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75"/>
  </p:sldMasterIdLst>
  <p:sldIdLst>
    <p:sldId id="271" r:id="rId76"/>
    <p:sldId id="262" r:id="rId77"/>
    <p:sldId id="256" r:id="rId78"/>
    <p:sldId id="259" r:id="rId79"/>
    <p:sldId id="257" r:id="rId80"/>
    <p:sldId id="261" r:id="rId81"/>
    <p:sldId id="260" r:id="rId82"/>
    <p:sldId id="270" r:id="rId83"/>
    <p:sldId id="267" r:id="rId84"/>
    <p:sldId id="264" r:id="rId85"/>
    <p:sldId id="266" r:id="rId86"/>
    <p:sldId id="269" r:id="rId87"/>
    <p:sldId id="258" r:id="rId8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slide" Target="slides/slide1.xml"/><Relationship Id="rId84" Type="http://schemas.openxmlformats.org/officeDocument/2006/relationships/slide" Target="slides/slide9.xml"/><Relationship Id="rId89" Type="http://schemas.openxmlformats.org/officeDocument/2006/relationships/presProps" Target="pres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slide" Target="slides/slide4.xml"/><Relationship Id="rId87" Type="http://schemas.openxmlformats.org/officeDocument/2006/relationships/slide" Target="slides/slide12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7.xml"/><Relationship Id="rId90" Type="http://schemas.openxmlformats.org/officeDocument/2006/relationships/viewProps" Target="viewProp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slide" Target="slides/slide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" Target="slides/slide5.xml"/><Relationship Id="rId85" Type="http://schemas.openxmlformats.org/officeDocument/2006/relationships/slide" Target="slides/slide10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slideMaster" Target="slideMasters/slideMaster1.xml"/><Relationship Id="rId83" Type="http://schemas.openxmlformats.org/officeDocument/2006/relationships/slide" Target="slides/slide8.xml"/><Relationship Id="rId88" Type="http://schemas.openxmlformats.org/officeDocument/2006/relationships/slide" Target="slides/slide13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slide" Target="slides/slide3.xml"/><Relationship Id="rId81" Type="http://schemas.openxmlformats.org/officeDocument/2006/relationships/slide" Target="slides/slide6.xml"/><Relationship Id="rId86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ED-452F-96B9-6BC77EA6D23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ED-452F-96B9-6BC77EA6D23E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ED-452F-96B9-6BC77EA6D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9970312"/>
        <c:axId val="419971952"/>
      </c:lineChart>
      <c:catAx>
        <c:axId val="419970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9971952"/>
        <c:crosses val="autoZero"/>
        <c:auto val="1"/>
        <c:lblAlgn val="ctr"/>
        <c:lblOffset val="100"/>
        <c:noMultiLvlLbl val="0"/>
      </c:catAx>
      <c:valAx>
        <c:axId val="419971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9970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ED-452F-96B9-6BC77EA6D23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ED-452F-96B9-6BC77EA6D23E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ED-452F-96B9-6BC77EA6D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9970312"/>
        <c:axId val="419971952"/>
      </c:lineChart>
      <c:catAx>
        <c:axId val="419970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9971952"/>
        <c:crosses val="autoZero"/>
        <c:auto val="1"/>
        <c:lblAlgn val="ctr"/>
        <c:lblOffset val="100"/>
        <c:noMultiLvlLbl val="0"/>
      </c:catAx>
      <c:valAx>
        <c:axId val="419971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9970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46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62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444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520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344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1813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46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85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979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30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4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84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005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35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931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67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427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9B44D8-566B-4FB6-8D41-8E030761FE6C}" type="datetimeFigureOut">
              <a:rPr lang="es-MX" smtClean="0"/>
              <a:t>18/04/2018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D069-D627-4891-A4E5-9FC6421F3A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008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4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52.xml"/><Relationship Id="rId6" Type="http://schemas.openxmlformats.org/officeDocument/2006/relationships/customXml" Target="../../customXml/item11.xml"/><Relationship Id="rId5" Type="http://schemas.openxmlformats.org/officeDocument/2006/relationships/customXml" Target="../../customXml/item6.xml"/><Relationship Id="rId4" Type="http://schemas.openxmlformats.org/officeDocument/2006/relationships/customXml" Target="../../customXml/item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7.xml"/><Relationship Id="rId7" Type="http://schemas.openxmlformats.org/officeDocument/2006/relationships/chart" Target="../charts/chart2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36.xml"/><Relationship Id="rId6" Type="http://schemas.openxmlformats.org/officeDocument/2006/relationships/slideLayout" Target="../slideLayouts/slideLayout7.xml"/><Relationship Id="rId5" Type="http://schemas.openxmlformats.org/officeDocument/2006/relationships/customXml" Target="../../customXml/item58.xml"/><Relationship Id="rId4" Type="http://schemas.openxmlformats.org/officeDocument/2006/relationships/customXml" Target="../../customXml/item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4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9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.xml"/><Relationship Id="rId13" Type="http://schemas.openxmlformats.org/officeDocument/2006/relationships/image" Target="../media/image10.png"/><Relationship Id="rId3" Type="http://schemas.openxmlformats.org/officeDocument/2006/relationships/customXml" Target="../../customXml/item7.xml"/><Relationship Id="rId7" Type="http://schemas.openxmlformats.org/officeDocument/2006/relationships/customXml" Target="../../customXml/item47.xml"/><Relationship Id="rId12" Type="http://schemas.openxmlformats.org/officeDocument/2006/relationships/image" Target="../media/image9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71.xml"/><Relationship Id="rId6" Type="http://schemas.openxmlformats.org/officeDocument/2006/relationships/customXml" Target="../../customXml/item2.xml"/><Relationship Id="rId11" Type="http://schemas.openxmlformats.org/officeDocument/2006/relationships/image" Target="../media/image8.png"/><Relationship Id="rId5" Type="http://schemas.openxmlformats.org/officeDocument/2006/relationships/customXml" Target="../../customXml/item66.xml"/><Relationship Id="rId10" Type="http://schemas.openxmlformats.org/officeDocument/2006/relationships/image" Target="../media/image7.png"/><Relationship Id="rId4" Type="http://schemas.openxmlformats.org/officeDocument/2006/relationships/customXml" Target="../../customXml/item5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.xml"/><Relationship Id="rId13" Type="http://schemas.openxmlformats.org/officeDocument/2006/relationships/customXml" Target="../../customXml/item43.xml"/><Relationship Id="rId18" Type="http://schemas.openxmlformats.org/officeDocument/2006/relationships/image" Target="../media/image7.png"/><Relationship Id="rId3" Type="http://schemas.openxmlformats.org/officeDocument/2006/relationships/customXml" Target="../../customXml/item38.xml"/><Relationship Id="rId21" Type="http://schemas.openxmlformats.org/officeDocument/2006/relationships/image" Target="../media/image10.png"/><Relationship Id="rId7" Type="http://schemas.openxmlformats.org/officeDocument/2006/relationships/customXml" Target="../../customXml/item55.xml"/><Relationship Id="rId12" Type="http://schemas.openxmlformats.org/officeDocument/2006/relationships/customXml" Target="../../customXml/item20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67.xml"/><Relationship Id="rId16" Type="http://schemas.openxmlformats.org/officeDocument/2006/relationships/customXml" Target="../../customXml/item9.xml"/><Relationship Id="rId20" Type="http://schemas.openxmlformats.org/officeDocument/2006/relationships/image" Target="../media/image9.png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22.xml"/><Relationship Id="rId11" Type="http://schemas.openxmlformats.org/officeDocument/2006/relationships/customXml" Target="../../customXml/item16.xml"/><Relationship Id="rId5" Type="http://schemas.openxmlformats.org/officeDocument/2006/relationships/customXml" Target="../../customXml/item33.xml"/><Relationship Id="rId15" Type="http://schemas.openxmlformats.org/officeDocument/2006/relationships/customXml" Target="../../customXml/item50.xml"/><Relationship Id="rId10" Type="http://schemas.openxmlformats.org/officeDocument/2006/relationships/customXml" Target="../../customXml/item30.xml"/><Relationship Id="rId19" Type="http://schemas.openxmlformats.org/officeDocument/2006/relationships/image" Target="../media/image11.png"/><Relationship Id="rId4" Type="http://schemas.openxmlformats.org/officeDocument/2006/relationships/customXml" Target="../../customXml/item72.xml"/><Relationship Id="rId9" Type="http://schemas.openxmlformats.org/officeDocument/2006/relationships/customXml" Target="../../customXml/item61.xml"/><Relationship Id="rId14" Type="http://schemas.openxmlformats.org/officeDocument/2006/relationships/customXml" Target="../../customXml/item45.xml"/><Relationship Id="rId2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image" Target="../media/image12.png"/><Relationship Id="rId18" Type="http://schemas.openxmlformats.org/officeDocument/2006/relationships/image" Target="../media/image8.png"/><Relationship Id="rId3" Type="http://schemas.openxmlformats.org/officeDocument/2006/relationships/customXml" Target="../../customXml/item69.xml"/><Relationship Id="rId7" Type="http://schemas.openxmlformats.org/officeDocument/2006/relationships/customXml" Target="../../customXml/item2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0.png"/><Relationship Id="rId2" Type="http://schemas.openxmlformats.org/officeDocument/2006/relationships/customXml" Target="../../customXml/item4.xml"/><Relationship Id="rId16" Type="http://schemas.openxmlformats.org/officeDocument/2006/relationships/image" Target="../media/image9.png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63.xml"/><Relationship Id="rId11" Type="http://schemas.openxmlformats.org/officeDocument/2006/relationships/customXml" Target="../../customXml/item53.xml"/><Relationship Id="rId5" Type="http://schemas.openxmlformats.org/officeDocument/2006/relationships/customXml" Target="../../customXml/item70.xml"/><Relationship Id="rId15" Type="http://schemas.openxmlformats.org/officeDocument/2006/relationships/image" Target="../media/image11.png"/><Relationship Id="rId10" Type="http://schemas.openxmlformats.org/officeDocument/2006/relationships/customXml" Target="../../customXml/item59.xml"/><Relationship Id="rId4" Type="http://schemas.openxmlformats.org/officeDocument/2006/relationships/customXml" Target="../../customXml/item37.xml"/><Relationship Id="rId9" Type="http://schemas.openxmlformats.org/officeDocument/2006/relationships/customXml" Target="../../customXml/item73.xml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1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48.xml"/><Relationship Id="rId1" Type="http://schemas.openxmlformats.org/officeDocument/2006/relationships/customXml" Target="../../customXml/item26.xml"/><Relationship Id="rId6" Type="http://schemas.openxmlformats.org/officeDocument/2006/relationships/customXml" Target="../../customXml/item27.xml"/><Relationship Id="rId5" Type="http://schemas.openxmlformats.org/officeDocument/2006/relationships/customXml" Target="../../customXml/item68.xml"/><Relationship Id="rId4" Type="http://schemas.openxmlformats.org/officeDocument/2006/relationships/customXml" Target="../../customXml/item7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5.xml"/><Relationship Id="rId13" Type="http://schemas.openxmlformats.org/officeDocument/2006/relationships/customXml" Target="../../customXml/item19.xml"/><Relationship Id="rId18" Type="http://schemas.openxmlformats.org/officeDocument/2006/relationships/image" Target="../media/image9.png"/><Relationship Id="rId3" Type="http://schemas.openxmlformats.org/officeDocument/2006/relationships/customXml" Target="../../customXml/item56.xml"/><Relationship Id="rId7" Type="http://schemas.openxmlformats.org/officeDocument/2006/relationships/customXml" Target="../../customXml/item39.xml"/><Relationship Id="rId12" Type="http://schemas.openxmlformats.org/officeDocument/2006/relationships/customXml" Target="../../customXml/item34.xml"/><Relationship Id="rId17" Type="http://schemas.openxmlformats.org/officeDocument/2006/relationships/image" Target="../media/image11.png"/><Relationship Id="rId2" Type="http://schemas.openxmlformats.org/officeDocument/2006/relationships/customXml" Target="../../customXml/item49.xml"/><Relationship Id="rId16" Type="http://schemas.openxmlformats.org/officeDocument/2006/relationships/image" Target="../media/image7.png"/><Relationship Id="rId20" Type="http://schemas.openxmlformats.org/officeDocument/2006/relationships/image" Target="../media/image8.png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40.xml"/><Relationship Id="rId11" Type="http://schemas.openxmlformats.org/officeDocument/2006/relationships/customXml" Target="../../customXml/item17.xml"/><Relationship Id="rId5" Type="http://schemas.openxmlformats.org/officeDocument/2006/relationships/customXml" Target="../../customXml/item28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8.xml"/><Relationship Id="rId19" Type="http://schemas.openxmlformats.org/officeDocument/2006/relationships/image" Target="../media/image10.png"/><Relationship Id="rId4" Type="http://schemas.openxmlformats.org/officeDocument/2006/relationships/customXml" Target="../../customXml/item13.xml"/><Relationship Id="rId9" Type="http://schemas.openxmlformats.org/officeDocument/2006/relationships/customXml" Target="../../customXml/item31.xml"/><Relationship Id="rId14" Type="http://schemas.openxmlformats.org/officeDocument/2006/relationships/customXml" Target="../../customXml/item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0.xml"/><Relationship Id="rId7" Type="http://schemas.openxmlformats.org/officeDocument/2006/relationships/chart" Target="../charts/chart1.xml"/><Relationship Id="rId2" Type="http://schemas.openxmlformats.org/officeDocument/2006/relationships/customXml" Target="../../customXml/item35.xml"/><Relationship Id="rId1" Type="http://schemas.openxmlformats.org/officeDocument/2006/relationships/customXml" Target="../../customXml/item14.xml"/><Relationship Id="rId6" Type="http://schemas.openxmlformats.org/officeDocument/2006/relationships/slideLayout" Target="../slideLayouts/slideLayout7.xml"/><Relationship Id="rId5" Type="http://schemas.openxmlformats.org/officeDocument/2006/relationships/customXml" Target="../../customXml/item62.xml"/><Relationship Id="rId4" Type="http://schemas.openxmlformats.org/officeDocument/2006/relationships/customXml" Target="../../customXml/item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Laura José Florencio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Ing. En Sistemas Computacionales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63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Segunda Aplicación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16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68165"/>
            <a:ext cx="12192000" cy="6858000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chemeClr val="bg2">
                  <a:lumMod val="50000"/>
                </a:schemeClr>
              </a:gs>
              <a:gs pos="40000">
                <a:srgbClr val="1B638E"/>
              </a:gs>
              <a:gs pos="12000">
                <a:srgbClr val="0A3A57"/>
              </a:gs>
              <a:gs pos="76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ontent"/>
          <p:cNvSpPr/>
          <p:nvPr>
            <p:custDataLst>
              <p:custData r:id="rId1"/>
            </p:custDataLst>
          </p:nvPr>
        </p:nvSpPr>
        <p:spPr>
          <a:xfrm>
            <a:off x="0" y="0"/>
            <a:ext cx="12192000" cy="50496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Puntuación</a:t>
            </a:r>
            <a:r>
              <a:rPr lang="en-US" sz="1600" kern="0" dirty="0" smtClean="0">
                <a:solidFill>
                  <a:schemeClr val="tx1"/>
                </a:solidFill>
                <a:latin typeface="Segoe UI"/>
              </a:rPr>
              <a:t>	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Estadisticos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1081255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Tipo De Deporte</a:t>
            </a:r>
            <a:endParaRPr lang="es-MX" dirty="0"/>
          </a:p>
        </p:txBody>
      </p:sp>
      <p:grpSp>
        <p:nvGrpSpPr>
          <p:cNvPr id="7" name="DropdownBox"/>
          <p:cNvGrpSpPr/>
          <p:nvPr>
            <p:custDataLst>
              <p:custData r:id="rId2"/>
            </p:custDataLst>
          </p:nvPr>
        </p:nvGrpSpPr>
        <p:grpSpPr>
          <a:xfrm>
            <a:off x="2172882" y="1081255"/>
            <a:ext cx="2789595" cy="411515"/>
            <a:chOff x="4016824" y="3329200"/>
            <a:chExt cx="1097652" cy="206765"/>
          </a:xfrm>
        </p:grpSpPr>
        <p:sp>
          <p:nvSpPr>
            <p:cNvPr id="8" name="Content"/>
            <p:cNvSpPr/>
            <p:nvPr/>
          </p:nvSpPr>
          <p:spPr>
            <a:xfrm>
              <a:off x="4016824" y="3329200"/>
              <a:ext cx="1097652" cy="2067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784143" y="1698380"/>
            <a:ext cx="2705226" cy="3284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Limpiar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/>
          <p:cNvSpPr/>
          <p:nvPr>
            <p:custDataLst>
              <p:custData r:id="rId4"/>
            </p:custDataLst>
          </p:nvPr>
        </p:nvSpPr>
        <p:spPr>
          <a:xfrm>
            <a:off x="5800106" y="1698379"/>
            <a:ext cx="2705226" cy="3284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Ver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170097" y="1081255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De Equipo</a:t>
            </a:r>
            <a:endParaRPr lang="es-MX" dirty="0"/>
          </a:p>
        </p:txBody>
      </p:sp>
      <p:grpSp>
        <p:nvGrpSpPr>
          <p:cNvPr id="16" name="DropdownBox"/>
          <p:cNvGrpSpPr/>
          <p:nvPr>
            <p:custDataLst>
              <p:custData r:id="rId5"/>
            </p:custDataLst>
          </p:nvPr>
        </p:nvGrpSpPr>
        <p:grpSpPr>
          <a:xfrm>
            <a:off x="7508835" y="1039072"/>
            <a:ext cx="2789595" cy="411515"/>
            <a:chOff x="4016824" y="3329200"/>
            <a:chExt cx="1097652" cy="206765"/>
          </a:xfrm>
        </p:grpSpPr>
        <p:sp>
          <p:nvSpPr>
            <p:cNvPr id="17" name="Content"/>
            <p:cNvSpPr/>
            <p:nvPr/>
          </p:nvSpPr>
          <p:spPr>
            <a:xfrm>
              <a:off x="4016824" y="3329200"/>
              <a:ext cx="1097652" cy="2067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9" name="Content"/>
          <p:cNvSpPr/>
          <p:nvPr>
            <p:custDataLst>
              <p:custData r:id="rId6"/>
            </p:custDataLst>
          </p:nvPr>
        </p:nvSpPr>
        <p:spPr>
          <a:xfrm>
            <a:off x="1035900" y="2255616"/>
            <a:ext cx="9262530" cy="421108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68165"/>
            <a:ext cx="12192000" cy="6858000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chemeClr val="bg2">
                  <a:lumMod val="50000"/>
                </a:schemeClr>
              </a:gs>
              <a:gs pos="40000">
                <a:srgbClr val="1B638E"/>
              </a:gs>
              <a:gs pos="12000">
                <a:srgbClr val="0A3A57"/>
              </a:gs>
              <a:gs pos="76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Content"/>
          <p:cNvSpPr/>
          <p:nvPr>
            <p:custDataLst>
              <p:custData r:id="rId1"/>
            </p:custDataLst>
          </p:nvPr>
        </p:nvSpPr>
        <p:spPr>
          <a:xfrm>
            <a:off x="0" y="0"/>
            <a:ext cx="12192000" cy="50496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6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Puntuación</a:t>
            </a:r>
            <a:r>
              <a:rPr lang="en-US" sz="1600" kern="0" dirty="0" smtClean="0">
                <a:solidFill>
                  <a:schemeClr val="tx1"/>
                </a:solidFill>
                <a:latin typeface="Segoe UI"/>
              </a:rPr>
              <a:t>	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Estadisticos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0" y="1081255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Tipo De Deporte</a:t>
            </a:r>
            <a:endParaRPr lang="es-MX" dirty="0"/>
          </a:p>
        </p:txBody>
      </p:sp>
      <p:grpSp>
        <p:nvGrpSpPr>
          <p:cNvPr id="16" name="DropdownBox"/>
          <p:cNvGrpSpPr/>
          <p:nvPr>
            <p:custDataLst>
              <p:custData r:id="rId2"/>
            </p:custDataLst>
          </p:nvPr>
        </p:nvGrpSpPr>
        <p:grpSpPr>
          <a:xfrm>
            <a:off x="2172882" y="1081255"/>
            <a:ext cx="2789595" cy="411515"/>
            <a:chOff x="4016824" y="3329200"/>
            <a:chExt cx="1097652" cy="206765"/>
          </a:xfrm>
        </p:grpSpPr>
        <p:sp>
          <p:nvSpPr>
            <p:cNvPr id="17" name="Content"/>
            <p:cNvSpPr/>
            <p:nvPr/>
          </p:nvSpPr>
          <p:spPr>
            <a:xfrm>
              <a:off x="4016824" y="3329200"/>
              <a:ext cx="1097652" cy="2067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9" name="Content"/>
          <p:cNvSpPr/>
          <p:nvPr>
            <p:custDataLst>
              <p:custData r:id="rId3"/>
            </p:custDataLst>
          </p:nvPr>
        </p:nvSpPr>
        <p:spPr>
          <a:xfrm>
            <a:off x="2784143" y="1698380"/>
            <a:ext cx="2705226" cy="3284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Limpiar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5800106" y="1698379"/>
            <a:ext cx="2705226" cy="3284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Ver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170097" y="1081255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De Equipo</a:t>
            </a:r>
            <a:endParaRPr lang="es-MX" dirty="0"/>
          </a:p>
        </p:txBody>
      </p:sp>
      <p:grpSp>
        <p:nvGrpSpPr>
          <p:cNvPr id="22" name="DropdownBox"/>
          <p:cNvGrpSpPr/>
          <p:nvPr>
            <p:custDataLst>
              <p:custData r:id="rId5"/>
            </p:custDataLst>
          </p:nvPr>
        </p:nvGrpSpPr>
        <p:grpSpPr>
          <a:xfrm>
            <a:off x="7508835" y="1039072"/>
            <a:ext cx="2789595" cy="411515"/>
            <a:chOff x="4016824" y="3329200"/>
            <a:chExt cx="1097652" cy="206765"/>
          </a:xfrm>
        </p:grpSpPr>
        <p:sp>
          <p:nvSpPr>
            <p:cNvPr id="23" name="Content"/>
            <p:cNvSpPr/>
            <p:nvPr/>
          </p:nvSpPr>
          <p:spPr>
            <a:xfrm>
              <a:off x="4016824" y="3329200"/>
              <a:ext cx="1097652" cy="2067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aphicFrame>
        <p:nvGraphicFramePr>
          <p:cNvPr id="27" name="Gráfico 26"/>
          <p:cNvGraphicFramePr/>
          <p:nvPr/>
        </p:nvGraphicFramePr>
        <p:xfrm>
          <a:off x="1473958" y="2643999"/>
          <a:ext cx="8512471" cy="349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54536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Diagrama de Clases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8169" t="7946" r="28782" b="35447"/>
          <a:stretch/>
        </p:blipFill>
        <p:spPr>
          <a:xfrm>
            <a:off x="815928" y="1358539"/>
            <a:ext cx="10418129" cy="525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Primera Aplicación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9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82523" y="1296537"/>
            <a:ext cx="8976128" cy="4421876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chemeClr val="bg2">
                  <a:lumMod val="50000"/>
                </a:schemeClr>
              </a:gs>
              <a:gs pos="40000">
                <a:srgbClr val="1B638E"/>
              </a:gs>
              <a:gs pos="12000">
                <a:srgbClr val="0A3A57"/>
              </a:gs>
              <a:gs pos="76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4038557" y="1353249"/>
            <a:ext cx="506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 err="1" smtClean="0"/>
              <a:t>TorneSoft</a:t>
            </a:r>
            <a:endParaRPr lang="es-MX" sz="5400" dirty="0"/>
          </a:p>
        </p:txBody>
      </p:sp>
      <p:sp>
        <p:nvSpPr>
          <p:cNvPr id="6" name="Content"/>
          <p:cNvSpPr/>
          <p:nvPr>
            <p:custDataLst>
              <p:custData r:id="rId1"/>
            </p:custDataLst>
          </p:nvPr>
        </p:nvSpPr>
        <p:spPr>
          <a:xfrm>
            <a:off x="4916731" y="4907887"/>
            <a:ext cx="1443126" cy="44203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Ingresar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916730" y="2299504"/>
            <a:ext cx="4786827" cy="23239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5172501" y="2784143"/>
            <a:ext cx="185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Usuario:</a:t>
            </a:r>
            <a:endParaRPr lang="es-MX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172501" y="3404364"/>
            <a:ext cx="181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Contraseña:</a:t>
            </a:r>
            <a:endParaRPr lang="es-MX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ontent"/>
          <p:cNvSpPr/>
          <p:nvPr>
            <p:custDataLst>
              <p:custData r:id="rId2"/>
            </p:custDataLst>
          </p:nvPr>
        </p:nvSpPr>
        <p:spPr>
          <a:xfrm>
            <a:off x="6987653" y="3450214"/>
            <a:ext cx="2384947" cy="34437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" name="DropdownBox"/>
          <p:cNvGrpSpPr/>
          <p:nvPr>
            <p:custDataLst>
              <p:custData r:id="rId3"/>
            </p:custDataLst>
          </p:nvPr>
        </p:nvGrpSpPr>
        <p:grpSpPr>
          <a:xfrm>
            <a:off x="6987652" y="2796401"/>
            <a:ext cx="2384947" cy="344816"/>
            <a:chOff x="4016824" y="3329200"/>
            <a:chExt cx="1097652" cy="206765"/>
          </a:xfrm>
        </p:grpSpPr>
        <p:sp>
          <p:nvSpPr>
            <p:cNvPr id="12" name="Content"/>
            <p:cNvSpPr/>
            <p:nvPr/>
          </p:nvSpPr>
          <p:spPr>
            <a:xfrm>
              <a:off x="4016824" y="3329200"/>
              <a:ext cx="1097652" cy="2067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72" y="2481943"/>
            <a:ext cx="1968029" cy="19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3063"/>
            <a:ext cx="12192000" cy="6858000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chemeClr val="bg2">
                  <a:lumMod val="50000"/>
                </a:schemeClr>
              </a:gs>
              <a:gs pos="40000">
                <a:srgbClr val="1B638E"/>
              </a:gs>
              <a:gs pos="12000">
                <a:srgbClr val="0A3A57"/>
              </a:gs>
              <a:gs pos="76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ontent"/>
          <p:cNvSpPr/>
          <p:nvPr>
            <p:custDataLst>
              <p:custData r:id="rId1"/>
            </p:custDataLst>
          </p:nvPr>
        </p:nvSpPr>
        <p:spPr>
          <a:xfrm>
            <a:off x="0" y="0"/>
            <a:ext cx="12192000" cy="50496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Deportes</a:t>
            </a:r>
            <a:r>
              <a:rPr lang="en-US" sz="1600" kern="0" dirty="0">
                <a:solidFill>
                  <a:schemeClr val="tx1"/>
                </a:solidFill>
                <a:latin typeface="Segoe UI"/>
              </a:rPr>
              <a:t>	</a:t>
            </a:r>
            <a:r>
              <a:rPr lang="en-US" sz="1600" kern="0" dirty="0" smtClean="0">
                <a:solidFill>
                  <a:schemeClr val="tx1"/>
                </a:solidFill>
                <a:latin typeface="Segoe UI"/>
              </a:rPr>
              <a:t>         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Equipos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	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Torneos</a:t>
            </a:r>
            <a:r>
              <a:rPr lang="en-US" sz="1600" kern="0" noProof="0" dirty="0" smtClean="0">
                <a:solidFill>
                  <a:schemeClr val="tx1"/>
                </a:solidFill>
                <a:latin typeface="Segoe UI"/>
              </a:rPr>
              <a:t>	        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Puntuación</a:t>
            </a:r>
            <a:r>
              <a:rPr lang="en-US" sz="1600" kern="0" dirty="0">
                <a:solidFill>
                  <a:schemeClr val="tx1"/>
                </a:solidFill>
                <a:latin typeface="Segoe UI"/>
              </a:rPr>
              <a:t>	</a:t>
            </a:r>
            <a:r>
              <a:rPr lang="en-US" sz="1600" kern="0" dirty="0" smtClean="0">
                <a:solidFill>
                  <a:schemeClr val="tx1"/>
                </a:solidFill>
                <a:latin typeface="Segoe UI"/>
              </a:rPr>
              <a:t>  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Usuarios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	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Estadisticos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57201" y="1501253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De Deporte</a:t>
            </a:r>
            <a:endParaRPr lang="es-MX" dirty="0"/>
          </a:p>
        </p:txBody>
      </p:sp>
      <p:sp>
        <p:nvSpPr>
          <p:cNvPr id="7" name="Content"/>
          <p:cNvSpPr/>
          <p:nvPr>
            <p:custDataLst>
              <p:custData r:id="rId2"/>
            </p:custDataLst>
          </p:nvPr>
        </p:nvSpPr>
        <p:spPr>
          <a:xfrm>
            <a:off x="3145030" y="1485373"/>
            <a:ext cx="2789595" cy="4010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3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841131386"/>
              </p:ext>
            </p:extLst>
          </p:nvPr>
        </p:nvGraphicFramePr>
        <p:xfrm>
          <a:off x="1397066" y="3009120"/>
          <a:ext cx="8295575" cy="35614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2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1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18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8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18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18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18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18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18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18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Content"/>
          <p:cNvSpPr/>
          <p:nvPr>
            <p:custDataLst>
              <p:custData r:id="rId4"/>
            </p:custDataLst>
          </p:nvPr>
        </p:nvSpPr>
        <p:spPr>
          <a:xfrm>
            <a:off x="1410182" y="2344591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ontent"/>
          <p:cNvSpPr/>
          <p:nvPr>
            <p:custDataLst>
              <p:custData r:id="rId5"/>
            </p:custDataLst>
          </p:nvPr>
        </p:nvSpPr>
        <p:spPr>
          <a:xfrm>
            <a:off x="8314716" y="2310793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/>
          <p:cNvSpPr/>
          <p:nvPr>
            <p:custDataLst>
              <p:custData r:id="rId6"/>
            </p:custDataLst>
          </p:nvPr>
        </p:nvSpPr>
        <p:spPr>
          <a:xfrm>
            <a:off x="6510863" y="2260002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/>
          <p:cNvSpPr/>
          <p:nvPr>
            <p:custDataLst>
              <p:custData r:id="rId7"/>
            </p:custDataLst>
          </p:nvPr>
        </p:nvSpPr>
        <p:spPr>
          <a:xfrm>
            <a:off x="4707010" y="2328188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8"/>
            </p:custDataLst>
          </p:nvPr>
        </p:nvSpPr>
        <p:spPr>
          <a:xfrm>
            <a:off x="3058596" y="2329440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08" y="2377870"/>
            <a:ext cx="239234" cy="23923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65" y="2357405"/>
            <a:ext cx="280163" cy="28016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12" y="2301025"/>
            <a:ext cx="249238" cy="2492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64" y="2367606"/>
            <a:ext cx="224971" cy="224971"/>
          </a:xfrm>
          <a:prstGeom prst="rect">
            <a:avLst/>
          </a:prstGeom>
        </p:spPr>
      </p:pic>
      <p:pic>
        <p:nvPicPr>
          <p:cNvPr id="23" name="Marcador de contenido 30"/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831" y="2421286"/>
            <a:ext cx="152400" cy="152400"/>
          </a:xfrm>
        </p:spPr>
      </p:pic>
    </p:spTree>
    <p:extLst>
      <p:ext uri="{BB962C8B-B14F-4D97-AF65-F5344CB8AC3E}">
        <p14:creationId xmlns:p14="http://schemas.microsoft.com/office/powerpoint/2010/main" val="22123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29859"/>
            <a:ext cx="12192000" cy="6858000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chemeClr val="bg2">
                  <a:lumMod val="50000"/>
                </a:schemeClr>
              </a:gs>
              <a:gs pos="40000">
                <a:srgbClr val="1B638E"/>
              </a:gs>
              <a:gs pos="12000">
                <a:srgbClr val="0A3A57"/>
              </a:gs>
              <a:gs pos="76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Content"/>
          <p:cNvSpPr/>
          <p:nvPr>
            <p:custDataLst>
              <p:custData r:id="rId1"/>
            </p:custDataLst>
          </p:nvPr>
        </p:nvSpPr>
        <p:spPr>
          <a:xfrm>
            <a:off x="0" y="0"/>
            <a:ext cx="12192000" cy="50496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Deportes</a:t>
            </a:r>
            <a:r>
              <a:rPr lang="en-US" sz="1600" kern="0" dirty="0" smtClean="0">
                <a:solidFill>
                  <a:schemeClr val="tx1"/>
                </a:solidFill>
                <a:latin typeface="Segoe UI"/>
              </a:rPr>
              <a:t>	         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Equipos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	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Torneos</a:t>
            </a:r>
            <a:r>
              <a:rPr lang="en-US" sz="1600" kern="0" noProof="0" dirty="0" smtClean="0">
                <a:solidFill>
                  <a:schemeClr val="tx1"/>
                </a:solidFill>
                <a:latin typeface="Segoe UI"/>
              </a:rPr>
              <a:t>	        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Puntuación</a:t>
            </a:r>
            <a:r>
              <a:rPr lang="en-US" sz="1600" kern="0" dirty="0" smtClean="0">
                <a:solidFill>
                  <a:schemeClr val="tx1"/>
                </a:solidFill>
                <a:latin typeface="Segoe UI"/>
              </a:rPr>
              <a:t>	  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Usuarios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	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Estadisticos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1258" y="1230568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De Equipo</a:t>
            </a:r>
            <a:endParaRPr lang="es-MX" dirty="0"/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949087" y="1214688"/>
            <a:ext cx="2789595" cy="4010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61258" y="1783705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Numero de Integrantes</a:t>
            </a:r>
            <a:endParaRPr lang="es-MX" dirty="0"/>
          </a:p>
        </p:txBody>
      </p:sp>
      <p:sp>
        <p:nvSpPr>
          <p:cNvPr id="11" name="Content"/>
          <p:cNvSpPr/>
          <p:nvPr>
            <p:custDataLst>
              <p:custData r:id="rId3"/>
            </p:custDataLst>
          </p:nvPr>
        </p:nvSpPr>
        <p:spPr>
          <a:xfrm>
            <a:off x="2949087" y="1767825"/>
            <a:ext cx="2789595" cy="4010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731706" y="713326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Información Básica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932925" y="2847716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Integrantes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266534" y="3444345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Nombre:</a:t>
            </a:r>
            <a:endParaRPr lang="es-MX" dirty="0"/>
          </a:p>
        </p:txBody>
      </p:sp>
      <p:sp>
        <p:nvSpPr>
          <p:cNvPr id="16" name="Content"/>
          <p:cNvSpPr/>
          <p:nvPr>
            <p:custDataLst>
              <p:custData r:id="rId4"/>
            </p:custDataLst>
          </p:nvPr>
        </p:nvSpPr>
        <p:spPr>
          <a:xfrm>
            <a:off x="2954363" y="3428465"/>
            <a:ext cx="2789595" cy="4010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66534" y="4013566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Apellido Materno</a:t>
            </a:r>
            <a:endParaRPr lang="es-MX" dirty="0"/>
          </a:p>
        </p:txBody>
      </p:sp>
      <p:sp>
        <p:nvSpPr>
          <p:cNvPr id="18" name="Content"/>
          <p:cNvSpPr/>
          <p:nvPr>
            <p:custDataLst>
              <p:custData r:id="rId5"/>
            </p:custDataLst>
          </p:nvPr>
        </p:nvSpPr>
        <p:spPr>
          <a:xfrm>
            <a:off x="2954363" y="3997686"/>
            <a:ext cx="2789595" cy="4010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6534" y="4582787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Apellido Materno</a:t>
            </a:r>
            <a:endParaRPr lang="es-MX" dirty="0"/>
          </a:p>
        </p:txBody>
      </p:sp>
      <p:sp>
        <p:nvSpPr>
          <p:cNvPr id="20" name="Content"/>
          <p:cNvSpPr/>
          <p:nvPr>
            <p:custDataLst>
              <p:custData r:id="rId6"/>
            </p:custDataLst>
          </p:nvPr>
        </p:nvSpPr>
        <p:spPr>
          <a:xfrm>
            <a:off x="2954363" y="4566907"/>
            <a:ext cx="2789595" cy="4010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66534" y="5106585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Teléfono</a:t>
            </a:r>
            <a:endParaRPr lang="es-MX" dirty="0"/>
          </a:p>
        </p:txBody>
      </p:sp>
      <p:sp>
        <p:nvSpPr>
          <p:cNvPr id="22" name="Content"/>
          <p:cNvSpPr/>
          <p:nvPr>
            <p:custDataLst>
              <p:custData r:id="rId7"/>
            </p:custDataLst>
          </p:nvPr>
        </p:nvSpPr>
        <p:spPr>
          <a:xfrm>
            <a:off x="2954363" y="5090705"/>
            <a:ext cx="2789595" cy="4010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61258" y="5691467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Domicilio</a:t>
            </a:r>
            <a:endParaRPr lang="es-MX" dirty="0"/>
          </a:p>
        </p:txBody>
      </p:sp>
      <p:sp>
        <p:nvSpPr>
          <p:cNvPr id="24" name="Content"/>
          <p:cNvSpPr/>
          <p:nvPr>
            <p:custDataLst>
              <p:custData r:id="rId8"/>
            </p:custDataLst>
          </p:nvPr>
        </p:nvSpPr>
        <p:spPr>
          <a:xfrm>
            <a:off x="2949087" y="5675587"/>
            <a:ext cx="2789595" cy="4010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261258" y="6328321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Edad</a:t>
            </a:r>
            <a:endParaRPr lang="es-MX" dirty="0"/>
          </a:p>
        </p:txBody>
      </p:sp>
      <p:sp>
        <p:nvSpPr>
          <p:cNvPr id="26" name="Content"/>
          <p:cNvSpPr/>
          <p:nvPr>
            <p:custDataLst>
              <p:custData r:id="rId9"/>
            </p:custDataLst>
          </p:nvPr>
        </p:nvSpPr>
        <p:spPr>
          <a:xfrm>
            <a:off x="2949087" y="6312441"/>
            <a:ext cx="2789595" cy="4010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61258" y="2368587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Categoría</a:t>
            </a:r>
            <a:endParaRPr lang="es-MX" dirty="0"/>
          </a:p>
        </p:txBody>
      </p:sp>
      <p:grpSp>
        <p:nvGrpSpPr>
          <p:cNvPr id="29" name="DropdownBox"/>
          <p:cNvGrpSpPr/>
          <p:nvPr>
            <p:custDataLst>
              <p:custData r:id="rId10"/>
            </p:custDataLst>
          </p:nvPr>
        </p:nvGrpSpPr>
        <p:grpSpPr>
          <a:xfrm>
            <a:off x="2949087" y="2326403"/>
            <a:ext cx="2789595" cy="411515"/>
            <a:chOff x="4016824" y="3329200"/>
            <a:chExt cx="1097652" cy="206765"/>
          </a:xfrm>
        </p:grpSpPr>
        <p:sp>
          <p:nvSpPr>
            <p:cNvPr id="30" name="Content"/>
            <p:cNvSpPr/>
            <p:nvPr/>
          </p:nvSpPr>
          <p:spPr>
            <a:xfrm>
              <a:off x="4016824" y="3329200"/>
              <a:ext cx="1097652" cy="2067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Content"/>
          <p:cNvSpPr/>
          <p:nvPr>
            <p:custDataLst>
              <p:custData r:id="rId11"/>
            </p:custDataLst>
          </p:nvPr>
        </p:nvSpPr>
        <p:spPr>
          <a:xfrm>
            <a:off x="5956056" y="790965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82" y="824244"/>
            <a:ext cx="239234" cy="239234"/>
          </a:xfrm>
          <a:prstGeom prst="rect">
            <a:avLst/>
          </a:prstGeom>
        </p:spPr>
      </p:pic>
      <p:sp>
        <p:nvSpPr>
          <p:cNvPr id="34" name="Content"/>
          <p:cNvSpPr/>
          <p:nvPr>
            <p:custDataLst>
              <p:custData r:id="rId12"/>
            </p:custDataLst>
          </p:nvPr>
        </p:nvSpPr>
        <p:spPr>
          <a:xfrm>
            <a:off x="5956056" y="1397637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5" name="Marcador de contenido 30"/>
          <p:cNvPicPr>
            <a:picLocks noGrp="1" noChangeAspect="1"/>
          </p:cNvPicPr>
          <p:nvPr>
            <p:ph idx="1"/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91" y="1489483"/>
            <a:ext cx="152400" cy="152400"/>
          </a:xfrm>
        </p:spPr>
      </p:pic>
      <p:sp>
        <p:nvSpPr>
          <p:cNvPr id="36" name="Content"/>
          <p:cNvSpPr/>
          <p:nvPr>
            <p:custDataLst>
              <p:custData r:id="rId13"/>
            </p:custDataLst>
          </p:nvPr>
        </p:nvSpPr>
        <p:spPr>
          <a:xfrm>
            <a:off x="5989692" y="1954397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41" y="1995420"/>
            <a:ext cx="249238" cy="249238"/>
          </a:xfrm>
          <a:prstGeom prst="rect">
            <a:avLst/>
          </a:prstGeom>
        </p:spPr>
      </p:pic>
      <p:sp>
        <p:nvSpPr>
          <p:cNvPr id="38" name="Content"/>
          <p:cNvSpPr/>
          <p:nvPr>
            <p:custDataLst>
              <p:custData r:id="rId14"/>
            </p:custDataLst>
          </p:nvPr>
        </p:nvSpPr>
        <p:spPr>
          <a:xfrm>
            <a:off x="5956056" y="2471557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04" y="2528370"/>
            <a:ext cx="224971" cy="224971"/>
          </a:xfrm>
          <a:prstGeom prst="rect">
            <a:avLst/>
          </a:prstGeom>
        </p:spPr>
      </p:pic>
      <p:sp>
        <p:nvSpPr>
          <p:cNvPr id="40" name="Content"/>
          <p:cNvSpPr/>
          <p:nvPr>
            <p:custDataLst>
              <p:custData r:id="rId15"/>
            </p:custDataLst>
          </p:nvPr>
        </p:nvSpPr>
        <p:spPr>
          <a:xfrm>
            <a:off x="5989692" y="2968289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47" y="2997506"/>
            <a:ext cx="280163" cy="280163"/>
          </a:xfrm>
          <a:prstGeom prst="rect">
            <a:avLst/>
          </a:prstGeom>
        </p:spPr>
      </p:pic>
      <p:graphicFrame>
        <p:nvGraphicFramePr>
          <p:cNvPr id="44" name="Table"/>
          <p:cNvGraphicFramePr>
            <a:graphicFrameLocks noGrp="1"/>
          </p:cNvGraphicFramePr>
          <p:nvPr>
            <p:custDataLst>
              <p:custData r:id="rId16"/>
            </p:custDataLst>
            <p:extLst>
              <p:ext uri="{D42A27DB-BD31-4B8C-83A1-F6EECF244321}">
                <p14:modId xmlns:p14="http://schemas.microsoft.com/office/powerpoint/2010/main" val="4278432688"/>
              </p:ext>
            </p:extLst>
          </p:nvPr>
        </p:nvGraphicFramePr>
        <p:xfrm>
          <a:off x="7229137" y="957170"/>
          <a:ext cx="4754622" cy="5900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7604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Número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de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Integrantes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Tipo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Integrantes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7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0781"/>
            <a:ext cx="12192000" cy="6858000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chemeClr val="bg2">
                  <a:lumMod val="50000"/>
                </a:schemeClr>
              </a:gs>
              <a:gs pos="40000">
                <a:srgbClr val="1B638E"/>
              </a:gs>
              <a:gs pos="12000">
                <a:srgbClr val="0A3A57"/>
              </a:gs>
              <a:gs pos="76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ontent"/>
          <p:cNvSpPr/>
          <p:nvPr>
            <p:custDataLst>
              <p:custData r:id="rId1"/>
            </p:custDataLst>
          </p:nvPr>
        </p:nvSpPr>
        <p:spPr>
          <a:xfrm>
            <a:off x="0" y="0"/>
            <a:ext cx="12192000" cy="50496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Deportes</a:t>
            </a:r>
            <a:r>
              <a:rPr lang="en-US" sz="1600" kern="0" dirty="0" smtClean="0">
                <a:solidFill>
                  <a:schemeClr val="tx1"/>
                </a:solidFill>
                <a:latin typeface="Segoe UI"/>
              </a:rPr>
              <a:t>	         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Equipos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	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Torneos</a:t>
            </a:r>
            <a:r>
              <a:rPr lang="en-US" sz="1600" kern="0" noProof="0" dirty="0" smtClean="0">
                <a:solidFill>
                  <a:schemeClr val="tx1"/>
                </a:solidFill>
                <a:latin typeface="Segoe UI"/>
              </a:rPr>
              <a:t>	        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Puntuación</a:t>
            </a:r>
            <a:r>
              <a:rPr lang="en-US" sz="1600" kern="0" dirty="0" smtClean="0">
                <a:solidFill>
                  <a:schemeClr val="tx1"/>
                </a:solidFill>
                <a:latin typeface="Segoe UI"/>
              </a:rPr>
              <a:t>	  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Usuarios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	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Estadisticos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1258" y="1230568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Fecha Programada</a:t>
            </a:r>
            <a:endParaRPr lang="es-MX" dirty="0"/>
          </a:p>
        </p:txBody>
      </p:sp>
      <p:grpSp>
        <p:nvGrpSpPr>
          <p:cNvPr id="8" name="DatePicker"/>
          <p:cNvGrpSpPr/>
          <p:nvPr>
            <p:custDataLst>
              <p:custData r:id="rId2"/>
            </p:custDataLst>
          </p:nvPr>
        </p:nvGrpSpPr>
        <p:grpSpPr>
          <a:xfrm>
            <a:off x="2957331" y="1230568"/>
            <a:ext cx="2911206" cy="369332"/>
            <a:chOff x="6494123" y="4162828"/>
            <a:chExt cx="969298" cy="228600"/>
          </a:xfrm>
        </p:grpSpPr>
        <p:sp>
          <p:nvSpPr>
            <p:cNvPr id="9" name="Content"/>
            <p:cNvSpPr/>
            <p:nvPr/>
          </p:nvSpPr>
          <p:spPr>
            <a:xfrm>
              <a:off x="6494123" y="4162828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338" y="4162828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uadroTexto 15"/>
          <p:cNvSpPr txBox="1"/>
          <p:nvPr/>
        </p:nvSpPr>
        <p:spPr>
          <a:xfrm>
            <a:off x="261258" y="1849972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Tipo De Deporte</a:t>
            </a:r>
            <a:endParaRPr lang="es-MX" dirty="0"/>
          </a:p>
        </p:txBody>
      </p:sp>
      <p:grpSp>
        <p:nvGrpSpPr>
          <p:cNvPr id="17" name="DropdownBox"/>
          <p:cNvGrpSpPr/>
          <p:nvPr>
            <p:custDataLst>
              <p:custData r:id="rId3"/>
            </p:custDataLst>
          </p:nvPr>
        </p:nvGrpSpPr>
        <p:grpSpPr>
          <a:xfrm>
            <a:off x="2949087" y="1807788"/>
            <a:ext cx="2789595" cy="411515"/>
            <a:chOff x="4016824" y="3329200"/>
            <a:chExt cx="1097652" cy="206765"/>
          </a:xfrm>
        </p:grpSpPr>
        <p:sp>
          <p:nvSpPr>
            <p:cNvPr id="18" name="Content"/>
            <p:cNvSpPr/>
            <p:nvPr/>
          </p:nvSpPr>
          <p:spPr>
            <a:xfrm>
              <a:off x="4016824" y="3329200"/>
              <a:ext cx="1097652" cy="2067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1" name="Content"/>
          <p:cNvSpPr/>
          <p:nvPr>
            <p:custDataLst>
              <p:custData r:id="rId4"/>
            </p:custDataLst>
          </p:nvPr>
        </p:nvSpPr>
        <p:spPr>
          <a:xfrm>
            <a:off x="5956056" y="790965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82" y="824244"/>
            <a:ext cx="239234" cy="239234"/>
          </a:xfrm>
          <a:prstGeom prst="rect">
            <a:avLst/>
          </a:prstGeom>
        </p:spPr>
      </p:pic>
      <p:sp>
        <p:nvSpPr>
          <p:cNvPr id="23" name="Content"/>
          <p:cNvSpPr/>
          <p:nvPr>
            <p:custDataLst>
              <p:custData r:id="rId5"/>
            </p:custDataLst>
          </p:nvPr>
        </p:nvSpPr>
        <p:spPr>
          <a:xfrm>
            <a:off x="5956056" y="1397637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4" name="Marcador de contenido 30"/>
          <p:cNvPicPr>
            <a:picLocks noGrp="1" noChangeAspect="1"/>
          </p:cNvPicPr>
          <p:nvPr>
            <p:ph idx="1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91" y="1489483"/>
            <a:ext cx="152400" cy="152400"/>
          </a:xfrm>
        </p:spPr>
      </p:pic>
      <p:sp>
        <p:nvSpPr>
          <p:cNvPr id="25" name="Content"/>
          <p:cNvSpPr/>
          <p:nvPr>
            <p:custDataLst>
              <p:custData r:id="rId6"/>
            </p:custDataLst>
          </p:nvPr>
        </p:nvSpPr>
        <p:spPr>
          <a:xfrm>
            <a:off x="5989692" y="1954397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41" y="1995420"/>
            <a:ext cx="249238" cy="249238"/>
          </a:xfrm>
          <a:prstGeom prst="rect">
            <a:avLst/>
          </a:prstGeom>
        </p:spPr>
      </p:pic>
      <p:sp>
        <p:nvSpPr>
          <p:cNvPr id="27" name="Content"/>
          <p:cNvSpPr/>
          <p:nvPr>
            <p:custDataLst>
              <p:custData r:id="rId7"/>
            </p:custDataLst>
          </p:nvPr>
        </p:nvSpPr>
        <p:spPr>
          <a:xfrm>
            <a:off x="5956056" y="2471557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04" y="2528370"/>
            <a:ext cx="224971" cy="224971"/>
          </a:xfrm>
          <a:prstGeom prst="rect">
            <a:avLst/>
          </a:prstGeom>
        </p:spPr>
      </p:pic>
      <p:sp>
        <p:nvSpPr>
          <p:cNvPr id="29" name="Content"/>
          <p:cNvSpPr/>
          <p:nvPr>
            <p:custDataLst>
              <p:custData r:id="rId8"/>
            </p:custDataLst>
          </p:nvPr>
        </p:nvSpPr>
        <p:spPr>
          <a:xfrm>
            <a:off x="5989692" y="2968289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47" y="2997506"/>
            <a:ext cx="280163" cy="280163"/>
          </a:xfrm>
          <a:prstGeom prst="rect">
            <a:avLst/>
          </a:prstGeom>
        </p:spPr>
      </p:pic>
      <p:graphicFrame>
        <p:nvGraphicFramePr>
          <p:cNvPr id="31" name="Table"/>
          <p:cNvGraphicFramePr>
            <a:graphicFrameLocks noGrp="1"/>
          </p:cNvGraphicFramePr>
          <p:nvPr>
            <p:custDataLst>
              <p:custData r:id="rId9"/>
            </p:custDataLst>
            <p:extLst>
              <p:ext uri="{D42A27DB-BD31-4B8C-83A1-F6EECF244321}">
                <p14:modId xmlns:p14="http://schemas.microsoft.com/office/powerpoint/2010/main" val="1076662682"/>
              </p:ext>
            </p:extLst>
          </p:nvPr>
        </p:nvGraphicFramePr>
        <p:xfrm>
          <a:off x="363182" y="3137583"/>
          <a:ext cx="5505355" cy="27991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8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8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89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CuadroTexto 31"/>
          <p:cNvSpPr txBox="1"/>
          <p:nvPr/>
        </p:nvSpPr>
        <p:spPr>
          <a:xfrm>
            <a:off x="2233716" y="2568675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Orden de Juego</a:t>
            </a:r>
            <a:endParaRPr lang="es-MX" dirty="0"/>
          </a:p>
        </p:txBody>
      </p:sp>
      <p:sp>
        <p:nvSpPr>
          <p:cNvPr id="33" name="Content"/>
          <p:cNvSpPr/>
          <p:nvPr>
            <p:custDataLst>
              <p:custData r:id="rId10"/>
            </p:custDataLst>
          </p:nvPr>
        </p:nvSpPr>
        <p:spPr>
          <a:xfrm>
            <a:off x="5989692" y="3519990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Orden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5" name="Table"/>
          <p:cNvGraphicFramePr>
            <a:graphicFrameLocks noGrp="1"/>
          </p:cNvGraphicFramePr>
          <p:nvPr>
            <p:custDataLst>
              <p:custData r:id="rId11"/>
            </p:custDataLst>
            <p:extLst>
              <p:ext uri="{D42A27DB-BD31-4B8C-83A1-F6EECF244321}">
                <p14:modId xmlns:p14="http://schemas.microsoft.com/office/powerpoint/2010/main" val="2508023578"/>
              </p:ext>
            </p:extLst>
          </p:nvPr>
        </p:nvGraphicFramePr>
        <p:xfrm>
          <a:off x="7363455" y="1169917"/>
          <a:ext cx="4632927" cy="47668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35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8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8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8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8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8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85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7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68165"/>
            <a:ext cx="12192000" cy="6858000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chemeClr val="bg2">
                  <a:lumMod val="50000"/>
                </a:schemeClr>
              </a:gs>
              <a:gs pos="40000">
                <a:srgbClr val="1B638E"/>
              </a:gs>
              <a:gs pos="12000">
                <a:srgbClr val="0A3A57"/>
              </a:gs>
              <a:gs pos="76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ontent"/>
          <p:cNvSpPr/>
          <p:nvPr>
            <p:custDataLst>
              <p:custData r:id="rId1"/>
            </p:custDataLst>
          </p:nvPr>
        </p:nvSpPr>
        <p:spPr>
          <a:xfrm>
            <a:off x="0" y="0"/>
            <a:ext cx="12192000" cy="50496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Deportes</a:t>
            </a:r>
            <a:r>
              <a:rPr lang="en-US" sz="1200" kern="0" dirty="0" smtClean="0">
                <a:solidFill>
                  <a:schemeClr val="tx1"/>
                </a:solidFill>
                <a:latin typeface="Segoe UI"/>
              </a:rPr>
              <a:t>	     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Equipos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	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Torneos</a:t>
            </a:r>
            <a:r>
              <a:rPr lang="en-US" sz="1200" kern="0" noProof="0" dirty="0" smtClean="0">
                <a:solidFill>
                  <a:schemeClr val="tx1"/>
                </a:solidFill>
                <a:latin typeface="Segoe UI"/>
              </a:rPr>
              <a:t>	      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Puntuación</a:t>
            </a:r>
            <a:r>
              <a:rPr lang="en-US" sz="1200" kern="0" dirty="0" smtClean="0">
                <a:solidFill>
                  <a:schemeClr val="tx1"/>
                </a:solidFill>
                <a:latin typeface="Segoe UI"/>
              </a:rPr>
              <a:t>	  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Usuarios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	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Estadisticos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1081255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Tipo De Deporte</a:t>
            </a:r>
            <a:endParaRPr lang="es-MX" dirty="0"/>
          </a:p>
        </p:txBody>
      </p:sp>
      <p:grpSp>
        <p:nvGrpSpPr>
          <p:cNvPr id="7" name="DropdownBox"/>
          <p:cNvGrpSpPr/>
          <p:nvPr>
            <p:custDataLst>
              <p:custData r:id="rId2"/>
            </p:custDataLst>
          </p:nvPr>
        </p:nvGrpSpPr>
        <p:grpSpPr>
          <a:xfrm>
            <a:off x="2172882" y="1081255"/>
            <a:ext cx="2789595" cy="411515"/>
            <a:chOff x="4016824" y="3329200"/>
            <a:chExt cx="1097652" cy="206765"/>
          </a:xfrm>
        </p:grpSpPr>
        <p:sp>
          <p:nvSpPr>
            <p:cNvPr id="8" name="Content"/>
            <p:cNvSpPr/>
            <p:nvPr/>
          </p:nvSpPr>
          <p:spPr>
            <a:xfrm>
              <a:off x="4016824" y="3329200"/>
              <a:ext cx="1097652" cy="2067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784143" y="1698380"/>
            <a:ext cx="2705226" cy="3284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Limpiar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/>
          <p:cNvSpPr/>
          <p:nvPr>
            <p:custDataLst>
              <p:custData r:id="rId4"/>
            </p:custDataLst>
          </p:nvPr>
        </p:nvSpPr>
        <p:spPr>
          <a:xfrm>
            <a:off x="5800106" y="1698379"/>
            <a:ext cx="2705226" cy="3284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Ver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170097" y="1081255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De Equipo</a:t>
            </a:r>
            <a:endParaRPr lang="es-MX" dirty="0"/>
          </a:p>
        </p:txBody>
      </p:sp>
      <p:grpSp>
        <p:nvGrpSpPr>
          <p:cNvPr id="16" name="DropdownBox"/>
          <p:cNvGrpSpPr/>
          <p:nvPr>
            <p:custDataLst>
              <p:custData r:id="rId5"/>
            </p:custDataLst>
          </p:nvPr>
        </p:nvGrpSpPr>
        <p:grpSpPr>
          <a:xfrm>
            <a:off x="7508835" y="1039072"/>
            <a:ext cx="2789595" cy="411515"/>
            <a:chOff x="4016824" y="3329200"/>
            <a:chExt cx="1097652" cy="206765"/>
          </a:xfrm>
        </p:grpSpPr>
        <p:sp>
          <p:nvSpPr>
            <p:cNvPr id="17" name="Content"/>
            <p:cNvSpPr/>
            <p:nvPr/>
          </p:nvSpPr>
          <p:spPr>
            <a:xfrm>
              <a:off x="4016824" y="3329200"/>
              <a:ext cx="1097652" cy="2067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9" name="Content"/>
          <p:cNvSpPr/>
          <p:nvPr>
            <p:custDataLst>
              <p:custData r:id="rId6"/>
            </p:custDataLst>
          </p:nvPr>
        </p:nvSpPr>
        <p:spPr>
          <a:xfrm>
            <a:off x="1035900" y="2255616"/>
            <a:ext cx="9262530" cy="421108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6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-39247"/>
            <a:ext cx="12192000" cy="6858000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chemeClr val="bg2">
                  <a:lumMod val="50000"/>
                </a:schemeClr>
              </a:gs>
              <a:gs pos="40000">
                <a:srgbClr val="1B638E"/>
              </a:gs>
              <a:gs pos="12000">
                <a:srgbClr val="0A3A57"/>
              </a:gs>
              <a:gs pos="76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Content"/>
          <p:cNvSpPr/>
          <p:nvPr>
            <p:custDataLst>
              <p:custData r:id="rId1"/>
            </p:custDataLst>
          </p:nvPr>
        </p:nvSpPr>
        <p:spPr>
          <a:xfrm>
            <a:off x="0" y="0"/>
            <a:ext cx="12192000" cy="50496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Deportes</a:t>
            </a:r>
            <a:r>
              <a:rPr lang="en-US" sz="1600" kern="0" dirty="0" smtClean="0">
                <a:solidFill>
                  <a:schemeClr val="tx1"/>
                </a:solidFill>
                <a:latin typeface="Segoe UI"/>
              </a:rPr>
              <a:t>	         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Equipos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	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Torneos</a:t>
            </a:r>
            <a:r>
              <a:rPr lang="en-US" sz="1600" kern="0" noProof="0" dirty="0" smtClean="0">
                <a:solidFill>
                  <a:schemeClr val="tx1"/>
                </a:solidFill>
                <a:latin typeface="Segoe UI"/>
              </a:rPr>
              <a:t>	        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Puntuación</a:t>
            </a:r>
            <a:r>
              <a:rPr lang="en-US" sz="1600" kern="0" dirty="0" smtClean="0">
                <a:solidFill>
                  <a:schemeClr val="tx1"/>
                </a:solidFill>
                <a:latin typeface="Segoe UI"/>
              </a:rPr>
              <a:t>	  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Usuarios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	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Estadisticos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61258" y="1230568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Deporte</a:t>
            </a:r>
            <a:endParaRPr lang="es-MX" dirty="0"/>
          </a:p>
        </p:txBody>
      </p:sp>
      <p:sp>
        <p:nvSpPr>
          <p:cNvPr id="5" name="Content"/>
          <p:cNvSpPr/>
          <p:nvPr>
            <p:custDataLst>
              <p:custData r:id="rId2"/>
            </p:custDataLst>
          </p:nvPr>
        </p:nvSpPr>
        <p:spPr>
          <a:xfrm>
            <a:off x="2949087" y="1214688"/>
            <a:ext cx="2789595" cy="4010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1258" y="1783705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Tipo de Usuario</a:t>
            </a:r>
            <a:endParaRPr lang="es-MX" dirty="0"/>
          </a:p>
        </p:txBody>
      </p:sp>
      <p:sp>
        <p:nvSpPr>
          <p:cNvPr id="7" name="Content"/>
          <p:cNvSpPr/>
          <p:nvPr>
            <p:custDataLst>
              <p:custData r:id="rId3"/>
            </p:custDataLst>
          </p:nvPr>
        </p:nvSpPr>
        <p:spPr>
          <a:xfrm>
            <a:off x="2949087" y="1767825"/>
            <a:ext cx="2789595" cy="4010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731706" y="713326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Información Básica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57572" y="3093003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Apellido Materno</a:t>
            </a:r>
            <a:endParaRPr lang="es-MX" dirty="0"/>
          </a:p>
        </p:txBody>
      </p:sp>
      <p:sp>
        <p:nvSpPr>
          <p:cNvPr id="12" name="Content"/>
          <p:cNvSpPr/>
          <p:nvPr>
            <p:custDataLst>
              <p:custData r:id="rId4"/>
            </p:custDataLst>
          </p:nvPr>
        </p:nvSpPr>
        <p:spPr>
          <a:xfrm>
            <a:off x="3045401" y="3077123"/>
            <a:ext cx="2789595" cy="4010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57572" y="3662224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Apellido Materno</a:t>
            </a:r>
            <a:endParaRPr lang="es-MX" dirty="0"/>
          </a:p>
        </p:txBody>
      </p:sp>
      <p:sp>
        <p:nvSpPr>
          <p:cNvPr id="14" name="Content"/>
          <p:cNvSpPr/>
          <p:nvPr>
            <p:custDataLst>
              <p:custData r:id="rId5"/>
            </p:custDataLst>
          </p:nvPr>
        </p:nvSpPr>
        <p:spPr>
          <a:xfrm>
            <a:off x="3045401" y="3646344"/>
            <a:ext cx="2789595" cy="4010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57572" y="4186022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Teléfono</a:t>
            </a:r>
            <a:endParaRPr lang="es-MX" dirty="0"/>
          </a:p>
        </p:txBody>
      </p:sp>
      <p:sp>
        <p:nvSpPr>
          <p:cNvPr id="16" name="Content"/>
          <p:cNvSpPr/>
          <p:nvPr>
            <p:custDataLst>
              <p:custData r:id="rId6"/>
            </p:custDataLst>
          </p:nvPr>
        </p:nvSpPr>
        <p:spPr>
          <a:xfrm>
            <a:off x="3045401" y="4170142"/>
            <a:ext cx="2789595" cy="4010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52296" y="4770904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Domicilio</a:t>
            </a:r>
            <a:endParaRPr lang="es-MX" dirty="0"/>
          </a:p>
        </p:txBody>
      </p:sp>
      <p:sp>
        <p:nvSpPr>
          <p:cNvPr id="18" name="Content"/>
          <p:cNvSpPr/>
          <p:nvPr>
            <p:custDataLst>
              <p:custData r:id="rId7"/>
            </p:custDataLst>
          </p:nvPr>
        </p:nvSpPr>
        <p:spPr>
          <a:xfrm>
            <a:off x="3040125" y="4755024"/>
            <a:ext cx="2789595" cy="4010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52296" y="5407758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Contraseña</a:t>
            </a:r>
            <a:endParaRPr lang="es-MX" dirty="0"/>
          </a:p>
        </p:txBody>
      </p:sp>
      <p:sp>
        <p:nvSpPr>
          <p:cNvPr id="20" name="Content"/>
          <p:cNvSpPr/>
          <p:nvPr>
            <p:custDataLst>
              <p:custData r:id="rId8"/>
            </p:custDataLst>
          </p:nvPr>
        </p:nvSpPr>
        <p:spPr>
          <a:xfrm>
            <a:off x="3040125" y="5391878"/>
            <a:ext cx="2789595" cy="40109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857164" y="2471557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Información De Usuario</a:t>
            </a:r>
            <a:endParaRPr lang="es-MX" dirty="0"/>
          </a:p>
        </p:txBody>
      </p:sp>
      <p:sp>
        <p:nvSpPr>
          <p:cNvPr id="25" name="Content"/>
          <p:cNvSpPr/>
          <p:nvPr>
            <p:custDataLst>
              <p:custData r:id="rId9"/>
            </p:custDataLst>
          </p:nvPr>
        </p:nvSpPr>
        <p:spPr>
          <a:xfrm>
            <a:off x="5956056" y="790965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82" y="824244"/>
            <a:ext cx="239234" cy="239234"/>
          </a:xfrm>
          <a:prstGeom prst="rect">
            <a:avLst/>
          </a:prstGeom>
        </p:spPr>
      </p:pic>
      <p:sp>
        <p:nvSpPr>
          <p:cNvPr id="27" name="Content"/>
          <p:cNvSpPr/>
          <p:nvPr>
            <p:custDataLst>
              <p:custData r:id="rId10"/>
            </p:custDataLst>
          </p:nvPr>
        </p:nvSpPr>
        <p:spPr>
          <a:xfrm>
            <a:off x="5956056" y="1397637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Guardar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8" name="Marcador de contenido 3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91" y="1489483"/>
            <a:ext cx="152400" cy="152400"/>
          </a:xfrm>
          <a:prstGeom prst="rect">
            <a:avLst/>
          </a:prstGeom>
        </p:spPr>
      </p:pic>
      <p:sp>
        <p:nvSpPr>
          <p:cNvPr id="29" name="Content"/>
          <p:cNvSpPr/>
          <p:nvPr>
            <p:custDataLst>
              <p:custData r:id="rId11"/>
            </p:custDataLst>
          </p:nvPr>
        </p:nvSpPr>
        <p:spPr>
          <a:xfrm>
            <a:off x="5989692" y="1954397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Editar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41" y="1995420"/>
            <a:ext cx="249238" cy="249238"/>
          </a:xfrm>
          <a:prstGeom prst="rect">
            <a:avLst/>
          </a:prstGeom>
        </p:spPr>
      </p:pic>
      <p:sp>
        <p:nvSpPr>
          <p:cNvPr id="31" name="Content"/>
          <p:cNvSpPr/>
          <p:nvPr>
            <p:custDataLst>
              <p:custData r:id="rId12"/>
            </p:custDataLst>
          </p:nvPr>
        </p:nvSpPr>
        <p:spPr>
          <a:xfrm>
            <a:off x="5956056" y="2471557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Eliminar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04" y="2528370"/>
            <a:ext cx="224971" cy="224971"/>
          </a:xfrm>
          <a:prstGeom prst="rect">
            <a:avLst/>
          </a:prstGeom>
        </p:spPr>
      </p:pic>
      <p:sp>
        <p:nvSpPr>
          <p:cNvPr id="33" name="Content"/>
          <p:cNvSpPr/>
          <p:nvPr>
            <p:custDataLst>
              <p:custData r:id="rId13"/>
            </p:custDataLst>
          </p:nvPr>
        </p:nvSpPr>
        <p:spPr>
          <a:xfrm>
            <a:off x="5989692" y="2968289"/>
            <a:ext cx="1132719" cy="3385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Cancelar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4" name="Imagen 3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47" y="2997506"/>
            <a:ext cx="280163" cy="280163"/>
          </a:xfrm>
          <a:prstGeom prst="rect">
            <a:avLst/>
          </a:prstGeom>
        </p:spPr>
      </p:pic>
      <p:graphicFrame>
        <p:nvGraphicFramePr>
          <p:cNvPr id="35" name="Table"/>
          <p:cNvGraphicFramePr>
            <a:graphicFrameLocks noGrp="1"/>
          </p:cNvGraphicFramePr>
          <p:nvPr>
            <p:custDataLst>
              <p:custData r:id="rId14"/>
            </p:custDataLst>
            <p:extLst>
              <p:ext uri="{D42A27DB-BD31-4B8C-83A1-F6EECF244321}">
                <p14:modId xmlns:p14="http://schemas.microsoft.com/office/powerpoint/2010/main" val="187047412"/>
              </p:ext>
            </p:extLst>
          </p:nvPr>
        </p:nvGraphicFramePr>
        <p:xfrm>
          <a:off x="7229137" y="957170"/>
          <a:ext cx="4754622" cy="59008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7604"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Nombre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Número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 de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</a:rPr>
                        <a:t>Integrantes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Tipo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Integrantes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760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4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68165"/>
            <a:ext cx="12192000" cy="6858000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chemeClr val="bg2">
                  <a:lumMod val="50000"/>
                </a:schemeClr>
              </a:gs>
              <a:gs pos="40000">
                <a:srgbClr val="1B638E"/>
              </a:gs>
              <a:gs pos="12000">
                <a:srgbClr val="0A3A57"/>
              </a:gs>
              <a:gs pos="76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Content"/>
          <p:cNvSpPr/>
          <p:nvPr>
            <p:custDataLst>
              <p:custData r:id="rId1"/>
            </p:custDataLst>
          </p:nvPr>
        </p:nvSpPr>
        <p:spPr>
          <a:xfrm>
            <a:off x="0" y="0"/>
            <a:ext cx="12192000" cy="50496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Deportes</a:t>
            </a:r>
            <a:r>
              <a:rPr lang="en-US" sz="1600" kern="0" dirty="0" smtClean="0">
                <a:solidFill>
                  <a:schemeClr val="tx1"/>
                </a:solidFill>
                <a:latin typeface="Segoe UI"/>
              </a:rPr>
              <a:t>	         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Equipos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	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Torneos</a:t>
            </a:r>
            <a:r>
              <a:rPr lang="en-US" sz="1600" kern="0" noProof="0" dirty="0" smtClean="0">
                <a:solidFill>
                  <a:schemeClr val="tx1"/>
                </a:solidFill>
                <a:latin typeface="Segoe UI"/>
              </a:rPr>
              <a:t>	        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Puntuación</a:t>
            </a:r>
            <a:r>
              <a:rPr lang="en-US" sz="1600" kern="0" dirty="0" smtClean="0">
                <a:solidFill>
                  <a:schemeClr val="tx1"/>
                </a:solidFill>
                <a:latin typeface="Segoe UI"/>
              </a:rPr>
              <a:t>	   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Usuarios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	</a:t>
            </a:r>
            <a:r>
              <a:rPr kumimoji="0" lang="en-US" sz="16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</a:rPr>
              <a:t>Estadisticos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0" y="1081255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Tipo De Deporte</a:t>
            </a:r>
            <a:endParaRPr lang="es-MX" dirty="0"/>
          </a:p>
        </p:txBody>
      </p:sp>
      <p:grpSp>
        <p:nvGrpSpPr>
          <p:cNvPr id="16" name="DropdownBox"/>
          <p:cNvGrpSpPr/>
          <p:nvPr>
            <p:custDataLst>
              <p:custData r:id="rId2"/>
            </p:custDataLst>
          </p:nvPr>
        </p:nvGrpSpPr>
        <p:grpSpPr>
          <a:xfrm>
            <a:off x="2172882" y="1081255"/>
            <a:ext cx="2789595" cy="411515"/>
            <a:chOff x="4016824" y="3329200"/>
            <a:chExt cx="1097652" cy="206765"/>
          </a:xfrm>
        </p:grpSpPr>
        <p:sp>
          <p:nvSpPr>
            <p:cNvPr id="17" name="Content"/>
            <p:cNvSpPr/>
            <p:nvPr/>
          </p:nvSpPr>
          <p:spPr>
            <a:xfrm>
              <a:off x="4016824" y="3329200"/>
              <a:ext cx="1097652" cy="2067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9" name="Content"/>
          <p:cNvSpPr/>
          <p:nvPr>
            <p:custDataLst>
              <p:custData r:id="rId3"/>
            </p:custDataLst>
          </p:nvPr>
        </p:nvSpPr>
        <p:spPr>
          <a:xfrm>
            <a:off x="2784143" y="1698380"/>
            <a:ext cx="2705226" cy="3284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Limpiar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5800106" y="1698379"/>
            <a:ext cx="2705226" cy="32849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Ver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170097" y="1081255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Nombre De Equipo</a:t>
            </a:r>
            <a:endParaRPr lang="es-MX" dirty="0"/>
          </a:p>
        </p:txBody>
      </p:sp>
      <p:grpSp>
        <p:nvGrpSpPr>
          <p:cNvPr id="22" name="DropdownBox"/>
          <p:cNvGrpSpPr/>
          <p:nvPr>
            <p:custDataLst>
              <p:custData r:id="rId5"/>
            </p:custDataLst>
          </p:nvPr>
        </p:nvGrpSpPr>
        <p:grpSpPr>
          <a:xfrm>
            <a:off x="7508835" y="1039072"/>
            <a:ext cx="2789595" cy="411515"/>
            <a:chOff x="4016824" y="3329200"/>
            <a:chExt cx="1097652" cy="206765"/>
          </a:xfrm>
        </p:grpSpPr>
        <p:sp>
          <p:nvSpPr>
            <p:cNvPr id="23" name="Content"/>
            <p:cNvSpPr/>
            <p:nvPr/>
          </p:nvSpPr>
          <p:spPr>
            <a:xfrm>
              <a:off x="4016824" y="3329200"/>
              <a:ext cx="1097652" cy="20676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aphicFrame>
        <p:nvGraphicFramePr>
          <p:cNvPr id="27" name="Gráfico 26"/>
          <p:cNvGraphicFramePr/>
          <p:nvPr>
            <p:extLst>
              <p:ext uri="{D42A27DB-BD31-4B8C-83A1-F6EECF244321}">
                <p14:modId xmlns:p14="http://schemas.microsoft.com/office/powerpoint/2010/main" val="82496110"/>
              </p:ext>
            </p:extLst>
          </p:nvPr>
        </p:nvGraphicFramePr>
        <p:xfrm>
          <a:off x="1473958" y="2643999"/>
          <a:ext cx="8512471" cy="349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4989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5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Props1.xml><?xml version="1.0" encoding="utf-8"?>
<ds:datastoreItem xmlns:ds="http://schemas.openxmlformats.org/officeDocument/2006/customXml" ds:itemID="{F3727FD0-4796-4F63-B8D5-5CB7578841C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61CF5C2-FEAA-4015-A736-6FE8EA3D3D4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6C16B0D-77B3-4A52-9EDB-BB7793DA0B5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1921E1C-A5A2-4AE0-BD05-83CF5EB1421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04C94CB-FE4B-4DDA-8A48-55B443E5BF7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85C1C2B-67D7-4B10-A609-04A03E19DD2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61B0654-EAED-4DA1-B55B-2137D58B161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0DEAF58-168B-4461-BFD6-AE67742F39F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2781C8E-BB18-43B0-8580-AEDFA6B75A9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004FB00-D0A7-4A8B-9F32-86C707A4671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20756F39-E554-413F-8ECC-D20774CD076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5927CA3-DE0E-4825-96BC-B725AD8419B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7DED5F1-82A6-4A91-86C5-97284D69E6D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52F9880-EFA8-4255-B512-4DD55431C5F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CF52C00-1ABA-4E69-9EA9-4175746A459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A7E6D44-CE10-4617-B484-B54581C0B6E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6E10BFD-2A00-48FD-826C-30D04BEC5B6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7B85C36-7D5B-4615-A750-397E1AABA9A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C83C922-DA77-4671-BC90-FE1F9603376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26A10D5-175C-42C2-8628-797929381FB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0CAF12F-F1F9-498E-84F9-0165689EAC9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38D19F3-0543-403A-AA88-3730AEE9124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97B95D2-86F4-4722-BD84-B3EDAF5BD7C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92C5700-8270-4284-8B39-DE2DA4778C1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1275AF3-6A05-4FB8-8AA3-70A69FA9959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6C3E43D-DB14-4265-9D1D-E85B448FF51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5DDDC5D-5E40-426D-BC0B-D621ED8F213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3C93A89-7890-48BD-8EAE-D992EB359A2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EFBFE8E-96AF-4D6C-A0CA-0D59D3F4FBAC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CAEB224-1306-4DE2-AAAE-F7A7484B2B5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CC4C60F8-CDF1-492C-A99E-4B272C47A1A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D0266A7-C679-4E66-AE95-BAC24533B5D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DF9E4F1-DDF3-4B83-A694-911602C006F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B0D18F5-7AB9-4AE0-A3E0-75DC2B8F92F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2096505-20C0-48A5-A1B1-432CEE6201F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240CCBF-9545-4107-8D74-1CDE140809F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3BED3C0B-CE1A-42B8-98CD-B5F2A3D0C1F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C309094-CA1E-49DE-9994-7DD2C4DAA40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5DBD804-F1C3-4C58-AB46-7C796E71BD9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D17123D-D51F-4FE4-9C9E-8A24CEF113B4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C58FDB0-A8A1-4D9B-BB7D-40B2280137E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BD8772B-25BD-4566-B30E-33658F4C485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651803E-5616-4636-9A32-DC123968F12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0454DFE-8A43-482C-8108-3F014380CF3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2426073-DB6A-4077-BF50-7D0B83BAD65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6400EE2-A02F-4C81-958E-01870677DFB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2612BAA-A32A-4FA6-AE59-86F5FD3BB665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8BC80E18-C20D-4930-88EC-164533ECA80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890C5A3-32B7-4CF2-B468-FDB2C3DDDFD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FBA28B0-2413-4FD0-8DF2-D8DA2C8488A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EA37A0A-EB28-47BB-A3FE-A9B71221FF1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B69490F-7CB7-4FB6-A11A-ADF7FE38D5C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2D63225-3F60-460D-9485-EC67F1C5E827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7C85B7E-4A4F-4339-BCDF-A4F87E6A0B7C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974C345-9D33-4F51-A85B-F442D116EB5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1EF2546-7194-4FEC-9CD9-B1B7C992EFC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9C530B54-E38D-4E62-A074-93F551A24D4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89C5D28-96C2-4621-95C8-1D848AC4E68C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0968D193-8F0C-4D28-996A-121198F7EA6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3AF28CC-B3B2-4BB9-A36A-06C8409494D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949AE545-18C7-42F6-A348-E1000E44AC1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D0477540-46F7-480A-A892-A7D51D21043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09E864E-6B83-4798-A044-27D174F2B92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85F5B16-854C-43BC-8D37-F055924B7A33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04660C3-6F45-439C-8F9D-8443A6E89F5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7EF470A-CE9C-4F0F-A11C-6C40C947EEA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2856AAD-705D-4959-B281-0FA05AC8F496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D333D34-510E-46A5-B8C3-59921DB74FD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03F36B8-E9C1-4783-A5DC-22CC72DC435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E2D768B-5D08-4355-B67D-612930F8BF6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6D663E4-BF4A-4EC9-88F6-7AFAA8325C9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86FF427-5CBC-4BBB-A9C8-24EF49093F0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5393D41-A09F-4673-B095-271FF85780D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767C582-D555-42F1-9277-6DFAD916F95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3631</TotalTime>
  <Words>144</Words>
  <Application>Microsoft Office PowerPoint</Application>
  <PresentationFormat>Panorámica</PresentationFormat>
  <Paragraphs>88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Segoe UI</vt:lpstr>
      <vt:lpstr>Wingdings 3</vt:lpstr>
      <vt:lpstr>Ion</vt:lpstr>
      <vt:lpstr>Laura José Florencio</vt:lpstr>
      <vt:lpstr>Primera Aplicación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Segunda Aplicación</vt:lpstr>
      <vt:lpstr>Presentación de PowerPoint</vt:lpstr>
      <vt:lpstr>Presentación de PowerPoint</vt:lpstr>
      <vt:lpstr>Diagrama de Clases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</dc:creator>
  <cp:lastModifiedBy>Laura</cp:lastModifiedBy>
  <cp:revision>16</cp:revision>
  <dcterms:created xsi:type="dcterms:W3CDTF">2018-04-10T19:05:04Z</dcterms:created>
  <dcterms:modified xsi:type="dcterms:W3CDTF">2018-04-20T16:59:42Z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