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9" r:id="rId2"/>
    <p:sldId id="257" r:id="rId3"/>
    <p:sldId id="258" r:id="rId4"/>
    <p:sldId id="262" r:id="rId5"/>
    <p:sldId id="269" r:id="rId6"/>
    <p:sldId id="263" r:id="rId7"/>
    <p:sldId id="268" r:id="rId8"/>
    <p:sldId id="266" r:id="rId9"/>
    <p:sldId id="260" r:id="rId10"/>
    <p:sldId id="264"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2D77EF-6F60-4A9F-A734-EC3F48607467}" v="291" dt="2022-11-22T19:40:20.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5157" autoAdjust="0"/>
  </p:normalViewPr>
  <p:slideViewPr>
    <p:cSldViewPr snapToGrid="0">
      <p:cViewPr varScale="1">
        <p:scale>
          <a:sx n="104" d="100"/>
          <a:sy n="104" d="100"/>
        </p:scale>
        <p:origin x="114" y="13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Karaliūtė" userId="6936bb2a-c01d-4617-8862-006ee5becb5c" providerId="ADAL" clId="{942D77EF-6F60-4A9F-A734-EC3F48607467}"/>
    <pc:docChg chg="undo custSel addSld delSld modSld sldOrd addMainMaster delMainMaster modMainMaster modHandout">
      <pc:chgData name="Laura Karaliūtė" userId="6936bb2a-c01d-4617-8862-006ee5becb5c" providerId="ADAL" clId="{942D77EF-6F60-4A9F-A734-EC3F48607467}" dt="2022-11-22T19:41:22.753" v="3723" actId="20577"/>
      <pc:docMkLst>
        <pc:docMk/>
      </pc:docMkLst>
      <pc:sldChg chg="addSp delSp modSp new del mod">
        <pc:chgData name="Laura Karaliūtė" userId="6936bb2a-c01d-4617-8862-006ee5becb5c" providerId="ADAL" clId="{942D77EF-6F60-4A9F-A734-EC3F48607467}" dt="2022-11-22T09:30:35.899" v="151" actId="2696"/>
        <pc:sldMkLst>
          <pc:docMk/>
          <pc:sldMk cId="2949412339" sldId="256"/>
        </pc:sldMkLst>
        <pc:spChg chg="del">
          <ac:chgData name="Laura Karaliūtė" userId="6936bb2a-c01d-4617-8862-006ee5becb5c" providerId="ADAL" clId="{942D77EF-6F60-4A9F-A734-EC3F48607467}" dt="2022-11-22T09:16:51.461" v="84" actId="478"/>
          <ac:spMkLst>
            <pc:docMk/>
            <pc:sldMk cId="2949412339" sldId="256"/>
            <ac:spMk id="2" creationId="{06685E90-51E4-E175-D9E5-05D6D3B2AA7D}"/>
          </ac:spMkLst>
        </pc:spChg>
        <pc:picChg chg="add del mod ord">
          <ac:chgData name="Laura Karaliūtė" userId="6936bb2a-c01d-4617-8862-006ee5becb5c" providerId="ADAL" clId="{942D77EF-6F60-4A9F-A734-EC3F48607467}" dt="2022-11-22T09:20:12.679" v="102" actId="478"/>
          <ac:picMkLst>
            <pc:docMk/>
            <pc:sldMk cId="2949412339" sldId="256"/>
            <ac:picMk id="5" creationId="{FEF06702-3ADC-9A6B-7C52-65631BD4B8C1}"/>
          </ac:picMkLst>
        </pc:picChg>
      </pc:sldChg>
      <pc:sldChg chg="modSp new mod">
        <pc:chgData name="Laura Karaliūtė" userId="6936bb2a-c01d-4617-8862-006ee5becb5c" providerId="ADAL" clId="{942D77EF-6F60-4A9F-A734-EC3F48607467}" dt="2022-11-22T18:13:02.452" v="3378"/>
        <pc:sldMkLst>
          <pc:docMk/>
          <pc:sldMk cId="4235191774" sldId="257"/>
        </pc:sldMkLst>
        <pc:spChg chg="mod">
          <ac:chgData name="Laura Karaliūtė" userId="6936bb2a-c01d-4617-8862-006ee5becb5c" providerId="ADAL" clId="{942D77EF-6F60-4A9F-A734-EC3F48607467}" dt="2022-11-22T10:03:04.320" v="197" actId="20577"/>
          <ac:spMkLst>
            <pc:docMk/>
            <pc:sldMk cId="4235191774" sldId="257"/>
            <ac:spMk id="2" creationId="{A6C7B043-D992-BED8-7862-6B1025A9FBEC}"/>
          </ac:spMkLst>
        </pc:spChg>
        <pc:spChg chg="mod">
          <ac:chgData name="Laura Karaliūtė" userId="6936bb2a-c01d-4617-8862-006ee5becb5c" providerId="ADAL" clId="{942D77EF-6F60-4A9F-A734-EC3F48607467}" dt="2022-11-22T18:13:02.452" v="3378"/>
          <ac:spMkLst>
            <pc:docMk/>
            <pc:sldMk cId="4235191774" sldId="257"/>
            <ac:spMk id="3" creationId="{246371FA-5A55-EA01-9C41-2B5A7A2F8FEB}"/>
          </ac:spMkLst>
        </pc:spChg>
      </pc:sldChg>
      <pc:sldChg chg="modSp new mod">
        <pc:chgData name="Laura Karaliūtė" userId="6936bb2a-c01d-4617-8862-006ee5becb5c" providerId="ADAL" clId="{942D77EF-6F60-4A9F-A734-EC3F48607467}" dt="2022-11-22T18:13:52.366" v="3384" actId="5793"/>
        <pc:sldMkLst>
          <pc:docMk/>
          <pc:sldMk cId="2991877162" sldId="258"/>
        </pc:sldMkLst>
        <pc:spChg chg="mod">
          <ac:chgData name="Laura Karaliūtė" userId="6936bb2a-c01d-4617-8862-006ee5becb5c" providerId="ADAL" clId="{942D77EF-6F60-4A9F-A734-EC3F48607467}" dt="2022-11-22T11:15:40.105" v="1072" actId="20577"/>
          <ac:spMkLst>
            <pc:docMk/>
            <pc:sldMk cId="2991877162" sldId="258"/>
            <ac:spMk id="2" creationId="{246B79A1-3A45-62B0-C6A3-F340CF3E0B4E}"/>
          </ac:spMkLst>
        </pc:spChg>
        <pc:spChg chg="mod">
          <ac:chgData name="Laura Karaliūtė" userId="6936bb2a-c01d-4617-8862-006ee5becb5c" providerId="ADAL" clId="{942D77EF-6F60-4A9F-A734-EC3F48607467}" dt="2022-11-22T18:13:52.366" v="3384" actId="5793"/>
          <ac:spMkLst>
            <pc:docMk/>
            <pc:sldMk cId="2991877162" sldId="258"/>
            <ac:spMk id="3" creationId="{90673D2F-C570-B3D3-F24F-128467F5D1C9}"/>
          </ac:spMkLst>
        </pc:spChg>
      </pc:sldChg>
      <pc:sldChg chg="addSp modSp new mod ord">
        <pc:chgData name="Laura Karaliūtė" userId="6936bb2a-c01d-4617-8862-006ee5becb5c" providerId="ADAL" clId="{942D77EF-6F60-4A9F-A734-EC3F48607467}" dt="2022-11-22T18:44:31.341" v="3678" actId="20577"/>
        <pc:sldMkLst>
          <pc:docMk/>
          <pc:sldMk cId="4290091836" sldId="259"/>
        </pc:sldMkLst>
        <pc:spChg chg="mod">
          <ac:chgData name="Laura Karaliūtė" userId="6936bb2a-c01d-4617-8862-006ee5becb5c" providerId="ADAL" clId="{942D77EF-6F60-4A9F-A734-EC3F48607467}" dt="2022-11-22T18:35:43.582" v="3637" actId="113"/>
          <ac:spMkLst>
            <pc:docMk/>
            <pc:sldMk cId="4290091836" sldId="259"/>
            <ac:spMk id="2" creationId="{38084269-9731-9960-C72B-5AC959AAF530}"/>
          </ac:spMkLst>
        </pc:spChg>
        <pc:spChg chg="mod">
          <ac:chgData name="Laura Karaliūtė" userId="6936bb2a-c01d-4617-8862-006ee5becb5c" providerId="ADAL" clId="{942D77EF-6F60-4A9F-A734-EC3F48607467}" dt="2022-11-22T18:44:31.341" v="3678" actId="20577"/>
          <ac:spMkLst>
            <pc:docMk/>
            <pc:sldMk cId="4290091836" sldId="259"/>
            <ac:spMk id="3" creationId="{5EEF1CE6-26A2-9B81-FCC0-2BF536A24622}"/>
          </ac:spMkLst>
        </pc:spChg>
        <pc:spChg chg="add mod">
          <ac:chgData name="Laura Karaliūtė" userId="6936bb2a-c01d-4617-8862-006ee5becb5c" providerId="ADAL" clId="{942D77EF-6F60-4A9F-A734-EC3F48607467}" dt="2022-11-22T12:03:56.382" v="1665" actId="1076"/>
          <ac:spMkLst>
            <pc:docMk/>
            <pc:sldMk cId="4290091836" sldId="259"/>
            <ac:spMk id="4" creationId="{97344723-64D6-011F-CEF7-2D9CBC25091B}"/>
          </ac:spMkLst>
        </pc:spChg>
        <pc:spChg chg="add mod">
          <ac:chgData name="Laura Karaliūtė" userId="6936bb2a-c01d-4617-8862-006ee5becb5c" providerId="ADAL" clId="{942D77EF-6F60-4A9F-A734-EC3F48607467}" dt="2022-11-22T12:03:59.713" v="1666" actId="1076"/>
          <ac:spMkLst>
            <pc:docMk/>
            <pc:sldMk cId="4290091836" sldId="259"/>
            <ac:spMk id="5" creationId="{98E8EACF-D9E4-EE8D-6A3A-6430F6D5B402}"/>
          </ac:spMkLst>
        </pc:spChg>
      </pc:sldChg>
      <pc:sldChg chg="addSp delSp modSp new mod ord">
        <pc:chgData name="Laura Karaliūtė" userId="6936bb2a-c01d-4617-8862-006ee5becb5c" providerId="ADAL" clId="{942D77EF-6F60-4A9F-A734-EC3F48607467}" dt="2022-11-22T12:43:19.096" v="3097" actId="27918"/>
        <pc:sldMkLst>
          <pc:docMk/>
          <pc:sldMk cId="3958553355" sldId="260"/>
        </pc:sldMkLst>
        <pc:spChg chg="mod">
          <ac:chgData name="Laura Karaliūtė" userId="6936bb2a-c01d-4617-8862-006ee5becb5c" providerId="ADAL" clId="{942D77EF-6F60-4A9F-A734-EC3F48607467}" dt="2022-11-22T11:56:01.076" v="1478" actId="255"/>
          <ac:spMkLst>
            <pc:docMk/>
            <pc:sldMk cId="3958553355" sldId="260"/>
            <ac:spMk id="2" creationId="{8CD5F489-2683-9D00-A5A9-5CF736B57BF8}"/>
          </ac:spMkLst>
        </pc:spChg>
        <pc:spChg chg="del">
          <ac:chgData name="Laura Karaliūtė" userId="6936bb2a-c01d-4617-8862-006ee5becb5c" providerId="ADAL" clId="{942D77EF-6F60-4A9F-A734-EC3F48607467}" dt="2022-11-22T11:54:20.599" v="1338"/>
          <ac:spMkLst>
            <pc:docMk/>
            <pc:sldMk cId="3958553355" sldId="260"/>
            <ac:spMk id="3" creationId="{63ADB459-5ABD-E1D0-34CF-C052FFE76DA5}"/>
          </ac:spMkLst>
        </pc:spChg>
        <pc:graphicFrameChg chg="add mod">
          <ac:chgData name="Laura Karaliūtė" userId="6936bb2a-c01d-4617-8862-006ee5becb5c" providerId="ADAL" clId="{942D77EF-6F60-4A9F-A734-EC3F48607467}" dt="2022-11-22T11:54:20.599" v="1338"/>
          <ac:graphicFrameMkLst>
            <pc:docMk/>
            <pc:sldMk cId="3958553355" sldId="260"/>
            <ac:graphicFrameMk id="4" creationId="{5A1D2C74-5BE7-F19F-7594-85E78C0305AA}"/>
          </ac:graphicFrameMkLst>
        </pc:graphicFrameChg>
      </pc:sldChg>
      <pc:sldChg chg="addSp delSp modSp new mod ord modNotesTx">
        <pc:chgData name="Laura Karaliūtė" userId="6936bb2a-c01d-4617-8862-006ee5becb5c" providerId="ADAL" clId="{942D77EF-6F60-4A9F-A734-EC3F48607467}" dt="2022-11-22T19:41:22.753" v="3723" actId="20577"/>
        <pc:sldMkLst>
          <pc:docMk/>
          <pc:sldMk cId="136370534" sldId="261"/>
        </pc:sldMkLst>
        <pc:spChg chg="mod">
          <ac:chgData name="Laura Karaliūtė" userId="6936bb2a-c01d-4617-8862-006ee5becb5c" providerId="ADAL" clId="{942D77EF-6F60-4A9F-A734-EC3F48607467}" dt="2022-11-22T19:41:22.753" v="3723" actId="20577"/>
          <ac:spMkLst>
            <pc:docMk/>
            <pc:sldMk cId="136370534" sldId="261"/>
            <ac:spMk id="2" creationId="{E9F7E5FD-7A11-FB4F-7DC7-449A2D1F7066}"/>
          </ac:spMkLst>
        </pc:spChg>
        <pc:spChg chg="mod">
          <ac:chgData name="Laura Karaliūtė" userId="6936bb2a-c01d-4617-8862-006ee5becb5c" providerId="ADAL" clId="{942D77EF-6F60-4A9F-A734-EC3F48607467}" dt="2022-11-22T19:41:12.581" v="3713" actId="5793"/>
          <ac:spMkLst>
            <pc:docMk/>
            <pc:sldMk cId="136370534" sldId="261"/>
            <ac:spMk id="3" creationId="{7C3038D5-7643-46B3-939F-A9B811534017}"/>
          </ac:spMkLst>
        </pc:spChg>
        <pc:spChg chg="add del mod">
          <ac:chgData name="Laura Karaliūtė" userId="6936bb2a-c01d-4617-8862-006ee5becb5c" providerId="ADAL" clId="{942D77EF-6F60-4A9F-A734-EC3F48607467}" dt="2022-11-22T18:19:14.076" v="3580" actId="478"/>
          <ac:spMkLst>
            <pc:docMk/>
            <pc:sldMk cId="136370534" sldId="261"/>
            <ac:spMk id="4" creationId="{EEE8B995-218E-6F80-4205-934E25FD0B2B}"/>
          </ac:spMkLst>
        </pc:spChg>
      </pc:sldChg>
      <pc:sldChg chg="addSp delSp modSp new mod setBg">
        <pc:chgData name="Laura Karaliūtė" userId="6936bb2a-c01d-4617-8862-006ee5becb5c" providerId="ADAL" clId="{942D77EF-6F60-4A9F-A734-EC3F48607467}" dt="2022-11-22T18:59:31.275" v="3680" actId="1076"/>
        <pc:sldMkLst>
          <pc:docMk/>
          <pc:sldMk cId="1432389981" sldId="262"/>
        </pc:sldMkLst>
        <pc:spChg chg="mod">
          <ac:chgData name="Laura Karaliūtė" userId="6936bb2a-c01d-4617-8862-006ee5becb5c" providerId="ADAL" clId="{942D77EF-6F60-4A9F-A734-EC3F48607467}" dt="2022-11-22T18:59:31.275" v="3680" actId="1076"/>
          <ac:spMkLst>
            <pc:docMk/>
            <pc:sldMk cId="1432389981" sldId="262"/>
            <ac:spMk id="2" creationId="{92EC4295-6FB1-7C27-3651-75D71B432F1E}"/>
          </ac:spMkLst>
        </pc:spChg>
        <pc:spChg chg="add del">
          <ac:chgData name="Laura Karaliūtė" userId="6936bb2a-c01d-4617-8862-006ee5becb5c" providerId="ADAL" clId="{942D77EF-6F60-4A9F-A734-EC3F48607467}" dt="2022-11-22T11:29:44.057" v="1113"/>
          <ac:spMkLst>
            <pc:docMk/>
            <pc:sldMk cId="1432389981" sldId="262"/>
            <ac:spMk id="3" creationId="{667F3DFA-69F3-5AE5-45D7-F9E11F0FF499}"/>
          </ac:spMkLst>
        </pc:spChg>
        <pc:spChg chg="add del mod">
          <ac:chgData name="Laura Karaliūtė" userId="6936bb2a-c01d-4617-8862-006ee5becb5c" providerId="ADAL" clId="{942D77EF-6F60-4A9F-A734-EC3F48607467}" dt="2022-11-22T18:28:49.123" v="3596"/>
          <ac:spMkLst>
            <pc:docMk/>
            <pc:sldMk cId="1432389981" sldId="262"/>
            <ac:spMk id="4" creationId="{F38B9BB1-0308-E493-1B26-628261849A10}"/>
          </ac:spMkLst>
        </pc:spChg>
        <pc:spChg chg="add del mod">
          <ac:chgData name="Laura Karaliūtė" userId="6936bb2a-c01d-4617-8862-006ee5becb5c" providerId="ADAL" clId="{942D77EF-6F60-4A9F-A734-EC3F48607467}" dt="2022-11-22T11:29:40.388" v="1110" actId="478"/>
          <ac:spMkLst>
            <pc:docMk/>
            <pc:sldMk cId="1432389981" sldId="262"/>
            <ac:spMk id="11" creationId="{88DF74C9-F101-A051-F9EB-1F03612E07C1}"/>
          </ac:spMkLst>
        </pc:spChg>
        <pc:spChg chg="add del mod">
          <ac:chgData name="Laura Karaliūtė" userId="6936bb2a-c01d-4617-8862-006ee5becb5c" providerId="ADAL" clId="{942D77EF-6F60-4A9F-A734-EC3F48607467}" dt="2022-11-22T11:33:16.784" v="1120"/>
          <ac:spMkLst>
            <pc:docMk/>
            <pc:sldMk cId="1432389981" sldId="262"/>
            <ac:spMk id="15" creationId="{3155BE92-2732-46DC-9B9F-D08B0289AFDD}"/>
          </ac:spMkLst>
        </pc:spChg>
        <pc:spChg chg="add del">
          <ac:chgData name="Laura Karaliūtė" userId="6936bb2a-c01d-4617-8862-006ee5becb5c" providerId="ADAL" clId="{942D77EF-6F60-4A9F-A734-EC3F48607467}" dt="2022-11-22T11:29:29.789" v="1102" actId="26606"/>
          <ac:spMkLst>
            <pc:docMk/>
            <pc:sldMk cId="1432389981" sldId="262"/>
            <ac:spMk id="17" creationId="{96918796-2918-40D6-BE3A-4600C47FCD42}"/>
          </ac:spMkLst>
        </pc:spChg>
        <pc:spChg chg="add del">
          <ac:chgData name="Laura Karaliūtė" userId="6936bb2a-c01d-4617-8862-006ee5becb5c" providerId="ADAL" clId="{942D77EF-6F60-4A9F-A734-EC3F48607467}" dt="2022-11-22T11:29:33.869" v="1105" actId="26606"/>
          <ac:spMkLst>
            <pc:docMk/>
            <pc:sldMk cId="1432389981" sldId="262"/>
            <ac:spMk id="19" creationId="{37E32B78-23DD-4E77-8B9C-7779E3BF20C2}"/>
          </ac:spMkLst>
        </pc:spChg>
        <pc:spChg chg="add del">
          <ac:chgData name="Laura Karaliūtė" userId="6936bb2a-c01d-4617-8862-006ee5becb5c" providerId="ADAL" clId="{942D77EF-6F60-4A9F-A734-EC3F48607467}" dt="2022-11-22T11:29:39.471" v="1108" actId="26606"/>
          <ac:spMkLst>
            <pc:docMk/>
            <pc:sldMk cId="1432389981" sldId="262"/>
            <ac:spMk id="21" creationId="{99F74EB5-E547-4FB4-95F5-BCC788F3C4A0}"/>
          </ac:spMkLst>
        </pc:spChg>
        <pc:spChg chg="add del">
          <ac:chgData name="Laura Karaliūtė" userId="6936bb2a-c01d-4617-8862-006ee5becb5c" providerId="ADAL" clId="{942D77EF-6F60-4A9F-A734-EC3F48607467}" dt="2022-11-22T11:29:39.471" v="1108" actId="26606"/>
          <ac:spMkLst>
            <pc:docMk/>
            <pc:sldMk cId="1432389981" sldId="262"/>
            <ac:spMk id="22" creationId="{7301F447-EEF7-48F5-AF73-7566EE7F64AD}"/>
          </ac:spMkLst>
        </pc:spChg>
        <pc:spChg chg="add del">
          <ac:chgData name="Laura Karaliūtė" userId="6936bb2a-c01d-4617-8862-006ee5becb5c" providerId="ADAL" clId="{942D77EF-6F60-4A9F-A734-EC3F48607467}" dt="2022-11-22T11:29:39.471" v="1108" actId="26606"/>
          <ac:spMkLst>
            <pc:docMk/>
            <pc:sldMk cId="1432389981" sldId="262"/>
            <ac:spMk id="23" creationId="{F7117410-A2A4-4085-9ADC-46744551DBDE}"/>
          </ac:spMkLst>
        </pc:spChg>
        <pc:spChg chg="add del mod">
          <ac:chgData name="Laura Karaliūtė" userId="6936bb2a-c01d-4617-8862-006ee5becb5c" providerId="ADAL" clId="{942D77EF-6F60-4A9F-A734-EC3F48607467}" dt="2022-11-22T11:35:56.271" v="1123"/>
          <ac:spMkLst>
            <pc:docMk/>
            <pc:sldMk cId="1432389981" sldId="262"/>
            <ac:spMk id="24" creationId="{AA18E2A1-20C3-01D9-DC6B-B58A2C56820E}"/>
          </ac:spMkLst>
        </pc:spChg>
        <pc:spChg chg="add del mod">
          <ac:chgData name="Laura Karaliūtė" userId="6936bb2a-c01d-4617-8862-006ee5becb5c" providerId="ADAL" clId="{942D77EF-6F60-4A9F-A734-EC3F48607467}" dt="2022-11-22T11:39:09.516" v="1132"/>
          <ac:spMkLst>
            <pc:docMk/>
            <pc:sldMk cId="1432389981" sldId="262"/>
            <ac:spMk id="27" creationId="{925DFEDB-BEE1-433D-7A93-727707465CE1}"/>
          </ac:spMkLst>
        </pc:spChg>
        <pc:spChg chg="add del mod">
          <ac:chgData name="Laura Karaliūtė" userId="6936bb2a-c01d-4617-8862-006ee5becb5c" providerId="ADAL" clId="{942D77EF-6F60-4A9F-A734-EC3F48607467}" dt="2022-11-22T11:43:00.636" v="1164"/>
          <ac:spMkLst>
            <pc:docMk/>
            <pc:sldMk cId="1432389981" sldId="262"/>
            <ac:spMk id="31" creationId="{BBFA19A5-6797-3A0D-52FF-6DAB3D43F02B}"/>
          </ac:spMkLst>
        </pc:spChg>
        <pc:spChg chg="add del mod">
          <ac:chgData name="Laura Karaliūtė" userId="6936bb2a-c01d-4617-8862-006ee5becb5c" providerId="ADAL" clId="{942D77EF-6F60-4A9F-A734-EC3F48607467}" dt="2022-11-22T11:47:12.225" v="1262"/>
          <ac:spMkLst>
            <pc:docMk/>
            <pc:sldMk cId="1432389981" sldId="262"/>
            <ac:spMk id="38" creationId="{798B5797-53BF-D9AE-8CAC-0CB4B4C80169}"/>
          </ac:spMkLst>
        </pc:spChg>
        <pc:graphicFrameChg chg="add mod">
          <ac:chgData name="Laura Karaliūtė" userId="6936bb2a-c01d-4617-8862-006ee5becb5c" providerId="ADAL" clId="{942D77EF-6F60-4A9F-A734-EC3F48607467}" dt="2022-11-22T11:21:31.837" v="1091"/>
          <ac:graphicFrameMkLst>
            <pc:docMk/>
            <pc:sldMk cId="1432389981" sldId="262"/>
            <ac:graphicFrameMk id="4" creationId="{11BFFF89-FD0B-0856-FB6C-AB99A696111C}"/>
          </ac:graphicFrameMkLst>
        </pc:graphicFrameChg>
        <pc:graphicFrameChg chg="add mod">
          <ac:chgData name="Laura Karaliūtė" userId="6936bb2a-c01d-4617-8862-006ee5becb5c" providerId="ADAL" clId="{942D77EF-6F60-4A9F-A734-EC3F48607467}" dt="2022-11-22T18:29:12.446" v="3599"/>
          <ac:graphicFrameMkLst>
            <pc:docMk/>
            <pc:sldMk cId="1432389981" sldId="262"/>
            <ac:graphicFrameMk id="5" creationId="{11BFFF89-FD0B-0856-FB6C-AB99A696111C}"/>
          </ac:graphicFrameMkLst>
        </pc:graphicFrameChg>
        <pc:graphicFrameChg chg="add del mod">
          <ac:chgData name="Laura Karaliūtė" userId="6936bb2a-c01d-4617-8862-006ee5becb5c" providerId="ADAL" clId="{942D77EF-6F60-4A9F-A734-EC3F48607467}" dt="2022-11-22T11:29:41.255" v="1111" actId="1957"/>
          <ac:graphicFrameMkLst>
            <pc:docMk/>
            <pc:sldMk cId="1432389981" sldId="262"/>
            <ac:graphicFrameMk id="9" creationId="{92CA9B71-D7C3-5F03-EDFA-FE245AAD91B6}"/>
          </ac:graphicFrameMkLst>
        </pc:graphicFrameChg>
        <pc:graphicFrameChg chg="add mod">
          <ac:chgData name="Laura Karaliūtė" userId="6936bb2a-c01d-4617-8862-006ee5becb5c" providerId="ADAL" clId="{942D77EF-6F60-4A9F-A734-EC3F48607467}" dt="2022-11-22T11:29:39.854" v="1109"/>
          <ac:graphicFrameMkLst>
            <pc:docMk/>
            <pc:sldMk cId="1432389981" sldId="262"/>
            <ac:graphicFrameMk id="12" creationId="{11BFFF89-FD0B-0856-FB6C-AB99A696111C}"/>
          </ac:graphicFrameMkLst>
        </pc:graphicFrameChg>
        <pc:graphicFrameChg chg="add del mod">
          <ac:chgData name="Laura Karaliūtė" userId="6936bb2a-c01d-4617-8862-006ee5becb5c" providerId="ADAL" clId="{942D77EF-6F60-4A9F-A734-EC3F48607467}" dt="2022-11-22T11:33:08.721" v="1114" actId="478"/>
          <ac:graphicFrameMkLst>
            <pc:docMk/>
            <pc:sldMk cId="1432389981" sldId="262"/>
            <ac:graphicFrameMk id="13" creationId="{11BFFF89-FD0B-0856-FB6C-AB99A696111C}"/>
          </ac:graphicFrameMkLst>
        </pc:graphicFrameChg>
        <pc:graphicFrameChg chg="add del mod">
          <ac:chgData name="Laura Karaliūtė" userId="6936bb2a-c01d-4617-8862-006ee5becb5c" providerId="ADAL" clId="{942D77EF-6F60-4A9F-A734-EC3F48607467}" dt="2022-11-22T11:33:14.086" v="1118" actId="478"/>
          <ac:graphicFrameMkLst>
            <pc:docMk/>
            <pc:sldMk cId="1432389981" sldId="262"/>
            <ac:graphicFrameMk id="16" creationId="{11BFFF89-FD0B-0856-FB6C-AB99A696111C}"/>
          </ac:graphicFrameMkLst>
        </pc:graphicFrameChg>
        <pc:graphicFrameChg chg="add del mod">
          <ac:chgData name="Laura Karaliūtė" userId="6936bb2a-c01d-4617-8862-006ee5becb5c" providerId="ADAL" clId="{942D77EF-6F60-4A9F-A734-EC3F48607467}" dt="2022-11-22T11:33:19.968" v="1121" actId="478"/>
          <ac:graphicFrameMkLst>
            <pc:docMk/>
            <pc:sldMk cId="1432389981" sldId="262"/>
            <ac:graphicFrameMk id="18" creationId="{11BFFF89-FD0B-0856-FB6C-AB99A696111C}"/>
          </ac:graphicFrameMkLst>
        </pc:graphicFrameChg>
        <pc:graphicFrameChg chg="add del mod">
          <ac:chgData name="Laura Karaliūtė" userId="6936bb2a-c01d-4617-8862-006ee5becb5c" providerId="ADAL" clId="{942D77EF-6F60-4A9F-A734-EC3F48607467}" dt="2022-11-22T11:39:04.268" v="1127" actId="478"/>
          <ac:graphicFrameMkLst>
            <pc:docMk/>
            <pc:sldMk cId="1432389981" sldId="262"/>
            <ac:graphicFrameMk id="25" creationId="{11BFFF89-FD0B-0856-FB6C-AB99A696111C}"/>
          </ac:graphicFrameMkLst>
        </pc:graphicFrameChg>
        <pc:graphicFrameChg chg="add del mod">
          <ac:chgData name="Laura Karaliūtė" userId="6936bb2a-c01d-4617-8862-006ee5becb5c" providerId="ADAL" clId="{942D77EF-6F60-4A9F-A734-EC3F48607467}" dt="2022-11-22T11:39:07.990" v="1130" actId="478"/>
          <ac:graphicFrameMkLst>
            <pc:docMk/>
            <pc:sldMk cId="1432389981" sldId="262"/>
            <ac:graphicFrameMk id="28" creationId="{11BFFF89-FD0B-0856-FB6C-AB99A696111C}"/>
          </ac:graphicFrameMkLst>
        </pc:graphicFrameChg>
        <pc:graphicFrameChg chg="add del mod">
          <ac:chgData name="Laura Karaliūtė" userId="6936bb2a-c01d-4617-8862-006ee5becb5c" providerId="ADAL" clId="{942D77EF-6F60-4A9F-A734-EC3F48607467}" dt="2022-11-22T11:39:57.327" v="1133" actId="478"/>
          <ac:graphicFrameMkLst>
            <pc:docMk/>
            <pc:sldMk cId="1432389981" sldId="262"/>
            <ac:graphicFrameMk id="29" creationId="{11BFFF89-FD0B-0856-FB6C-AB99A696111C}"/>
          </ac:graphicFrameMkLst>
        </pc:graphicFrameChg>
        <pc:graphicFrameChg chg="add del mod">
          <ac:chgData name="Laura Karaliūtė" userId="6936bb2a-c01d-4617-8862-006ee5becb5c" providerId="ADAL" clId="{942D77EF-6F60-4A9F-A734-EC3F48607467}" dt="2022-11-22T11:40:05.385" v="1136" actId="478"/>
          <ac:graphicFrameMkLst>
            <pc:docMk/>
            <pc:sldMk cId="1432389981" sldId="262"/>
            <ac:graphicFrameMk id="32" creationId="{11BFFF89-FD0B-0856-FB6C-AB99A696111C}"/>
          </ac:graphicFrameMkLst>
        </pc:graphicFrameChg>
        <pc:graphicFrameChg chg="add mod">
          <ac:chgData name="Laura Karaliūtė" userId="6936bb2a-c01d-4617-8862-006ee5becb5c" providerId="ADAL" clId="{942D77EF-6F60-4A9F-A734-EC3F48607467}" dt="2022-11-22T11:41:00.841" v="1149"/>
          <ac:graphicFrameMkLst>
            <pc:docMk/>
            <pc:sldMk cId="1432389981" sldId="262"/>
            <ac:graphicFrameMk id="33" creationId="{11BFFF89-FD0B-0856-FB6C-AB99A696111C}"/>
          </ac:graphicFrameMkLst>
        </pc:graphicFrameChg>
        <pc:graphicFrameChg chg="add del mod">
          <ac:chgData name="Laura Karaliūtė" userId="6936bb2a-c01d-4617-8862-006ee5becb5c" providerId="ADAL" clId="{942D77EF-6F60-4A9F-A734-EC3F48607467}" dt="2022-11-22T11:40:29.640" v="1142"/>
          <ac:graphicFrameMkLst>
            <pc:docMk/>
            <pc:sldMk cId="1432389981" sldId="262"/>
            <ac:graphicFrameMk id="34" creationId="{F4777960-CF88-F5D0-583B-E50CA3995A97}"/>
          </ac:graphicFrameMkLst>
        </pc:graphicFrameChg>
        <pc:graphicFrameChg chg="add mod">
          <ac:chgData name="Laura Karaliūtė" userId="6936bb2a-c01d-4617-8862-006ee5becb5c" providerId="ADAL" clId="{942D77EF-6F60-4A9F-A734-EC3F48607467}" dt="2022-11-22T11:42:57.301" v="1162"/>
          <ac:graphicFrameMkLst>
            <pc:docMk/>
            <pc:sldMk cId="1432389981" sldId="262"/>
            <ac:graphicFrameMk id="35" creationId="{11BFFF89-FD0B-0856-FB6C-AB99A696111C}"/>
          </ac:graphicFrameMkLst>
        </pc:graphicFrameChg>
        <pc:graphicFrameChg chg="add del mod">
          <ac:chgData name="Laura Karaliūtė" userId="6936bb2a-c01d-4617-8862-006ee5becb5c" providerId="ADAL" clId="{942D77EF-6F60-4A9F-A734-EC3F48607467}" dt="2022-11-22T11:47:02.516" v="1257" actId="478"/>
          <ac:graphicFrameMkLst>
            <pc:docMk/>
            <pc:sldMk cId="1432389981" sldId="262"/>
            <ac:graphicFrameMk id="36" creationId="{11BFFF89-FD0B-0856-FB6C-AB99A696111C}"/>
          </ac:graphicFrameMkLst>
        </pc:graphicFrameChg>
        <pc:graphicFrameChg chg="add del mod">
          <ac:chgData name="Laura Karaliūtė" userId="6936bb2a-c01d-4617-8862-006ee5becb5c" providerId="ADAL" clId="{942D77EF-6F60-4A9F-A734-EC3F48607467}" dt="2022-11-22T11:47:10.945" v="1260" actId="478"/>
          <ac:graphicFrameMkLst>
            <pc:docMk/>
            <pc:sldMk cId="1432389981" sldId="262"/>
            <ac:graphicFrameMk id="39" creationId="{11BFFF89-FD0B-0856-FB6C-AB99A696111C}"/>
          </ac:graphicFrameMkLst>
        </pc:graphicFrameChg>
        <pc:graphicFrameChg chg="add del mod">
          <ac:chgData name="Laura Karaliūtė" userId="6936bb2a-c01d-4617-8862-006ee5becb5c" providerId="ADAL" clId="{942D77EF-6F60-4A9F-A734-EC3F48607467}" dt="2022-11-22T18:28:47.252" v="3594" actId="478"/>
          <ac:graphicFrameMkLst>
            <pc:docMk/>
            <pc:sldMk cId="1432389981" sldId="262"/>
            <ac:graphicFrameMk id="40" creationId="{11BFFF89-FD0B-0856-FB6C-AB99A696111C}"/>
          </ac:graphicFrameMkLst>
        </pc:graphicFrameChg>
      </pc:sldChg>
      <pc:sldChg chg="addSp delSp modSp new mod">
        <pc:chgData name="Laura Karaliūtė" userId="6936bb2a-c01d-4617-8862-006ee5becb5c" providerId="ADAL" clId="{942D77EF-6F60-4A9F-A734-EC3F48607467}" dt="2022-11-22T18:34:26.057" v="3633" actId="27918"/>
        <pc:sldMkLst>
          <pc:docMk/>
          <pc:sldMk cId="1514678759" sldId="263"/>
        </pc:sldMkLst>
        <pc:spChg chg="mod">
          <ac:chgData name="Laura Karaliūtė" userId="6936bb2a-c01d-4617-8862-006ee5becb5c" providerId="ADAL" clId="{942D77EF-6F60-4A9F-A734-EC3F48607467}" dt="2022-11-22T18:29:56.013" v="3600" actId="1076"/>
          <ac:spMkLst>
            <pc:docMk/>
            <pc:sldMk cId="1514678759" sldId="263"/>
            <ac:spMk id="2" creationId="{A537C35A-C285-341E-33CA-1A09353CED0F}"/>
          </ac:spMkLst>
        </pc:spChg>
        <pc:spChg chg="add del">
          <ac:chgData name="Laura Karaliūtė" userId="6936bb2a-c01d-4617-8862-006ee5becb5c" providerId="ADAL" clId="{942D77EF-6F60-4A9F-A734-EC3F48607467}" dt="2022-11-22T11:49:48.030" v="1272"/>
          <ac:spMkLst>
            <pc:docMk/>
            <pc:sldMk cId="1514678759" sldId="263"/>
            <ac:spMk id="3" creationId="{C2593832-DF80-F95D-CA16-A12CD54504C3}"/>
          </ac:spMkLst>
        </pc:spChg>
        <pc:spChg chg="add del mod">
          <ac:chgData name="Laura Karaliūtė" userId="6936bb2a-c01d-4617-8862-006ee5becb5c" providerId="ADAL" clId="{942D77EF-6F60-4A9F-A734-EC3F48607467}" dt="2022-11-22T18:30:03.705" v="3603"/>
          <ac:spMkLst>
            <pc:docMk/>
            <pc:sldMk cId="1514678759" sldId="263"/>
            <ac:spMk id="4" creationId="{C95254FD-1F8A-39E0-C66A-D8EDA3218DFC}"/>
          </ac:spMkLst>
        </pc:spChg>
        <pc:spChg chg="add del mod">
          <ac:chgData name="Laura Karaliūtė" userId="6936bb2a-c01d-4617-8862-006ee5becb5c" providerId="ADAL" clId="{942D77EF-6F60-4A9F-A734-EC3F48607467}" dt="2022-11-22T11:51:35.799" v="1305"/>
          <ac:spMkLst>
            <pc:docMk/>
            <pc:sldMk cId="1514678759" sldId="263"/>
            <ac:spMk id="7" creationId="{D7D8DA80-BB2A-704E-73D4-445444FC1FC8}"/>
          </ac:spMkLst>
        </pc:spChg>
        <pc:graphicFrameChg chg="add mod">
          <ac:chgData name="Laura Karaliūtė" userId="6936bb2a-c01d-4617-8862-006ee5becb5c" providerId="ADAL" clId="{942D77EF-6F60-4A9F-A734-EC3F48607467}" dt="2022-11-22T11:48:31.238" v="1269"/>
          <ac:graphicFrameMkLst>
            <pc:docMk/>
            <pc:sldMk cId="1514678759" sldId="263"/>
            <ac:graphicFrameMk id="4" creationId="{B37281ED-C4D3-35AB-12B7-DD6E8FA06CCC}"/>
          </ac:graphicFrameMkLst>
        </pc:graphicFrameChg>
        <pc:graphicFrameChg chg="add del mod">
          <ac:chgData name="Laura Karaliūtė" userId="6936bb2a-c01d-4617-8862-006ee5becb5c" providerId="ADAL" clId="{942D77EF-6F60-4A9F-A734-EC3F48607467}" dt="2022-11-22T18:30:24.592" v="3604"/>
          <ac:graphicFrameMkLst>
            <pc:docMk/>
            <pc:sldMk cId="1514678759" sldId="263"/>
            <ac:graphicFrameMk id="5" creationId="{B37281ED-C4D3-35AB-12B7-DD6E8FA06CCC}"/>
          </ac:graphicFrameMkLst>
        </pc:graphicFrameChg>
        <pc:graphicFrameChg chg="add del mod">
          <ac:chgData name="Laura Karaliūtė" userId="6936bb2a-c01d-4617-8862-006ee5becb5c" providerId="ADAL" clId="{942D77EF-6F60-4A9F-A734-EC3F48607467}" dt="2022-11-22T18:29:57.914" v="3601" actId="478"/>
          <ac:graphicFrameMkLst>
            <pc:docMk/>
            <pc:sldMk cId="1514678759" sldId="263"/>
            <ac:graphicFrameMk id="8" creationId="{B37281ED-C4D3-35AB-12B7-DD6E8FA06CCC}"/>
          </ac:graphicFrameMkLst>
        </pc:graphicFrameChg>
      </pc:sldChg>
      <pc:sldChg chg="modSp new add del mod ord">
        <pc:chgData name="Laura Karaliūtė" userId="6936bb2a-c01d-4617-8862-006ee5becb5c" providerId="ADAL" clId="{942D77EF-6F60-4A9F-A734-EC3F48607467}" dt="2022-11-22T19:32:49.396" v="3683" actId="47"/>
        <pc:sldMkLst>
          <pc:docMk/>
          <pc:sldMk cId="1719201061" sldId="264"/>
        </pc:sldMkLst>
        <pc:spChg chg="mod">
          <ac:chgData name="Laura Karaliūtė" userId="6936bb2a-c01d-4617-8862-006ee5becb5c" providerId="ADAL" clId="{942D77EF-6F60-4A9F-A734-EC3F48607467}" dt="2022-11-22T11:54:39.532" v="1347" actId="20577"/>
          <ac:spMkLst>
            <pc:docMk/>
            <pc:sldMk cId="1719201061" sldId="264"/>
            <ac:spMk id="2" creationId="{248DAA1B-C4B0-0755-FA3E-5AC81D66FEAD}"/>
          </ac:spMkLst>
        </pc:spChg>
        <pc:spChg chg="mod">
          <ac:chgData name="Laura Karaliūtė" userId="6936bb2a-c01d-4617-8862-006ee5becb5c" providerId="ADAL" clId="{942D77EF-6F60-4A9F-A734-EC3F48607467}" dt="2022-11-22T19:30:35.466" v="3681" actId="20577"/>
          <ac:spMkLst>
            <pc:docMk/>
            <pc:sldMk cId="1719201061" sldId="264"/>
            <ac:spMk id="3" creationId="{2E8ABB31-8083-5A1E-463C-2A1A8CC661C2}"/>
          </ac:spMkLst>
        </pc:spChg>
      </pc:sldChg>
      <pc:sldChg chg="new del">
        <pc:chgData name="Laura Karaliūtė" userId="6936bb2a-c01d-4617-8862-006ee5becb5c" providerId="ADAL" clId="{942D77EF-6F60-4A9F-A734-EC3F48607467}" dt="2022-11-22T12:52:54.908" v="3221" actId="47"/>
        <pc:sldMkLst>
          <pc:docMk/>
          <pc:sldMk cId="3756423607" sldId="265"/>
        </pc:sldMkLst>
      </pc:sldChg>
      <pc:sldChg chg="addSp delSp modSp new mod">
        <pc:chgData name="Laura Karaliūtė" userId="6936bb2a-c01d-4617-8862-006ee5becb5c" providerId="ADAL" clId="{942D77EF-6F60-4A9F-A734-EC3F48607467}" dt="2022-11-22T13:20:13.170" v="3299" actId="27918"/>
        <pc:sldMkLst>
          <pc:docMk/>
          <pc:sldMk cId="3363771718" sldId="266"/>
        </pc:sldMkLst>
        <pc:spChg chg="mod">
          <ac:chgData name="Laura Karaliūtė" userId="6936bb2a-c01d-4617-8862-006ee5becb5c" providerId="ADAL" clId="{942D77EF-6F60-4A9F-A734-EC3F48607467}" dt="2022-11-22T11:58:48.336" v="1544" actId="20577"/>
          <ac:spMkLst>
            <pc:docMk/>
            <pc:sldMk cId="3363771718" sldId="266"/>
            <ac:spMk id="2" creationId="{57945ACA-7765-B01A-D9C7-CB5F0707C4FC}"/>
          </ac:spMkLst>
        </pc:spChg>
        <pc:spChg chg="del">
          <ac:chgData name="Laura Karaliūtė" userId="6936bb2a-c01d-4617-8862-006ee5becb5c" providerId="ADAL" clId="{942D77EF-6F60-4A9F-A734-EC3F48607467}" dt="2022-11-22T11:57:13.355" v="1482"/>
          <ac:spMkLst>
            <pc:docMk/>
            <pc:sldMk cId="3363771718" sldId="266"/>
            <ac:spMk id="3" creationId="{C66B87A7-AD3D-E5C3-2E16-AC09C93749CA}"/>
          </ac:spMkLst>
        </pc:spChg>
        <pc:graphicFrameChg chg="add mod">
          <ac:chgData name="Laura Karaliūtė" userId="6936bb2a-c01d-4617-8862-006ee5becb5c" providerId="ADAL" clId="{942D77EF-6F60-4A9F-A734-EC3F48607467}" dt="2022-11-22T11:58:36.984" v="1509" actId="20577"/>
          <ac:graphicFrameMkLst>
            <pc:docMk/>
            <pc:sldMk cId="3363771718" sldId="266"/>
            <ac:graphicFrameMk id="4" creationId="{10B5083E-1708-4896-A628-99F49748FBCC}"/>
          </ac:graphicFrameMkLst>
        </pc:graphicFrameChg>
      </pc:sldChg>
      <pc:sldChg chg="addSp delSp modSp new del mod">
        <pc:chgData name="Laura Karaliūtė" userId="6936bb2a-c01d-4617-8862-006ee5becb5c" providerId="ADAL" clId="{942D77EF-6F60-4A9F-A734-EC3F48607467}" dt="2022-11-22T12:52:53.630" v="3220" actId="47"/>
        <pc:sldMkLst>
          <pc:docMk/>
          <pc:sldMk cId="2146634032" sldId="267"/>
        </pc:sldMkLst>
        <pc:spChg chg="del">
          <ac:chgData name="Laura Karaliūtė" userId="6936bb2a-c01d-4617-8862-006ee5becb5c" providerId="ADAL" clId="{942D77EF-6F60-4A9F-A734-EC3F48607467}" dt="2022-11-22T11:59:43.355" v="1547"/>
          <ac:spMkLst>
            <pc:docMk/>
            <pc:sldMk cId="2146634032" sldId="267"/>
            <ac:spMk id="3" creationId="{5B3CCCC7-168A-AD76-71AE-6D70C4689FBC}"/>
          </ac:spMkLst>
        </pc:spChg>
        <pc:spChg chg="add del mod">
          <ac:chgData name="Laura Karaliūtė" userId="6936bb2a-c01d-4617-8862-006ee5becb5c" providerId="ADAL" clId="{942D77EF-6F60-4A9F-A734-EC3F48607467}" dt="2022-11-22T12:01:30.813" v="1564"/>
          <ac:spMkLst>
            <pc:docMk/>
            <pc:sldMk cId="2146634032" sldId="267"/>
            <ac:spMk id="6" creationId="{454AAAC5-33B6-B0F1-4301-3B4518E956F4}"/>
          </ac:spMkLst>
        </pc:spChg>
        <pc:spChg chg="add mod">
          <ac:chgData name="Laura Karaliūtė" userId="6936bb2a-c01d-4617-8862-006ee5becb5c" providerId="ADAL" clId="{942D77EF-6F60-4A9F-A734-EC3F48607467}" dt="2022-11-22T12:03:00.114" v="1630" actId="478"/>
          <ac:spMkLst>
            <pc:docMk/>
            <pc:sldMk cId="2146634032" sldId="267"/>
            <ac:spMk id="9" creationId="{75DD8C25-96B3-7F8E-818F-525B31D39840}"/>
          </ac:spMkLst>
        </pc:spChg>
        <pc:graphicFrameChg chg="add del mod">
          <ac:chgData name="Laura Karaliūtė" userId="6936bb2a-c01d-4617-8862-006ee5becb5c" providerId="ADAL" clId="{942D77EF-6F60-4A9F-A734-EC3F48607467}" dt="2022-11-22T12:00:16.282" v="1548" actId="478"/>
          <ac:graphicFrameMkLst>
            <pc:docMk/>
            <pc:sldMk cId="2146634032" sldId="267"/>
            <ac:graphicFrameMk id="4" creationId="{7BC760BA-B7BC-B5A7-A4BC-C13005BEC637}"/>
          </ac:graphicFrameMkLst>
        </pc:graphicFrameChg>
        <pc:graphicFrameChg chg="add del mod">
          <ac:chgData name="Laura Karaliūtė" userId="6936bb2a-c01d-4617-8862-006ee5becb5c" providerId="ADAL" clId="{942D77EF-6F60-4A9F-A734-EC3F48607467}" dt="2022-11-22T12:03:00.114" v="1630" actId="478"/>
          <ac:graphicFrameMkLst>
            <pc:docMk/>
            <pc:sldMk cId="2146634032" sldId="267"/>
            <ac:graphicFrameMk id="7" creationId="{7BC760BA-B7BC-B5A7-A4BC-C13005BEC637}"/>
          </ac:graphicFrameMkLst>
        </pc:graphicFrameChg>
      </pc:sldChg>
      <pc:sldChg chg="addSp delSp modSp new mod ord">
        <pc:chgData name="Laura Karaliūtė" userId="6936bb2a-c01d-4617-8862-006ee5becb5c" providerId="ADAL" clId="{942D77EF-6F60-4A9F-A734-EC3F48607467}" dt="2022-11-22T19:33:10.716" v="3686"/>
        <pc:sldMkLst>
          <pc:docMk/>
          <pc:sldMk cId="940853776" sldId="268"/>
        </pc:sldMkLst>
        <pc:spChg chg="mod">
          <ac:chgData name="Laura Karaliūtė" userId="6936bb2a-c01d-4617-8862-006ee5becb5c" providerId="ADAL" clId="{942D77EF-6F60-4A9F-A734-EC3F48607467}" dt="2022-11-22T12:28:08.291" v="2291" actId="20577"/>
          <ac:spMkLst>
            <pc:docMk/>
            <pc:sldMk cId="940853776" sldId="268"/>
            <ac:spMk id="2" creationId="{4A964ED5-7F41-9AF4-BCB1-0AE61648964B}"/>
          </ac:spMkLst>
        </pc:spChg>
        <pc:spChg chg="del">
          <ac:chgData name="Laura Karaliūtė" userId="6936bb2a-c01d-4617-8862-006ee5becb5c" providerId="ADAL" clId="{942D77EF-6F60-4A9F-A734-EC3F48607467}" dt="2022-11-22T12:27:32.383" v="2242"/>
          <ac:spMkLst>
            <pc:docMk/>
            <pc:sldMk cId="940853776" sldId="268"/>
            <ac:spMk id="3" creationId="{C8CBE73B-E91F-703D-4F11-926CE357C3F7}"/>
          </ac:spMkLst>
        </pc:spChg>
        <pc:spChg chg="add del mod">
          <ac:chgData name="Laura Karaliūtė" userId="6936bb2a-c01d-4617-8862-006ee5becb5c" providerId="ADAL" clId="{942D77EF-6F60-4A9F-A734-EC3F48607467}" dt="2022-11-22T13:03:18.893" v="3268"/>
          <ac:spMkLst>
            <pc:docMk/>
            <pc:sldMk cId="940853776" sldId="268"/>
            <ac:spMk id="6" creationId="{3A348DA9-BAA0-74A3-B61F-A299A7DD5278}"/>
          </ac:spMkLst>
        </pc:spChg>
        <pc:graphicFrameChg chg="add del mod">
          <ac:chgData name="Laura Karaliūtė" userId="6936bb2a-c01d-4617-8862-006ee5becb5c" providerId="ADAL" clId="{942D77EF-6F60-4A9F-A734-EC3F48607467}" dt="2022-11-22T13:03:14.306" v="3263" actId="478"/>
          <ac:graphicFrameMkLst>
            <pc:docMk/>
            <pc:sldMk cId="940853776" sldId="268"/>
            <ac:graphicFrameMk id="4" creationId="{98D7C268-6A60-C1F2-CF5A-A80D7810B289}"/>
          </ac:graphicFrameMkLst>
        </pc:graphicFrameChg>
        <pc:graphicFrameChg chg="add del mod">
          <ac:chgData name="Laura Karaliūtė" userId="6936bb2a-c01d-4617-8862-006ee5becb5c" providerId="ADAL" clId="{942D77EF-6F60-4A9F-A734-EC3F48607467}" dt="2022-11-22T13:03:17.316" v="3266" actId="478"/>
          <ac:graphicFrameMkLst>
            <pc:docMk/>
            <pc:sldMk cId="940853776" sldId="268"/>
            <ac:graphicFrameMk id="7" creationId="{737C62A5-76E2-71A1-1579-A0611030ADDF}"/>
          </ac:graphicFrameMkLst>
        </pc:graphicFrameChg>
        <pc:graphicFrameChg chg="add mod">
          <ac:chgData name="Laura Karaliūtė" userId="6936bb2a-c01d-4617-8862-006ee5becb5c" providerId="ADAL" clId="{942D77EF-6F60-4A9F-A734-EC3F48607467}" dt="2022-11-22T18:20:28.589" v="3593" actId="20577"/>
          <ac:graphicFrameMkLst>
            <pc:docMk/>
            <pc:sldMk cId="940853776" sldId="268"/>
            <ac:graphicFrameMk id="8" creationId="{737C62A5-76E2-71A1-1579-A0611030ADDF}"/>
          </ac:graphicFrameMkLst>
        </pc:graphicFrameChg>
      </pc:sldChg>
      <pc:sldChg chg="addSp delSp modSp new del mod">
        <pc:chgData name="Laura Karaliūtė" userId="6936bb2a-c01d-4617-8862-006ee5becb5c" providerId="ADAL" clId="{942D77EF-6F60-4A9F-A734-EC3F48607467}" dt="2022-11-22T19:32:51.951" v="3684" actId="47"/>
        <pc:sldMkLst>
          <pc:docMk/>
          <pc:sldMk cId="1275691567" sldId="269"/>
        </pc:sldMkLst>
        <pc:spChg chg="mod">
          <ac:chgData name="Laura Karaliūtė" userId="6936bb2a-c01d-4617-8862-006ee5becb5c" providerId="ADAL" clId="{942D77EF-6F60-4A9F-A734-EC3F48607467}" dt="2022-11-22T13:20:49.975" v="3327" actId="20577"/>
          <ac:spMkLst>
            <pc:docMk/>
            <pc:sldMk cId="1275691567" sldId="269"/>
            <ac:spMk id="2" creationId="{2613BC6D-0C72-6483-3B8F-E69549BA4995}"/>
          </ac:spMkLst>
        </pc:spChg>
        <pc:spChg chg="del">
          <ac:chgData name="Laura Karaliūtė" userId="6936bb2a-c01d-4617-8862-006ee5becb5c" providerId="ADAL" clId="{942D77EF-6F60-4A9F-A734-EC3F48607467}" dt="2022-11-22T13:20:39.357" v="3301"/>
          <ac:spMkLst>
            <pc:docMk/>
            <pc:sldMk cId="1275691567" sldId="269"/>
            <ac:spMk id="3" creationId="{609C665F-5DCB-56D6-269B-2B055FEEBCDF}"/>
          </ac:spMkLst>
        </pc:spChg>
        <pc:graphicFrameChg chg="add mod modGraphic">
          <ac:chgData name="Laura Karaliūtė" userId="6936bb2a-c01d-4617-8862-006ee5becb5c" providerId="ADAL" clId="{942D77EF-6F60-4A9F-A734-EC3F48607467}" dt="2022-11-22T18:32:24.952" v="3630"/>
          <ac:graphicFrameMkLst>
            <pc:docMk/>
            <pc:sldMk cId="1275691567" sldId="269"/>
            <ac:graphicFrameMk id="4" creationId="{BBFAB895-3DF8-2684-0306-853C100E5525}"/>
          </ac:graphicFrameMkLst>
        </pc:graphicFrameChg>
      </pc:sldChg>
      <pc:sldChg chg="addSp delSp modSp new mod">
        <pc:chgData name="Laura Karaliūtė" userId="6936bb2a-c01d-4617-8862-006ee5becb5c" providerId="ADAL" clId="{942D77EF-6F60-4A9F-A734-EC3F48607467}" dt="2022-11-22T19:38:06.224" v="3697" actId="27918"/>
        <pc:sldMkLst>
          <pc:docMk/>
          <pc:sldMk cId="2143994432" sldId="269"/>
        </pc:sldMkLst>
        <pc:spChg chg="mod">
          <ac:chgData name="Laura Karaliūtė" userId="6936bb2a-c01d-4617-8862-006ee5becb5c" providerId="ADAL" clId="{942D77EF-6F60-4A9F-A734-EC3F48607467}" dt="2022-11-22T19:34:26.248" v="3691" actId="255"/>
          <ac:spMkLst>
            <pc:docMk/>
            <pc:sldMk cId="2143994432" sldId="269"/>
            <ac:spMk id="2" creationId="{1209831C-921C-DFBD-2D2F-E4EA9A31C97A}"/>
          </ac:spMkLst>
        </pc:spChg>
        <pc:spChg chg="del">
          <ac:chgData name="Laura Karaliūtė" userId="6936bb2a-c01d-4617-8862-006ee5becb5c" providerId="ADAL" clId="{942D77EF-6F60-4A9F-A734-EC3F48607467}" dt="2022-11-22T19:33:51.672" v="3689"/>
          <ac:spMkLst>
            <pc:docMk/>
            <pc:sldMk cId="2143994432" sldId="269"/>
            <ac:spMk id="3" creationId="{35BC97AF-520E-35F6-7981-7AA051F58345}"/>
          </ac:spMkLst>
        </pc:spChg>
        <pc:graphicFrameChg chg="add mod">
          <ac:chgData name="Laura Karaliūtė" userId="6936bb2a-c01d-4617-8862-006ee5becb5c" providerId="ADAL" clId="{942D77EF-6F60-4A9F-A734-EC3F48607467}" dt="2022-11-22T19:33:51.672" v="3689"/>
          <ac:graphicFrameMkLst>
            <pc:docMk/>
            <pc:sldMk cId="2143994432" sldId="269"/>
            <ac:graphicFrameMk id="4" creationId="{2D77D14B-DB0D-432D-B0F3-052819394ABF}"/>
          </ac:graphicFrameMkLst>
        </pc:graphicFrameChg>
      </pc:sldChg>
      <pc:sldMasterChg chg="addSp delSp modSp mod addSldLayout modSldLayout">
        <pc:chgData name="Laura Karaliūtė" userId="6936bb2a-c01d-4617-8862-006ee5becb5c" providerId="ADAL" clId="{942D77EF-6F60-4A9F-A734-EC3F48607467}" dt="2022-11-22T09:32:49.136" v="155" actId="1076"/>
        <pc:sldMasterMkLst>
          <pc:docMk/>
          <pc:sldMasterMk cId="4136368904" sldId="2147483648"/>
        </pc:sldMasterMkLst>
        <pc:picChg chg="add del mod">
          <ac:chgData name="Laura Karaliūtė" userId="6936bb2a-c01d-4617-8862-006ee5becb5c" providerId="ADAL" clId="{942D77EF-6F60-4A9F-A734-EC3F48607467}" dt="2022-11-22T09:26:58.503" v="126" actId="478"/>
          <ac:picMkLst>
            <pc:docMk/>
            <pc:sldMasterMk cId="4136368904" sldId="2147483648"/>
            <ac:picMk id="8" creationId="{E3889117-704A-E4CB-1173-B16E9EF7A8B8}"/>
          </ac:picMkLst>
        </pc:picChg>
        <pc:picChg chg="add mod">
          <ac:chgData name="Laura Karaliūtė" userId="6936bb2a-c01d-4617-8862-006ee5becb5c" providerId="ADAL" clId="{942D77EF-6F60-4A9F-A734-EC3F48607467}" dt="2022-11-22T09:32:49.136" v="155" actId="1076"/>
          <ac:picMkLst>
            <pc:docMk/>
            <pc:sldMasterMk cId="4136368904" sldId="2147483648"/>
            <ac:picMk id="10" creationId="{1979D4AD-4899-08E8-E1A3-0A9FF6B91CBE}"/>
          </ac:picMkLst>
        </pc:picChg>
        <pc:sldLayoutChg chg="addSp delSp modSp mod">
          <pc:chgData name="Laura Karaliūtė" userId="6936bb2a-c01d-4617-8862-006ee5becb5c" providerId="ADAL" clId="{942D77EF-6F60-4A9F-A734-EC3F48607467}" dt="2022-11-22T09:25:37.150" v="117" actId="478"/>
          <pc:sldLayoutMkLst>
            <pc:docMk/>
            <pc:sldMasterMk cId="4136368904" sldId="2147483648"/>
            <pc:sldLayoutMk cId="3898025441" sldId="2147483649"/>
          </pc:sldLayoutMkLst>
          <pc:spChg chg="del">
            <ac:chgData name="Laura Karaliūtė" userId="6936bb2a-c01d-4617-8862-006ee5becb5c" providerId="ADAL" clId="{942D77EF-6F60-4A9F-A734-EC3F48607467}" dt="2022-11-22T09:21:57.775" v="103"/>
            <ac:spMkLst>
              <pc:docMk/>
              <pc:sldMasterMk cId="4136368904" sldId="2147483648"/>
              <pc:sldLayoutMk cId="3898025441" sldId="2147483649"/>
              <ac:spMk id="2" creationId="{C1F87F92-3781-26DE-EDBF-65CD2F09DC65}"/>
            </ac:spMkLst>
          </pc:spChg>
          <pc:spChg chg="del">
            <ac:chgData name="Laura Karaliūtė" userId="6936bb2a-c01d-4617-8862-006ee5becb5c" providerId="ADAL" clId="{942D77EF-6F60-4A9F-A734-EC3F48607467}" dt="2022-11-22T09:22:00.568" v="105"/>
            <ac:spMkLst>
              <pc:docMk/>
              <pc:sldMasterMk cId="4136368904" sldId="2147483648"/>
              <pc:sldLayoutMk cId="3898025441" sldId="2147483649"/>
              <ac:spMk id="4" creationId="{DBA71997-B071-B55E-CF9B-A4411DA0A99B}"/>
            </ac:spMkLst>
          </pc:spChg>
          <pc:spChg chg="del">
            <ac:chgData name="Laura Karaliūtė" userId="6936bb2a-c01d-4617-8862-006ee5becb5c" providerId="ADAL" clId="{942D77EF-6F60-4A9F-A734-EC3F48607467}" dt="2022-11-22T09:22:00.568" v="105"/>
            <ac:spMkLst>
              <pc:docMk/>
              <pc:sldMasterMk cId="4136368904" sldId="2147483648"/>
              <pc:sldLayoutMk cId="3898025441" sldId="2147483649"/>
              <ac:spMk id="5" creationId="{38C0AE38-B02C-9C0F-D7F7-7B08510DBDB9}"/>
            </ac:spMkLst>
          </pc:spChg>
          <pc:spChg chg="del">
            <ac:chgData name="Laura Karaliūtė" userId="6936bb2a-c01d-4617-8862-006ee5becb5c" providerId="ADAL" clId="{942D77EF-6F60-4A9F-A734-EC3F48607467}" dt="2022-11-22T09:22:00.568" v="105"/>
            <ac:spMkLst>
              <pc:docMk/>
              <pc:sldMasterMk cId="4136368904" sldId="2147483648"/>
              <pc:sldLayoutMk cId="3898025441" sldId="2147483649"/>
              <ac:spMk id="6" creationId="{6AFF83A4-E53E-7C0A-E765-989295795813}"/>
            </ac:spMkLst>
          </pc:spChg>
          <pc:spChg chg="add mod">
            <ac:chgData name="Laura Karaliūtė" userId="6936bb2a-c01d-4617-8862-006ee5becb5c" providerId="ADAL" clId="{942D77EF-6F60-4A9F-A734-EC3F48607467}" dt="2022-11-22T09:21:59.069" v="104"/>
            <ac:spMkLst>
              <pc:docMk/>
              <pc:sldMasterMk cId="4136368904" sldId="2147483648"/>
              <pc:sldLayoutMk cId="3898025441" sldId="2147483649"/>
              <ac:spMk id="7" creationId="{E059A5A1-2D71-97E2-422D-B323653F75CB}"/>
            </ac:spMkLst>
          </pc:spChg>
          <pc:spChg chg="add mod">
            <ac:chgData name="Laura Karaliūtė" userId="6936bb2a-c01d-4617-8862-006ee5becb5c" providerId="ADAL" clId="{942D77EF-6F60-4A9F-A734-EC3F48607467}" dt="2022-11-22T09:24:19.572" v="115" actId="1076"/>
            <ac:spMkLst>
              <pc:docMk/>
              <pc:sldMasterMk cId="4136368904" sldId="2147483648"/>
              <pc:sldLayoutMk cId="3898025441" sldId="2147483649"/>
              <ac:spMk id="8" creationId="{111737B4-F584-1830-69DF-430691D0A5FC}"/>
            </ac:spMkLst>
          </pc:spChg>
          <pc:spChg chg="add mod">
            <ac:chgData name="Laura Karaliūtė" userId="6936bb2a-c01d-4617-8862-006ee5becb5c" providerId="ADAL" clId="{942D77EF-6F60-4A9F-A734-EC3F48607467}" dt="2022-11-22T09:22:01.247" v="106"/>
            <ac:spMkLst>
              <pc:docMk/>
              <pc:sldMasterMk cId="4136368904" sldId="2147483648"/>
              <pc:sldLayoutMk cId="3898025441" sldId="2147483649"/>
              <ac:spMk id="9" creationId="{A585EE00-5E3E-6768-9A54-AA6C0C3D3C2D}"/>
            </ac:spMkLst>
          </pc:spChg>
          <pc:spChg chg="add mod">
            <ac:chgData name="Laura Karaliūtė" userId="6936bb2a-c01d-4617-8862-006ee5becb5c" providerId="ADAL" clId="{942D77EF-6F60-4A9F-A734-EC3F48607467}" dt="2022-11-22T09:22:01.247" v="106"/>
            <ac:spMkLst>
              <pc:docMk/>
              <pc:sldMasterMk cId="4136368904" sldId="2147483648"/>
              <pc:sldLayoutMk cId="3898025441" sldId="2147483649"/>
              <ac:spMk id="10" creationId="{EBF3EF45-FFA4-08DE-9491-C053DA3B133C}"/>
            </ac:spMkLst>
          </pc:spChg>
          <pc:spChg chg="add del mod">
            <ac:chgData name="Laura Karaliūtė" userId="6936bb2a-c01d-4617-8862-006ee5becb5c" providerId="ADAL" clId="{942D77EF-6F60-4A9F-A734-EC3F48607467}" dt="2022-11-22T09:25:37.150" v="117" actId="478"/>
            <ac:spMkLst>
              <pc:docMk/>
              <pc:sldMasterMk cId="4136368904" sldId="2147483648"/>
              <pc:sldLayoutMk cId="3898025441" sldId="2147483649"/>
              <ac:spMk id="11" creationId="{0FDD25D9-485B-97CC-2101-CF32ACF52627}"/>
            </ac:spMkLst>
          </pc:spChg>
        </pc:sldLayoutChg>
        <pc:sldLayoutChg chg="new mod">
          <pc:chgData name="Laura Karaliūtė" userId="6936bb2a-c01d-4617-8862-006ee5becb5c" providerId="ADAL" clId="{942D77EF-6F60-4A9F-A734-EC3F48607467}" dt="2022-11-22T09:22:09.538" v="107" actId="11236"/>
          <pc:sldLayoutMkLst>
            <pc:docMk/>
            <pc:sldMasterMk cId="4136368904" sldId="2147483648"/>
            <pc:sldLayoutMk cId="2997470600" sldId="2147483660"/>
          </pc:sldLayoutMkLst>
        </pc:sldLayoutChg>
      </pc:sldMasterChg>
      <pc:sldMasterChg chg="new del mod addSldLayout delSldLayout">
        <pc:chgData name="Laura Karaliūtė" userId="6936bb2a-c01d-4617-8862-006ee5becb5c" providerId="ADAL" clId="{942D77EF-6F60-4A9F-A734-EC3F48607467}" dt="2022-11-22T09:29:13.628" v="139" actId="2696"/>
        <pc:sldMasterMkLst>
          <pc:docMk/>
          <pc:sldMasterMk cId="1694395530" sldId="2147483661"/>
        </pc:sldMasterMkLst>
        <pc:sldLayoutChg chg="new del replId">
          <pc:chgData name="Laura Karaliūtė" userId="6936bb2a-c01d-4617-8862-006ee5becb5c" providerId="ADAL" clId="{942D77EF-6F60-4A9F-A734-EC3F48607467}" dt="2022-11-22T09:29:13.555" v="128" actId="2696"/>
          <pc:sldLayoutMkLst>
            <pc:docMk/>
            <pc:sldMasterMk cId="1694395530" sldId="2147483661"/>
            <pc:sldLayoutMk cId="2312516324" sldId="2147483662"/>
          </pc:sldLayoutMkLst>
        </pc:sldLayoutChg>
        <pc:sldLayoutChg chg="new del replId">
          <pc:chgData name="Laura Karaliūtė" userId="6936bb2a-c01d-4617-8862-006ee5becb5c" providerId="ADAL" clId="{942D77EF-6F60-4A9F-A734-EC3F48607467}" dt="2022-11-22T09:29:13.563" v="129" actId="2696"/>
          <pc:sldLayoutMkLst>
            <pc:docMk/>
            <pc:sldMasterMk cId="1694395530" sldId="2147483661"/>
            <pc:sldLayoutMk cId="2767195692" sldId="2147483663"/>
          </pc:sldLayoutMkLst>
        </pc:sldLayoutChg>
        <pc:sldLayoutChg chg="new del replId">
          <pc:chgData name="Laura Karaliūtė" userId="6936bb2a-c01d-4617-8862-006ee5becb5c" providerId="ADAL" clId="{942D77EF-6F60-4A9F-A734-EC3F48607467}" dt="2022-11-22T09:29:13.567" v="130" actId="2696"/>
          <pc:sldLayoutMkLst>
            <pc:docMk/>
            <pc:sldMasterMk cId="1694395530" sldId="2147483661"/>
            <pc:sldLayoutMk cId="1090599653" sldId="2147483664"/>
          </pc:sldLayoutMkLst>
        </pc:sldLayoutChg>
        <pc:sldLayoutChg chg="new del replId">
          <pc:chgData name="Laura Karaliūtė" userId="6936bb2a-c01d-4617-8862-006ee5becb5c" providerId="ADAL" clId="{942D77EF-6F60-4A9F-A734-EC3F48607467}" dt="2022-11-22T09:29:13.572" v="131" actId="2696"/>
          <pc:sldLayoutMkLst>
            <pc:docMk/>
            <pc:sldMasterMk cId="1694395530" sldId="2147483661"/>
            <pc:sldLayoutMk cId="2325089033" sldId="2147483665"/>
          </pc:sldLayoutMkLst>
        </pc:sldLayoutChg>
        <pc:sldLayoutChg chg="new del replId">
          <pc:chgData name="Laura Karaliūtė" userId="6936bb2a-c01d-4617-8862-006ee5becb5c" providerId="ADAL" clId="{942D77EF-6F60-4A9F-A734-EC3F48607467}" dt="2022-11-22T09:29:13.580" v="132" actId="2696"/>
          <pc:sldLayoutMkLst>
            <pc:docMk/>
            <pc:sldMasterMk cId="1694395530" sldId="2147483661"/>
            <pc:sldLayoutMk cId="3095491724" sldId="2147483666"/>
          </pc:sldLayoutMkLst>
        </pc:sldLayoutChg>
        <pc:sldLayoutChg chg="new del replId">
          <pc:chgData name="Laura Karaliūtė" userId="6936bb2a-c01d-4617-8862-006ee5becb5c" providerId="ADAL" clId="{942D77EF-6F60-4A9F-A734-EC3F48607467}" dt="2022-11-22T09:29:13.590" v="133" actId="2696"/>
          <pc:sldLayoutMkLst>
            <pc:docMk/>
            <pc:sldMasterMk cId="1694395530" sldId="2147483661"/>
            <pc:sldLayoutMk cId="1464521664" sldId="2147483667"/>
          </pc:sldLayoutMkLst>
        </pc:sldLayoutChg>
        <pc:sldLayoutChg chg="new del replId">
          <pc:chgData name="Laura Karaliūtė" userId="6936bb2a-c01d-4617-8862-006ee5becb5c" providerId="ADAL" clId="{942D77EF-6F60-4A9F-A734-EC3F48607467}" dt="2022-11-22T09:29:13.596" v="134" actId="2696"/>
          <pc:sldLayoutMkLst>
            <pc:docMk/>
            <pc:sldMasterMk cId="1694395530" sldId="2147483661"/>
            <pc:sldLayoutMk cId="2687762935" sldId="2147483668"/>
          </pc:sldLayoutMkLst>
        </pc:sldLayoutChg>
        <pc:sldLayoutChg chg="new del replId">
          <pc:chgData name="Laura Karaliūtė" userId="6936bb2a-c01d-4617-8862-006ee5becb5c" providerId="ADAL" clId="{942D77EF-6F60-4A9F-A734-EC3F48607467}" dt="2022-11-22T09:29:13.604" v="135" actId="2696"/>
          <pc:sldLayoutMkLst>
            <pc:docMk/>
            <pc:sldMasterMk cId="1694395530" sldId="2147483661"/>
            <pc:sldLayoutMk cId="3843758123" sldId="2147483669"/>
          </pc:sldLayoutMkLst>
        </pc:sldLayoutChg>
        <pc:sldLayoutChg chg="new del replId">
          <pc:chgData name="Laura Karaliūtė" userId="6936bb2a-c01d-4617-8862-006ee5becb5c" providerId="ADAL" clId="{942D77EF-6F60-4A9F-A734-EC3F48607467}" dt="2022-11-22T09:29:13.611" v="136" actId="2696"/>
          <pc:sldLayoutMkLst>
            <pc:docMk/>
            <pc:sldMasterMk cId="1694395530" sldId="2147483661"/>
            <pc:sldLayoutMk cId="1348677073" sldId="2147483670"/>
          </pc:sldLayoutMkLst>
        </pc:sldLayoutChg>
        <pc:sldLayoutChg chg="new del replId">
          <pc:chgData name="Laura Karaliūtė" userId="6936bb2a-c01d-4617-8862-006ee5becb5c" providerId="ADAL" clId="{942D77EF-6F60-4A9F-A734-EC3F48607467}" dt="2022-11-22T09:29:13.617" v="137" actId="2696"/>
          <pc:sldLayoutMkLst>
            <pc:docMk/>
            <pc:sldMasterMk cId="1694395530" sldId="2147483661"/>
            <pc:sldLayoutMk cId="1862871611" sldId="2147483671"/>
          </pc:sldLayoutMkLst>
        </pc:sldLayoutChg>
        <pc:sldLayoutChg chg="new del replId">
          <pc:chgData name="Laura Karaliūtė" userId="6936bb2a-c01d-4617-8862-006ee5becb5c" providerId="ADAL" clId="{942D77EF-6F60-4A9F-A734-EC3F48607467}" dt="2022-11-22T09:29:13.622" v="138" actId="2696"/>
          <pc:sldLayoutMkLst>
            <pc:docMk/>
            <pc:sldMasterMk cId="1694395530" sldId="2147483661"/>
            <pc:sldLayoutMk cId="3482763525" sldId="2147483672"/>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https://lglt-my.sharepoint.com/personal/laura_karaliute_ltginfra_lt/Documents/Desktop/Strava%20data%2011-20.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https://lglt-my.sharepoint.com/personal/laura_karaliute_ltginfra_lt/Documents/Desktop/Project_1.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https://lglt-my.sharepoint.com/personal/laura_karaliute_ltginfra_lt/Documents/Desktop/Strava%20data%2011-20.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https://lglt-my.sharepoint.com/personal/laura_karaliute_ltginfra_lt/Documents/Desktop/Strava%20data%2011-20.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https://lglt-my.sharepoint.com/personal/laura_karaliute_ltginfra_lt/Documents/Desktop/Strava%20data%2011-20.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1" Type="http://schemas.openxmlformats.org/officeDocument/2006/relationships/oleObject" Target="https://lglt-my.sharepoint.com/personal/laura_karaliute_ltginfra_lt/Documents/Desktop/Strava%20data%2011-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[Strava data 11-20.xlsx]Dashboard!PivotTable1</c:name>
    <c:fmtId val="56"/>
  </c:pivotSource>
  <c:chart>
    <c:autoTitleDeleted val="1"/>
    <c:pivotFmts>
      <c:pivotFmt>
        <c:idx val="0"/>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7"/>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8"/>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9"/>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0"/>
        <c:spPr>
          <a:ln w="2857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11"/>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2"/>
        <c:spPr>
          <a:ln w="2857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13"/>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4"/>
        <c:spPr>
          <a:ln w="2857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15"/>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6"/>
        <c:spPr>
          <a:ln w="2857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17"/>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8"/>
        <c:spPr>
          <a:ln w="2857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19"/>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0"/>
        <c:spPr>
          <a:ln w="2857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21"/>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2"/>
        <c:spPr>
          <a:ln w="2857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23"/>
        <c:spPr>
          <a:ln w="2857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24"/>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5"/>
        <c:spPr>
          <a:ln w="2857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26"/>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s>
    <c:plotArea>
      <c:layout/>
      <c:lineChart>
        <c:grouping val="standard"/>
        <c:varyColors val="0"/>
        <c:ser>
          <c:idx val="1"/>
          <c:order val="1"/>
          <c:tx>
            <c:strRef>
              <c:f>Dashboard!$C$3:$C$4</c:f>
              <c:strCache>
                <c:ptCount val="1"/>
                <c:pt idx="0">
                  <c:v>Average of Average Power, W</c:v>
                </c:pt>
              </c:strCache>
            </c:strRef>
          </c:tx>
          <c:spPr>
            <a:ln w="28575" cap="rnd">
              <a:solidFill>
                <a:schemeClr val="accent2"/>
              </a:solidFill>
              <a:round/>
            </a:ln>
            <a:effectLst/>
          </c:spPr>
          <c:marker>
            <c:symbol val="none"/>
          </c:marker>
          <c:cat>
            <c:strRef>
              <c:f>Dashboard!$A$5:$A$15</c:f>
              <c:strCache>
                <c:ptCount val="11"/>
                <c:pt idx="0">
                  <c:v>Jan</c:v>
                </c:pt>
                <c:pt idx="1">
                  <c:v>Feb</c:v>
                </c:pt>
                <c:pt idx="2">
                  <c:v>Mar</c:v>
                </c:pt>
                <c:pt idx="3">
                  <c:v>Apr</c:v>
                </c:pt>
                <c:pt idx="4">
                  <c:v>May</c:v>
                </c:pt>
                <c:pt idx="5">
                  <c:v>Jun</c:v>
                </c:pt>
                <c:pt idx="6">
                  <c:v>Jul</c:v>
                </c:pt>
                <c:pt idx="7">
                  <c:v>Aug</c:v>
                </c:pt>
                <c:pt idx="8">
                  <c:v>Sep</c:v>
                </c:pt>
                <c:pt idx="9">
                  <c:v>Oct</c:v>
                </c:pt>
                <c:pt idx="10">
                  <c:v>Nov</c:v>
                </c:pt>
              </c:strCache>
            </c:strRef>
          </c:cat>
          <c:val>
            <c:numRef>
              <c:f>Dashboard!$C$5:$C$15</c:f>
              <c:numCache>
                <c:formatCode>0</c:formatCode>
                <c:ptCount val="11"/>
                <c:pt idx="0">
                  <c:v>149.48583333333337</c:v>
                </c:pt>
                <c:pt idx="1">
                  <c:v>150.25210526315789</c:v>
                </c:pt>
                <c:pt idx="2">
                  <c:v>148.93136363636361</c:v>
                </c:pt>
                <c:pt idx="3">
                  <c:v>134.76954545454544</c:v>
                </c:pt>
                <c:pt idx="4">
                  <c:v>139.83409090909092</c:v>
                </c:pt>
                <c:pt idx="5">
                  <c:v>133.59449999999998</c:v>
                </c:pt>
                <c:pt idx="6">
                  <c:v>136.73349999999999</c:v>
                </c:pt>
                <c:pt idx="7">
                  <c:v>134.87227272727276</c:v>
                </c:pt>
                <c:pt idx="8">
                  <c:v>128.3981818181818</c:v>
                </c:pt>
                <c:pt idx="9">
                  <c:v>122.93666666666668</c:v>
                </c:pt>
                <c:pt idx="10">
                  <c:v>139.11249999999998</c:v>
                </c:pt>
              </c:numCache>
            </c:numRef>
          </c:val>
          <c:smooth val="0"/>
          <c:extLst>
            <c:ext xmlns:c16="http://schemas.microsoft.com/office/drawing/2014/chart" uri="{C3380CC4-5D6E-409C-BE32-E72D297353CC}">
              <c16:uniqueId val="{00000000-CDF1-48C7-B028-E917BBEDB8B3}"/>
            </c:ext>
          </c:extLst>
        </c:ser>
        <c:dLbls>
          <c:showLegendKey val="0"/>
          <c:showVal val="0"/>
          <c:showCatName val="0"/>
          <c:showSerName val="0"/>
          <c:showPercent val="0"/>
          <c:showBubbleSize val="0"/>
        </c:dLbls>
        <c:marker val="1"/>
        <c:smooth val="0"/>
        <c:axId val="737394280"/>
        <c:axId val="737391328"/>
      </c:lineChart>
      <c:lineChart>
        <c:grouping val="standard"/>
        <c:varyColors val="0"/>
        <c:ser>
          <c:idx val="0"/>
          <c:order val="0"/>
          <c:tx>
            <c:strRef>
              <c:f>Dashboard!$B$3:$B$4</c:f>
              <c:strCache>
                <c:ptCount val="1"/>
                <c:pt idx="0">
                  <c:v>Average of Average Heart Rate, bpm</c:v>
                </c:pt>
              </c:strCache>
            </c:strRef>
          </c:tx>
          <c:spPr>
            <a:ln w="28575" cap="rnd">
              <a:solidFill>
                <a:schemeClr val="accent1"/>
              </a:solidFill>
              <a:round/>
            </a:ln>
            <a:effectLst/>
          </c:spPr>
          <c:marker>
            <c:symbol val="none"/>
          </c:marker>
          <c:cat>
            <c:strRef>
              <c:f>Dashboard!$A$5:$A$15</c:f>
              <c:strCache>
                <c:ptCount val="11"/>
                <c:pt idx="0">
                  <c:v>Jan</c:v>
                </c:pt>
                <c:pt idx="1">
                  <c:v>Feb</c:v>
                </c:pt>
                <c:pt idx="2">
                  <c:v>Mar</c:v>
                </c:pt>
                <c:pt idx="3">
                  <c:v>Apr</c:v>
                </c:pt>
                <c:pt idx="4">
                  <c:v>May</c:v>
                </c:pt>
                <c:pt idx="5">
                  <c:v>Jun</c:v>
                </c:pt>
                <c:pt idx="6">
                  <c:v>Jul</c:v>
                </c:pt>
                <c:pt idx="7">
                  <c:v>Aug</c:v>
                </c:pt>
                <c:pt idx="8">
                  <c:v>Sep</c:v>
                </c:pt>
                <c:pt idx="9">
                  <c:v>Oct</c:v>
                </c:pt>
                <c:pt idx="10">
                  <c:v>Nov</c:v>
                </c:pt>
              </c:strCache>
            </c:strRef>
          </c:cat>
          <c:val>
            <c:numRef>
              <c:f>Dashboard!$B$5:$B$15</c:f>
              <c:numCache>
                <c:formatCode>0</c:formatCode>
                <c:ptCount val="11"/>
                <c:pt idx="0">
                  <c:v>139.09333333333333</c:v>
                </c:pt>
                <c:pt idx="1">
                  <c:v>139.49105263157892</c:v>
                </c:pt>
                <c:pt idx="2">
                  <c:v>135.69590909090908</c:v>
                </c:pt>
                <c:pt idx="3">
                  <c:v>137.74454545454546</c:v>
                </c:pt>
                <c:pt idx="4">
                  <c:v>137.06454545454542</c:v>
                </c:pt>
                <c:pt idx="5">
                  <c:v>133.25200000000001</c:v>
                </c:pt>
                <c:pt idx="6">
                  <c:v>134.29050000000001</c:v>
                </c:pt>
                <c:pt idx="7">
                  <c:v>136.74000000000004</c:v>
                </c:pt>
                <c:pt idx="8">
                  <c:v>134.53045454545457</c:v>
                </c:pt>
                <c:pt idx="9">
                  <c:v>142.08000000000001</c:v>
                </c:pt>
                <c:pt idx="10">
                  <c:v>142.935</c:v>
                </c:pt>
              </c:numCache>
            </c:numRef>
          </c:val>
          <c:smooth val="0"/>
          <c:extLst>
            <c:ext xmlns:c16="http://schemas.microsoft.com/office/drawing/2014/chart" uri="{C3380CC4-5D6E-409C-BE32-E72D297353CC}">
              <c16:uniqueId val="{00000001-CDF1-48C7-B028-E917BBEDB8B3}"/>
            </c:ext>
          </c:extLst>
        </c:ser>
        <c:dLbls>
          <c:showLegendKey val="0"/>
          <c:showVal val="0"/>
          <c:showCatName val="0"/>
          <c:showSerName val="0"/>
          <c:showPercent val="0"/>
          <c:showBubbleSize val="0"/>
        </c:dLbls>
        <c:marker val="1"/>
        <c:smooth val="0"/>
        <c:axId val="261564000"/>
        <c:axId val="648293000"/>
      </c:lineChart>
      <c:dateAx>
        <c:axId val="7373942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Month</a:t>
                </a:r>
              </a:p>
            </c:rich>
          </c:tx>
          <c:layout>
            <c:manualLayout>
              <c:xMode val="edge"/>
              <c:yMode val="edge"/>
              <c:x val="0.3918936627486781"/>
              <c:y val="0.94133597527932789"/>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7391328"/>
        <c:crosses val="autoZero"/>
        <c:auto val="0"/>
        <c:lblOffset val="100"/>
        <c:baseTimeUnit val="days"/>
        <c:majorUnit val="1"/>
      </c:dateAx>
      <c:valAx>
        <c:axId val="737391328"/>
        <c:scaling>
          <c:orientation val="minMax"/>
          <c:min val="120"/>
        </c:scaling>
        <c:delete val="0"/>
        <c:axPos val="l"/>
        <c:majorGridlines>
          <c:spPr>
            <a:ln w="9525" cap="flat" cmpd="sng" algn="ctr">
              <a:solidFill>
                <a:schemeClr val="tx1">
                  <a:lumMod val="15000"/>
                  <a:lumOff val="85000"/>
                </a:schemeClr>
              </a:solidFill>
              <a:round/>
            </a:ln>
            <a:effectLst/>
          </c:spPr>
        </c:majorGridlines>
        <c:title>
          <c:tx>
            <c:rich>
              <a:bodyPr/>
              <a:lstStyle/>
              <a:p>
                <a:pPr>
                  <a:defRPr b="0"/>
                </a:pPr>
                <a:r>
                  <a:rPr lang="en-GB" b="0"/>
                  <a:t>Average heart</a:t>
                </a:r>
                <a:r>
                  <a:rPr lang="en-GB" b="0" baseline="0"/>
                  <a:t> rate, bpm</a:t>
                </a:r>
                <a:endParaRPr lang="en-GB" b="0"/>
              </a:p>
            </c:rich>
          </c:tx>
          <c:overlay val="0"/>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7394280"/>
        <c:crosses val="autoZero"/>
        <c:crossBetween val="between"/>
      </c:valAx>
      <c:valAx>
        <c:axId val="648293000"/>
        <c:scaling>
          <c:orientation val="minMax"/>
        </c:scaling>
        <c:delete val="0"/>
        <c:axPos val="r"/>
        <c:numFmt formatCode="0" sourceLinked="1"/>
        <c:majorTickMark val="out"/>
        <c:minorTickMark val="none"/>
        <c:tickLblPos val="nextTo"/>
        <c:crossAx val="261564000"/>
        <c:crosses val="max"/>
        <c:crossBetween val="between"/>
      </c:valAx>
      <c:catAx>
        <c:axId val="261564000"/>
        <c:scaling>
          <c:orientation val="minMax"/>
        </c:scaling>
        <c:delete val="1"/>
        <c:axPos val="b"/>
        <c:numFmt formatCode="General" sourceLinked="1"/>
        <c:majorTickMark val="out"/>
        <c:minorTickMark val="none"/>
        <c:tickLblPos val="nextTo"/>
        <c:crossAx val="648293000"/>
        <c:crosses val="autoZero"/>
        <c:auto val="1"/>
        <c:lblAlgn val="ctr"/>
        <c:lblOffset val="100"/>
        <c:noMultiLvlLbl val="0"/>
      </c:catAx>
    </c:plotArea>
    <c:legend>
      <c:legendPos val="r"/>
      <c:layout>
        <c:manualLayout>
          <c:xMode val="edge"/>
          <c:yMode val="edge"/>
          <c:x val="0.78836299184284819"/>
          <c:y val="0.38646717559061122"/>
          <c:w val="0.21163700815715189"/>
          <c:h val="0.227065278494766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[Project_1.xlsx]Tables!PivotTable6</c:name>
    <c:fmtId val="14"/>
  </c:pivotSource>
  <c:chart>
    <c:autoTitleDeleted val="1"/>
    <c:pivotFmts>
      <c:pivotFmt>
        <c:idx val="0"/>
        <c:spPr>
          <a:solidFill>
            <a:schemeClr val="accent1"/>
          </a:solidFill>
          <a:ln w="28575" cap="rnd">
            <a:solidFill>
              <a:schemeClr val="accent2">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rgbClr val="7030A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2">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rgbClr val="7030A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2">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rgbClr val="7030A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2">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rgbClr val="7030A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2">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rgbClr val="7030A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Tables!$B$40:$B$41</c:f>
              <c:strCache>
                <c:ptCount val="1"/>
                <c:pt idx="0">
                  <c:v>Average of Average Speed km/h</c:v>
                </c:pt>
              </c:strCache>
            </c:strRef>
          </c:tx>
          <c:spPr>
            <a:ln w="28575" cap="rnd">
              <a:solidFill>
                <a:schemeClr val="accent2">
                  <a:lumMod val="75000"/>
                </a:schemeClr>
              </a:solidFill>
              <a:round/>
            </a:ln>
            <a:effectLst/>
          </c:spPr>
          <c:marker>
            <c:symbol val="none"/>
          </c:marker>
          <c:cat>
            <c:strRef>
              <c:f>Tables!$A$42:$A$52</c:f>
              <c:strCache>
                <c:ptCount val="11"/>
                <c:pt idx="0">
                  <c:v>Jan</c:v>
                </c:pt>
                <c:pt idx="1">
                  <c:v>Feb</c:v>
                </c:pt>
                <c:pt idx="2">
                  <c:v>Mar</c:v>
                </c:pt>
                <c:pt idx="3">
                  <c:v>Apr</c:v>
                </c:pt>
                <c:pt idx="4">
                  <c:v>May</c:v>
                </c:pt>
                <c:pt idx="5">
                  <c:v>Jun</c:v>
                </c:pt>
                <c:pt idx="6">
                  <c:v>Jul</c:v>
                </c:pt>
                <c:pt idx="7">
                  <c:v>Aug</c:v>
                </c:pt>
                <c:pt idx="8">
                  <c:v>Sep</c:v>
                </c:pt>
                <c:pt idx="9">
                  <c:v>Oct</c:v>
                </c:pt>
                <c:pt idx="10">
                  <c:v>Nov</c:v>
                </c:pt>
              </c:strCache>
            </c:strRef>
          </c:cat>
          <c:val>
            <c:numRef>
              <c:f>Tables!$B$42:$B$52</c:f>
              <c:numCache>
                <c:formatCode>0</c:formatCode>
                <c:ptCount val="11"/>
                <c:pt idx="0">
                  <c:v>28.068333333333332</c:v>
                </c:pt>
                <c:pt idx="1">
                  <c:v>29.065263157894737</c:v>
                </c:pt>
                <c:pt idx="2">
                  <c:v>27.845000000000002</c:v>
                </c:pt>
                <c:pt idx="3">
                  <c:v>27.40545454545455</c:v>
                </c:pt>
                <c:pt idx="4">
                  <c:v>28.685909090909092</c:v>
                </c:pt>
                <c:pt idx="5">
                  <c:v>29.494499999999995</c:v>
                </c:pt>
                <c:pt idx="6">
                  <c:v>30.285000000000004</c:v>
                </c:pt>
                <c:pt idx="7">
                  <c:v>28.516363636363632</c:v>
                </c:pt>
                <c:pt idx="8">
                  <c:v>28.815909090909088</c:v>
                </c:pt>
                <c:pt idx="9">
                  <c:v>28.254166666666666</c:v>
                </c:pt>
                <c:pt idx="10">
                  <c:v>28.967500000000001</c:v>
                </c:pt>
              </c:numCache>
            </c:numRef>
          </c:val>
          <c:smooth val="0"/>
          <c:extLst>
            <c:ext xmlns:c16="http://schemas.microsoft.com/office/drawing/2014/chart" uri="{C3380CC4-5D6E-409C-BE32-E72D297353CC}">
              <c16:uniqueId val="{00000000-B6CD-476A-B5F3-2AE1019644EA}"/>
            </c:ext>
          </c:extLst>
        </c:ser>
        <c:dLbls>
          <c:showLegendKey val="0"/>
          <c:showVal val="0"/>
          <c:showCatName val="0"/>
          <c:showSerName val="0"/>
          <c:showPercent val="0"/>
          <c:showBubbleSize val="0"/>
        </c:dLbls>
        <c:marker val="1"/>
        <c:smooth val="0"/>
        <c:axId val="635328216"/>
        <c:axId val="635335760"/>
      </c:lineChart>
      <c:lineChart>
        <c:grouping val="standard"/>
        <c:varyColors val="0"/>
        <c:ser>
          <c:idx val="1"/>
          <c:order val="1"/>
          <c:tx>
            <c:strRef>
              <c:f>Tables!$C$40:$C$41</c:f>
              <c:strCache>
                <c:ptCount val="1"/>
                <c:pt idx="0">
                  <c:v>Average of Average Power, W</c:v>
                </c:pt>
              </c:strCache>
            </c:strRef>
          </c:tx>
          <c:spPr>
            <a:ln w="28575" cap="rnd">
              <a:solidFill>
                <a:srgbClr val="7030A0"/>
              </a:solidFill>
              <a:round/>
            </a:ln>
            <a:effectLst/>
          </c:spPr>
          <c:marker>
            <c:symbol val="none"/>
          </c:marker>
          <c:cat>
            <c:strRef>
              <c:f>Tables!$A$42:$A$52</c:f>
              <c:strCache>
                <c:ptCount val="11"/>
                <c:pt idx="0">
                  <c:v>Jan</c:v>
                </c:pt>
                <c:pt idx="1">
                  <c:v>Feb</c:v>
                </c:pt>
                <c:pt idx="2">
                  <c:v>Mar</c:v>
                </c:pt>
                <c:pt idx="3">
                  <c:v>Apr</c:v>
                </c:pt>
                <c:pt idx="4">
                  <c:v>May</c:v>
                </c:pt>
                <c:pt idx="5">
                  <c:v>Jun</c:v>
                </c:pt>
                <c:pt idx="6">
                  <c:v>Jul</c:v>
                </c:pt>
                <c:pt idx="7">
                  <c:v>Aug</c:v>
                </c:pt>
                <c:pt idx="8">
                  <c:v>Sep</c:v>
                </c:pt>
                <c:pt idx="9">
                  <c:v>Oct</c:v>
                </c:pt>
                <c:pt idx="10">
                  <c:v>Nov</c:v>
                </c:pt>
              </c:strCache>
            </c:strRef>
          </c:cat>
          <c:val>
            <c:numRef>
              <c:f>Tables!$C$42:$C$52</c:f>
              <c:numCache>
                <c:formatCode>0</c:formatCode>
                <c:ptCount val="11"/>
                <c:pt idx="0">
                  <c:v>149.48583333333337</c:v>
                </c:pt>
                <c:pt idx="1">
                  <c:v>150.25210526315789</c:v>
                </c:pt>
                <c:pt idx="2">
                  <c:v>148.93136363636361</c:v>
                </c:pt>
                <c:pt idx="3">
                  <c:v>134.76954545454544</c:v>
                </c:pt>
                <c:pt idx="4">
                  <c:v>139.83409090909092</c:v>
                </c:pt>
                <c:pt idx="5">
                  <c:v>133.59449999999998</c:v>
                </c:pt>
                <c:pt idx="6">
                  <c:v>136.73349999999999</c:v>
                </c:pt>
                <c:pt idx="7">
                  <c:v>134.87227272727276</c:v>
                </c:pt>
                <c:pt idx="8">
                  <c:v>128.3981818181818</c:v>
                </c:pt>
                <c:pt idx="9">
                  <c:v>122.93666666666668</c:v>
                </c:pt>
                <c:pt idx="10">
                  <c:v>139.11249999999998</c:v>
                </c:pt>
              </c:numCache>
            </c:numRef>
          </c:val>
          <c:smooth val="0"/>
          <c:extLst>
            <c:ext xmlns:c16="http://schemas.microsoft.com/office/drawing/2014/chart" uri="{C3380CC4-5D6E-409C-BE32-E72D297353CC}">
              <c16:uniqueId val="{00000001-B6CD-476A-B5F3-2AE1019644EA}"/>
            </c:ext>
          </c:extLst>
        </c:ser>
        <c:dLbls>
          <c:showLegendKey val="0"/>
          <c:showVal val="0"/>
          <c:showCatName val="0"/>
          <c:showSerName val="0"/>
          <c:showPercent val="0"/>
          <c:showBubbleSize val="0"/>
        </c:dLbls>
        <c:marker val="1"/>
        <c:smooth val="0"/>
        <c:axId val="715738696"/>
        <c:axId val="715738368"/>
      </c:lineChart>
      <c:catAx>
        <c:axId val="6353282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lt-LT"/>
                  <a:t>Month</a:t>
                </a:r>
                <a:endParaRPr lang="en-GB"/>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335760"/>
        <c:crosses val="autoZero"/>
        <c:auto val="1"/>
        <c:lblAlgn val="ctr"/>
        <c:lblOffset val="100"/>
        <c:noMultiLvlLbl val="0"/>
      </c:catAx>
      <c:valAx>
        <c:axId val="635335760"/>
        <c:scaling>
          <c:orientation val="minMax"/>
          <c:min val="2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lt-LT"/>
                  <a:t>Average speed, km/h</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328216"/>
        <c:crosses val="autoZero"/>
        <c:crossBetween val="between"/>
      </c:valAx>
      <c:valAx>
        <c:axId val="715738368"/>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5738696"/>
        <c:crosses val="max"/>
        <c:crossBetween val="between"/>
      </c:valAx>
      <c:catAx>
        <c:axId val="715738696"/>
        <c:scaling>
          <c:orientation val="minMax"/>
        </c:scaling>
        <c:delete val="1"/>
        <c:axPos val="b"/>
        <c:numFmt formatCode="General" sourceLinked="1"/>
        <c:majorTickMark val="out"/>
        <c:minorTickMark val="none"/>
        <c:tickLblPos val="nextTo"/>
        <c:crossAx val="715738368"/>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[Strava data 11-20.xlsx]Dashboard!PivotTable5</c:name>
    <c:fmtId val="12"/>
  </c:pivotSource>
  <c:chart>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Dashboard!$B$22:$B$23</c:f>
              <c:strCache>
                <c:ptCount val="1"/>
                <c:pt idx="0">
                  <c:v>Average of Distance, km</c:v>
                </c:pt>
              </c:strCache>
            </c:strRef>
          </c:tx>
          <c:spPr>
            <a:solidFill>
              <a:schemeClr val="accent6"/>
            </a:solidFill>
            <a:ln>
              <a:noFill/>
            </a:ln>
            <a:effectLst/>
          </c:spPr>
          <c:invertIfNegative val="0"/>
          <c:cat>
            <c:strRef>
              <c:f>Dashboard!$A$24:$A$34</c:f>
              <c:strCache>
                <c:ptCount val="11"/>
                <c:pt idx="0">
                  <c:v>Jan</c:v>
                </c:pt>
                <c:pt idx="1">
                  <c:v>Feb</c:v>
                </c:pt>
                <c:pt idx="2">
                  <c:v>Mar</c:v>
                </c:pt>
                <c:pt idx="3">
                  <c:v>Apr</c:v>
                </c:pt>
                <c:pt idx="4">
                  <c:v>May</c:v>
                </c:pt>
                <c:pt idx="5">
                  <c:v>Jun</c:v>
                </c:pt>
                <c:pt idx="6">
                  <c:v>Jul</c:v>
                </c:pt>
                <c:pt idx="7">
                  <c:v>Aug</c:v>
                </c:pt>
                <c:pt idx="8">
                  <c:v>Sep</c:v>
                </c:pt>
                <c:pt idx="9">
                  <c:v>Oct</c:v>
                </c:pt>
                <c:pt idx="10">
                  <c:v>Dec</c:v>
                </c:pt>
              </c:strCache>
            </c:strRef>
          </c:cat>
          <c:val>
            <c:numRef>
              <c:f>Dashboard!$B$24:$B$34</c:f>
              <c:numCache>
                <c:formatCode>0</c:formatCode>
                <c:ptCount val="11"/>
                <c:pt idx="0">
                  <c:v>56.272500000000001</c:v>
                </c:pt>
                <c:pt idx="1">
                  <c:v>69.20894736842105</c:v>
                </c:pt>
                <c:pt idx="2">
                  <c:v>83.392272727272726</c:v>
                </c:pt>
                <c:pt idx="3">
                  <c:v>70.435909090909092</c:v>
                </c:pt>
                <c:pt idx="4">
                  <c:v>87.525909090909082</c:v>
                </c:pt>
                <c:pt idx="5">
                  <c:v>72.338499999999996</c:v>
                </c:pt>
                <c:pt idx="6">
                  <c:v>88.756</c:v>
                </c:pt>
                <c:pt idx="7">
                  <c:v>67.711818181818174</c:v>
                </c:pt>
                <c:pt idx="8">
                  <c:v>69.573181818181808</c:v>
                </c:pt>
                <c:pt idx="9">
                  <c:v>70.384166666666673</c:v>
                </c:pt>
                <c:pt idx="10">
                  <c:v>88.215000000000003</c:v>
                </c:pt>
              </c:numCache>
            </c:numRef>
          </c:val>
          <c:extLst>
            <c:ext xmlns:c16="http://schemas.microsoft.com/office/drawing/2014/chart" uri="{C3380CC4-5D6E-409C-BE32-E72D297353CC}">
              <c16:uniqueId val="{00000000-C3DA-4438-BAD5-EB5EE3E361AD}"/>
            </c:ext>
          </c:extLst>
        </c:ser>
        <c:dLbls>
          <c:showLegendKey val="0"/>
          <c:showVal val="0"/>
          <c:showCatName val="0"/>
          <c:showSerName val="0"/>
          <c:showPercent val="0"/>
          <c:showBubbleSize val="0"/>
        </c:dLbls>
        <c:gapWidth val="219"/>
        <c:axId val="824702752"/>
        <c:axId val="824703080"/>
      </c:barChart>
      <c:lineChart>
        <c:grouping val="standard"/>
        <c:varyColors val="0"/>
        <c:ser>
          <c:idx val="1"/>
          <c:order val="1"/>
          <c:tx>
            <c:strRef>
              <c:f>Dashboard!$C$22:$C$23</c:f>
              <c:strCache>
                <c:ptCount val="1"/>
                <c:pt idx="0">
                  <c:v>Average of Average Speed km/h</c:v>
                </c:pt>
              </c:strCache>
            </c:strRef>
          </c:tx>
          <c:spPr>
            <a:ln w="28575" cap="rnd">
              <a:solidFill>
                <a:schemeClr val="accent5"/>
              </a:solidFill>
              <a:round/>
            </a:ln>
            <a:effectLst/>
          </c:spPr>
          <c:marker>
            <c:symbol val="none"/>
          </c:marker>
          <c:trendline>
            <c:spPr>
              <a:ln w="19050" cap="rnd">
                <a:solidFill>
                  <a:schemeClr val="accent5"/>
                </a:solidFill>
                <a:prstDash val="sysDot"/>
              </a:ln>
              <a:effectLst/>
            </c:spPr>
            <c:trendlineType val="linear"/>
            <c:dispRSqr val="1"/>
            <c:dispEq val="1"/>
            <c:trendlineLbl>
              <c:layout>
                <c:manualLayout>
                  <c:x val="-5.5853398759937618E-2"/>
                  <c:y val="-0.13740853962620234"/>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cat>
            <c:strRef>
              <c:f>Dashboard!$A$24:$A$34</c:f>
              <c:strCache>
                <c:ptCount val="11"/>
                <c:pt idx="0">
                  <c:v>Jan</c:v>
                </c:pt>
                <c:pt idx="1">
                  <c:v>Feb</c:v>
                </c:pt>
                <c:pt idx="2">
                  <c:v>Mar</c:v>
                </c:pt>
                <c:pt idx="3">
                  <c:v>Apr</c:v>
                </c:pt>
                <c:pt idx="4">
                  <c:v>May</c:v>
                </c:pt>
                <c:pt idx="5">
                  <c:v>Jun</c:v>
                </c:pt>
                <c:pt idx="6">
                  <c:v>Jul</c:v>
                </c:pt>
                <c:pt idx="7">
                  <c:v>Aug</c:v>
                </c:pt>
                <c:pt idx="8">
                  <c:v>Sep</c:v>
                </c:pt>
                <c:pt idx="9">
                  <c:v>Oct</c:v>
                </c:pt>
                <c:pt idx="10">
                  <c:v>Dec</c:v>
                </c:pt>
              </c:strCache>
            </c:strRef>
          </c:cat>
          <c:val>
            <c:numRef>
              <c:f>Dashboard!$C$24:$C$34</c:f>
              <c:numCache>
                <c:formatCode>0</c:formatCode>
                <c:ptCount val="11"/>
                <c:pt idx="0">
                  <c:v>28.068333333333332</c:v>
                </c:pt>
                <c:pt idx="1">
                  <c:v>29.065263157894737</c:v>
                </c:pt>
                <c:pt idx="2">
                  <c:v>27.845000000000002</c:v>
                </c:pt>
                <c:pt idx="3">
                  <c:v>27.40545454545455</c:v>
                </c:pt>
                <c:pt idx="4">
                  <c:v>28.685909090909092</c:v>
                </c:pt>
                <c:pt idx="5">
                  <c:v>29.494499999999995</c:v>
                </c:pt>
                <c:pt idx="6">
                  <c:v>30.285000000000004</c:v>
                </c:pt>
                <c:pt idx="7">
                  <c:v>28.516363636363632</c:v>
                </c:pt>
                <c:pt idx="8">
                  <c:v>28.815909090909088</c:v>
                </c:pt>
                <c:pt idx="9">
                  <c:v>28.254166666666666</c:v>
                </c:pt>
                <c:pt idx="10">
                  <c:v>28.967500000000001</c:v>
                </c:pt>
              </c:numCache>
            </c:numRef>
          </c:val>
          <c:smooth val="0"/>
          <c:extLst>
            <c:ext xmlns:c16="http://schemas.microsoft.com/office/drawing/2014/chart" uri="{C3380CC4-5D6E-409C-BE32-E72D297353CC}">
              <c16:uniqueId val="{00000002-C3DA-4438-BAD5-EB5EE3E361AD}"/>
            </c:ext>
          </c:extLst>
        </c:ser>
        <c:dLbls>
          <c:showLegendKey val="0"/>
          <c:showVal val="0"/>
          <c:showCatName val="0"/>
          <c:showSerName val="0"/>
          <c:showPercent val="0"/>
          <c:showBubbleSize val="0"/>
        </c:dLbls>
        <c:marker val="1"/>
        <c:smooth val="0"/>
        <c:axId val="759234296"/>
        <c:axId val="759233968"/>
      </c:lineChart>
      <c:catAx>
        <c:axId val="8247027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4703080"/>
        <c:crosses val="autoZero"/>
        <c:auto val="1"/>
        <c:lblAlgn val="ctr"/>
        <c:lblOffset val="100"/>
        <c:noMultiLvlLbl val="0"/>
      </c:catAx>
      <c:valAx>
        <c:axId val="824703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Distance, km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4702752"/>
        <c:crosses val="autoZero"/>
        <c:crossBetween val="between"/>
      </c:valAx>
      <c:valAx>
        <c:axId val="759233968"/>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9234296"/>
        <c:crosses val="max"/>
        <c:crossBetween val="between"/>
      </c:valAx>
      <c:catAx>
        <c:axId val="759234296"/>
        <c:scaling>
          <c:orientation val="minMax"/>
        </c:scaling>
        <c:delete val="1"/>
        <c:axPos val="b"/>
        <c:numFmt formatCode="General" sourceLinked="1"/>
        <c:majorTickMark val="out"/>
        <c:minorTickMark val="none"/>
        <c:tickLblPos val="nextTo"/>
        <c:crossAx val="759233968"/>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'Strava data'!$N$1</c:f>
              <c:strCache>
                <c:ptCount val="1"/>
                <c:pt idx="0">
                  <c:v>Fitness</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1"/>
            <c:trendlineLbl>
              <c:layout>
                <c:manualLayout>
                  <c:x val="4.5819354102476319E-2"/>
                  <c:y val="-0.26650768108567985"/>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'Strava data'!$A$2:$A$198</c:f>
              <c:numCache>
                <c:formatCode>m/d/yyyy</c:formatCode>
                <c:ptCount val="197"/>
                <c:pt idx="0">
                  <c:v>44566</c:v>
                </c:pt>
                <c:pt idx="1">
                  <c:v>44568</c:v>
                </c:pt>
                <c:pt idx="2">
                  <c:v>44569</c:v>
                </c:pt>
                <c:pt idx="3">
                  <c:v>44576</c:v>
                </c:pt>
                <c:pt idx="4">
                  <c:v>44580</c:v>
                </c:pt>
                <c:pt idx="5">
                  <c:v>44582</c:v>
                </c:pt>
                <c:pt idx="6">
                  <c:v>44583</c:v>
                </c:pt>
                <c:pt idx="7">
                  <c:v>44585</c:v>
                </c:pt>
                <c:pt idx="8">
                  <c:v>44586</c:v>
                </c:pt>
                <c:pt idx="9">
                  <c:v>44587</c:v>
                </c:pt>
                <c:pt idx="10">
                  <c:v>44590</c:v>
                </c:pt>
                <c:pt idx="11">
                  <c:v>44591</c:v>
                </c:pt>
                <c:pt idx="12">
                  <c:v>44594</c:v>
                </c:pt>
                <c:pt idx="13">
                  <c:v>44596</c:v>
                </c:pt>
                <c:pt idx="14">
                  <c:v>44597</c:v>
                </c:pt>
                <c:pt idx="15">
                  <c:v>44601</c:v>
                </c:pt>
                <c:pt idx="16">
                  <c:v>44603</c:v>
                </c:pt>
                <c:pt idx="17">
                  <c:v>44607</c:v>
                </c:pt>
                <c:pt idx="18">
                  <c:v>44608</c:v>
                </c:pt>
                <c:pt idx="19">
                  <c:v>44609</c:v>
                </c:pt>
                <c:pt idx="20">
                  <c:v>44610</c:v>
                </c:pt>
                <c:pt idx="21">
                  <c:v>44611</c:v>
                </c:pt>
                <c:pt idx="22">
                  <c:v>44612</c:v>
                </c:pt>
                <c:pt idx="23">
                  <c:v>44613</c:v>
                </c:pt>
                <c:pt idx="24">
                  <c:v>44614</c:v>
                </c:pt>
                <c:pt idx="25">
                  <c:v>44615</c:v>
                </c:pt>
                <c:pt idx="26">
                  <c:v>44616</c:v>
                </c:pt>
                <c:pt idx="27">
                  <c:v>44617</c:v>
                </c:pt>
                <c:pt idx="28">
                  <c:v>44618</c:v>
                </c:pt>
                <c:pt idx="29">
                  <c:v>44619</c:v>
                </c:pt>
                <c:pt idx="30">
                  <c:v>44620</c:v>
                </c:pt>
                <c:pt idx="31">
                  <c:v>44621</c:v>
                </c:pt>
                <c:pt idx="32">
                  <c:v>44622</c:v>
                </c:pt>
                <c:pt idx="33">
                  <c:v>44623</c:v>
                </c:pt>
                <c:pt idx="34">
                  <c:v>44624</c:v>
                </c:pt>
                <c:pt idx="35">
                  <c:v>44625</c:v>
                </c:pt>
                <c:pt idx="36">
                  <c:v>44628</c:v>
                </c:pt>
                <c:pt idx="37">
                  <c:v>44629</c:v>
                </c:pt>
                <c:pt idx="38">
                  <c:v>44630</c:v>
                </c:pt>
                <c:pt idx="39">
                  <c:v>44631</c:v>
                </c:pt>
                <c:pt idx="40">
                  <c:v>44632</c:v>
                </c:pt>
                <c:pt idx="41">
                  <c:v>44633</c:v>
                </c:pt>
                <c:pt idx="42">
                  <c:v>44634</c:v>
                </c:pt>
                <c:pt idx="43">
                  <c:v>44636</c:v>
                </c:pt>
                <c:pt idx="44">
                  <c:v>44637</c:v>
                </c:pt>
                <c:pt idx="45">
                  <c:v>44639</c:v>
                </c:pt>
                <c:pt idx="46">
                  <c:v>44640</c:v>
                </c:pt>
                <c:pt idx="47">
                  <c:v>44642</c:v>
                </c:pt>
                <c:pt idx="48">
                  <c:v>44644</c:v>
                </c:pt>
                <c:pt idx="49">
                  <c:v>44645</c:v>
                </c:pt>
                <c:pt idx="50">
                  <c:v>44646</c:v>
                </c:pt>
                <c:pt idx="51">
                  <c:v>44648</c:v>
                </c:pt>
                <c:pt idx="52">
                  <c:v>44651</c:v>
                </c:pt>
                <c:pt idx="53">
                  <c:v>44652</c:v>
                </c:pt>
                <c:pt idx="54">
                  <c:v>44653</c:v>
                </c:pt>
                <c:pt idx="55">
                  <c:v>44654</c:v>
                </c:pt>
                <c:pt idx="56">
                  <c:v>44655</c:v>
                </c:pt>
                <c:pt idx="57">
                  <c:v>44656</c:v>
                </c:pt>
                <c:pt idx="58">
                  <c:v>44658</c:v>
                </c:pt>
                <c:pt idx="59">
                  <c:v>44660</c:v>
                </c:pt>
                <c:pt idx="60">
                  <c:v>44660</c:v>
                </c:pt>
                <c:pt idx="61">
                  <c:v>44661</c:v>
                </c:pt>
                <c:pt idx="62">
                  <c:v>44663</c:v>
                </c:pt>
                <c:pt idx="63">
                  <c:v>44664</c:v>
                </c:pt>
                <c:pt idx="64">
                  <c:v>44665</c:v>
                </c:pt>
                <c:pt idx="65">
                  <c:v>44667</c:v>
                </c:pt>
                <c:pt idx="66">
                  <c:v>44668</c:v>
                </c:pt>
                <c:pt idx="67">
                  <c:v>44671</c:v>
                </c:pt>
                <c:pt idx="68">
                  <c:v>44672</c:v>
                </c:pt>
                <c:pt idx="69">
                  <c:v>44674</c:v>
                </c:pt>
                <c:pt idx="70">
                  <c:v>44677</c:v>
                </c:pt>
                <c:pt idx="71">
                  <c:v>44678</c:v>
                </c:pt>
                <c:pt idx="72">
                  <c:v>44679</c:v>
                </c:pt>
                <c:pt idx="73">
                  <c:v>44680</c:v>
                </c:pt>
                <c:pt idx="74">
                  <c:v>44681</c:v>
                </c:pt>
                <c:pt idx="75">
                  <c:v>44682</c:v>
                </c:pt>
                <c:pt idx="76">
                  <c:v>44684</c:v>
                </c:pt>
                <c:pt idx="77">
                  <c:v>44685</c:v>
                </c:pt>
                <c:pt idx="78">
                  <c:v>44686</c:v>
                </c:pt>
                <c:pt idx="79">
                  <c:v>44688</c:v>
                </c:pt>
                <c:pt idx="80">
                  <c:v>44689</c:v>
                </c:pt>
                <c:pt idx="81">
                  <c:v>44690</c:v>
                </c:pt>
                <c:pt idx="82">
                  <c:v>44691</c:v>
                </c:pt>
                <c:pt idx="83">
                  <c:v>44692</c:v>
                </c:pt>
                <c:pt idx="84">
                  <c:v>44694</c:v>
                </c:pt>
                <c:pt idx="85">
                  <c:v>44695</c:v>
                </c:pt>
                <c:pt idx="86">
                  <c:v>44696</c:v>
                </c:pt>
                <c:pt idx="87">
                  <c:v>44698</c:v>
                </c:pt>
                <c:pt idx="88">
                  <c:v>44699</c:v>
                </c:pt>
                <c:pt idx="89">
                  <c:v>44700</c:v>
                </c:pt>
                <c:pt idx="90">
                  <c:v>44701</c:v>
                </c:pt>
                <c:pt idx="91">
                  <c:v>44703</c:v>
                </c:pt>
                <c:pt idx="92">
                  <c:v>44704</c:v>
                </c:pt>
                <c:pt idx="93">
                  <c:v>44705</c:v>
                </c:pt>
                <c:pt idx="94">
                  <c:v>44706</c:v>
                </c:pt>
                <c:pt idx="95">
                  <c:v>44709</c:v>
                </c:pt>
                <c:pt idx="96">
                  <c:v>44712</c:v>
                </c:pt>
                <c:pt idx="97">
                  <c:v>44715</c:v>
                </c:pt>
                <c:pt idx="98">
                  <c:v>44716</c:v>
                </c:pt>
                <c:pt idx="99">
                  <c:v>44717</c:v>
                </c:pt>
                <c:pt idx="100">
                  <c:v>44718</c:v>
                </c:pt>
                <c:pt idx="101">
                  <c:v>44719</c:v>
                </c:pt>
                <c:pt idx="102">
                  <c:v>44719</c:v>
                </c:pt>
                <c:pt idx="103">
                  <c:v>44720</c:v>
                </c:pt>
                <c:pt idx="104">
                  <c:v>44723</c:v>
                </c:pt>
                <c:pt idx="105">
                  <c:v>44724</c:v>
                </c:pt>
                <c:pt idx="106">
                  <c:v>44728</c:v>
                </c:pt>
                <c:pt idx="107">
                  <c:v>44729</c:v>
                </c:pt>
                <c:pt idx="108">
                  <c:v>44731</c:v>
                </c:pt>
                <c:pt idx="109">
                  <c:v>44734</c:v>
                </c:pt>
                <c:pt idx="110">
                  <c:v>44735</c:v>
                </c:pt>
                <c:pt idx="111">
                  <c:v>44736</c:v>
                </c:pt>
                <c:pt idx="112">
                  <c:v>44737</c:v>
                </c:pt>
                <c:pt idx="113">
                  <c:v>44738</c:v>
                </c:pt>
                <c:pt idx="114">
                  <c:v>44739</c:v>
                </c:pt>
                <c:pt idx="115">
                  <c:v>44741</c:v>
                </c:pt>
                <c:pt idx="116">
                  <c:v>44742</c:v>
                </c:pt>
                <c:pt idx="117">
                  <c:v>44744</c:v>
                </c:pt>
                <c:pt idx="118">
                  <c:v>44748</c:v>
                </c:pt>
                <c:pt idx="119">
                  <c:v>44749</c:v>
                </c:pt>
                <c:pt idx="120">
                  <c:v>44751</c:v>
                </c:pt>
                <c:pt idx="121">
                  <c:v>44752</c:v>
                </c:pt>
                <c:pt idx="122">
                  <c:v>44753</c:v>
                </c:pt>
                <c:pt idx="123">
                  <c:v>44755</c:v>
                </c:pt>
                <c:pt idx="124">
                  <c:v>44756</c:v>
                </c:pt>
                <c:pt idx="125">
                  <c:v>44758</c:v>
                </c:pt>
                <c:pt idx="126">
                  <c:v>44759</c:v>
                </c:pt>
                <c:pt idx="127">
                  <c:v>44761</c:v>
                </c:pt>
                <c:pt idx="128">
                  <c:v>44762</c:v>
                </c:pt>
                <c:pt idx="129">
                  <c:v>44763</c:v>
                </c:pt>
                <c:pt idx="130">
                  <c:v>44764</c:v>
                </c:pt>
                <c:pt idx="131">
                  <c:v>44766</c:v>
                </c:pt>
                <c:pt idx="132">
                  <c:v>44768</c:v>
                </c:pt>
                <c:pt idx="133">
                  <c:v>44769</c:v>
                </c:pt>
                <c:pt idx="134">
                  <c:v>44770</c:v>
                </c:pt>
                <c:pt idx="135">
                  <c:v>44772</c:v>
                </c:pt>
                <c:pt idx="136">
                  <c:v>44773</c:v>
                </c:pt>
                <c:pt idx="137">
                  <c:v>44775</c:v>
                </c:pt>
                <c:pt idx="138">
                  <c:v>44776</c:v>
                </c:pt>
                <c:pt idx="139">
                  <c:v>44777</c:v>
                </c:pt>
                <c:pt idx="140">
                  <c:v>44779</c:v>
                </c:pt>
                <c:pt idx="141">
                  <c:v>44780</c:v>
                </c:pt>
                <c:pt idx="142">
                  <c:v>44783</c:v>
                </c:pt>
                <c:pt idx="143">
                  <c:v>44784</c:v>
                </c:pt>
                <c:pt idx="144">
                  <c:v>44787</c:v>
                </c:pt>
                <c:pt idx="145">
                  <c:v>44788</c:v>
                </c:pt>
                <c:pt idx="146">
                  <c:v>44789</c:v>
                </c:pt>
                <c:pt idx="147">
                  <c:v>44790</c:v>
                </c:pt>
                <c:pt idx="148">
                  <c:v>44792</c:v>
                </c:pt>
                <c:pt idx="149">
                  <c:v>44793</c:v>
                </c:pt>
                <c:pt idx="150">
                  <c:v>44794</c:v>
                </c:pt>
                <c:pt idx="151">
                  <c:v>44794</c:v>
                </c:pt>
                <c:pt idx="152">
                  <c:v>44796</c:v>
                </c:pt>
                <c:pt idx="153">
                  <c:v>44797</c:v>
                </c:pt>
                <c:pt idx="154">
                  <c:v>44798</c:v>
                </c:pt>
                <c:pt idx="155">
                  <c:v>44799</c:v>
                </c:pt>
                <c:pt idx="156">
                  <c:v>44800</c:v>
                </c:pt>
                <c:pt idx="157">
                  <c:v>44801</c:v>
                </c:pt>
                <c:pt idx="158">
                  <c:v>44804</c:v>
                </c:pt>
                <c:pt idx="159">
                  <c:v>44805</c:v>
                </c:pt>
                <c:pt idx="160">
                  <c:v>44807</c:v>
                </c:pt>
                <c:pt idx="161">
                  <c:v>44807</c:v>
                </c:pt>
                <c:pt idx="162">
                  <c:v>44808</c:v>
                </c:pt>
                <c:pt idx="163">
                  <c:v>44810</c:v>
                </c:pt>
                <c:pt idx="164">
                  <c:v>44811</c:v>
                </c:pt>
                <c:pt idx="165">
                  <c:v>44812</c:v>
                </c:pt>
                <c:pt idx="166">
                  <c:v>44813</c:v>
                </c:pt>
                <c:pt idx="167">
                  <c:v>44814</c:v>
                </c:pt>
                <c:pt idx="168">
                  <c:v>44818</c:v>
                </c:pt>
                <c:pt idx="169">
                  <c:v>44819</c:v>
                </c:pt>
                <c:pt idx="170">
                  <c:v>44820</c:v>
                </c:pt>
                <c:pt idx="171">
                  <c:v>44821</c:v>
                </c:pt>
                <c:pt idx="172">
                  <c:v>44822</c:v>
                </c:pt>
                <c:pt idx="173">
                  <c:v>44824</c:v>
                </c:pt>
                <c:pt idx="174">
                  <c:v>44825</c:v>
                </c:pt>
                <c:pt idx="175">
                  <c:v>44828</c:v>
                </c:pt>
                <c:pt idx="176">
                  <c:v>44829</c:v>
                </c:pt>
                <c:pt idx="177">
                  <c:v>44829</c:v>
                </c:pt>
                <c:pt idx="178">
                  <c:v>44830</c:v>
                </c:pt>
                <c:pt idx="179">
                  <c:v>44831</c:v>
                </c:pt>
                <c:pt idx="180">
                  <c:v>44834</c:v>
                </c:pt>
                <c:pt idx="181">
                  <c:v>44835</c:v>
                </c:pt>
                <c:pt idx="182">
                  <c:v>44836</c:v>
                </c:pt>
                <c:pt idx="183">
                  <c:v>44844</c:v>
                </c:pt>
                <c:pt idx="184">
                  <c:v>44845</c:v>
                </c:pt>
                <c:pt idx="185">
                  <c:v>44848</c:v>
                </c:pt>
                <c:pt idx="186">
                  <c:v>44849</c:v>
                </c:pt>
                <c:pt idx="187">
                  <c:v>44851</c:v>
                </c:pt>
                <c:pt idx="188">
                  <c:v>44855</c:v>
                </c:pt>
                <c:pt idx="189">
                  <c:v>44856</c:v>
                </c:pt>
                <c:pt idx="190">
                  <c:v>44861</c:v>
                </c:pt>
                <c:pt idx="191">
                  <c:v>44863</c:v>
                </c:pt>
                <c:pt idx="192">
                  <c:v>44864</c:v>
                </c:pt>
                <c:pt idx="193">
                  <c:v>44866</c:v>
                </c:pt>
                <c:pt idx="194">
                  <c:v>44870</c:v>
                </c:pt>
                <c:pt idx="195">
                  <c:v>44877</c:v>
                </c:pt>
                <c:pt idx="196">
                  <c:v>44878</c:v>
                </c:pt>
              </c:numCache>
            </c:numRef>
          </c:xVal>
          <c:yVal>
            <c:numRef>
              <c:f>'Strava data'!$N$2:$N$198</c:f>
              <c:numCache>
                <c:formatCode>General</c:formatCode>
                <c:ptCount val="197"/>
                <c:pt idx="0">
                  <c:v>1.1590731070496083</c:v>
                </c:pt>
                <c:pt idx="1">
                  <c:v>0.92107112735451235</c:v>
                </c:pt>
                <c:pt idx="2">
                  <c:v>1.152313314486658</c:v>
                </c:pt>
                <c:pt idx="3">
                  <c:v>1.6933051071712093</c:v>
                </c:pt>
                <c:pt idx="4">
                  <c:v>1.0449479666396044</c:v>
                </c:pt>
                <c:pt idx="5">
                  <c:v>0.96855618058560522</c:v>
                </c:pt>
                <c:pt idx="6">
                  <c:v>1.0101269433746969</c:v>
                </c:pt>
                <c:pt idx="7">
                  <c:v>1.0740540957077906</c:v>
                </c:pt>
                <c:pt idx="8">
                  <c:v>1.0568226044991049</c:v>
                </c:pt>
                <c:pt idx="9">
                  <c:v>1.0519850187265918</c:v>
                </c:pt>
                <c:pt idx="10">
                  <c:v>0.65943031980767819</c:v>
                </c:pt>
                <c:pt idx="11">
                  <c:v>1.0330424405161482</c:v>
                </c:pt>
                <c:pt idx="12">
                  <c:v>0.98887543514454368</c:v>
                </c:pt>
                <c:pt idx="13">
                  <c:v>0.87397614599798823</c:v>
                </c:pt>
                <c:pt idx="14">
                  <c:v>0.94275356846159653</c:v>
                </c:pt>
                <c:pt idx="15">
                  <c:v>0.9341724537037035</c:v>
                </c:pt>
                <c:pt idx="16">
                  <c:v>0.98464070213933086</c:v>
                </c:pt>
                <c:pt idx="17">
                  <c:v>1.0674690007293945</c:v>
                </c:pt>
                <c:pt idx="18">
                  <c:v>1.2707147375079064</c:v>
                </c:pt>
                <c:pt idx="19">
                  <c:v>1.0145627461178395</c:v>
                </c:pt>
                <c:pt idx="20">
                  <c:v>1.2195053400786959</c:v>
                </c:pt>
                <c:pt idx="21">
                  <c:v>1.1079575596816975</c:v>
                </c:pt>
                <c:pt idx="22">
                  <c:v>1.0018827138972179</c:v>
                </c:pt>
                <c:pt idx="23">
                  <c:v>1.029877353108956</c:v>
                </c:pt>
                <c:pt idx="24">
                  <c:v>1.0696532003812596</c:v>
                </c:pt>
                <c:pt idx="25">
                  <c:v>1.2586535072259428</c:v>
                </c:pt>
                <c:pt idx="26">
                  <c:v>1.1640524207238405</c:v>
                </c:pt>
                <c:pt idx="27">
                  <c:v>1.1579769431015248</c:v>
                </c:pt>
                <c:pt idx="28">
                  <c:v>1.0807053941908715</c:v>
                </c:pt>
                <c:pt idx="29">
                  <c:v>1.0596866096866095</c:v>
                </c:pt>
                <c:pt idx="30">
                  <c:v>1.1982901268615556</c:v>
                </c:pt>
                <c:pt idx="31">
                  <c:v>1.2540904716073147</c:v>
                </c:pt>
                <c:pt idx="32">
                  <c:v>1.3716794404345563</c:v>
                </c:pt>
                <c:pt idx="33">
                  <c:v>1.2580159242522058</c:v>
                </c:pt>
                <c:pt idx="34">
                  <c:v>1.1998791814543532</c:v>
                </c:pt>
                <c:pt idx="35">
                  <c:v>1.0986921173559563</c:v>
                </c:pt>
                <c:pt idx="36">
                  <c:v>1.011125790974202</c:v>
                </c:pt>
                <c:pt idx="37">
                  <c:v>1.0225794665692365</c:v>
                </c:pt>
                <c:pt idx="38">
                  <c:v>1.177657859695844</c:v>
                </c:pt>
                <c:pt idx="39">
                  <c:v>1.0348519362186788</c:v>
                </c:pt>
                <c:pt idx="40">
                  <c:v>1.2613627769795055</c:v>
                </c:pt>
                <c:pt idx="41">
                  <c:v>1.0962352417019381</c:v>
                </c:pt>
                <c:pt idx="42">
                  <c:v>1.2366379677776831</c:v>
                </c:pt>
                <c:pt idx="43">
                  <c:v>0.84245220830586676</c:v>
                </c:pt>
                <c:pt idx="44">
                  <c:v>0.76245179948586117</c:v>
                </c:pt>
                <c:pt idx="45">
                  <c:v>1.1707769617317356</c:v>
                </c:pt>
                <c:pt idx="46">
                  <c:v>1.0146363774965694</c:v>
                </c:pt>
                <c:pt idx="47">
                  <c:v>0.90730337078651679</c:v>
                </c:pt>
                <c:pt idx="48">
                  <c:v>1.1173267326732674</c:v>
                </c:pt>
                <c:pt idx="49">
                  <c:v>1.0748181503290615</c:v>
                </c:pt>
                <c:pt idx="50">
                  <c:v>1.1061625034312379</c:v>
                </c:pt>
                <c:pt idx="51">
                  <c:v>1.0711768851303736</c:v>
                </c:pt>
                <c:pt idx="52">
                  <c:v>1.0609894566098945</c:v>
                </c:pt>
                <c:pt idx="53">
                  <c:v>1.1110479746732691</c:v>
                </c:pt>
                <c:pt idx="54">
                  <c:v>1.2818393180056833</c:v>
                </c:pt>
                <c:pt idx="55">
                  <c:v>0.72762299940723174</c:v>
                </c:pt>
                <c:pt idx="56">
                  <c:v>1.0766579874406492</c:v>
                </c:pt>
                <c:pt idx="57">
                  <c:v>1.0479218362282876</c:v>
                </c:pt>
                <c:pt idx="58">
                  <c:v>1.1486272620931672</c:v>
                </c:pt>
                <c:pt idx="59">
                  <c:v>0.61967353426667482</c:v>
                </c:pt>
                <c:pt idx="60">
                  <c:v>0.77609763586122194</c:v>
                </c:pt>
                <c:pt idx="61">
                  <c:v>1.3341900527924422</c:v>
                </c:pt>
                <c:pt idx="62">
                  <c:v>1.0815187046342827</c:v>
                </c:pt>
                <c:pt idx="63">
                  <c:v>1.0014175460702472</c:v>
                </c:pt>
                <c:pt idx="64">
                  <c:v>1.2389473684210528</c:v>
                </c:pt>
                <c:pt idx="65">
                  <c:v>0.63057887759611142</c:v>
                </c:pt>
                <c:pt idx="66">
                  <c:v>1.0105938310752378</c:v>
                </c:pt>
                <c:pt idx="67">
                  <c:v>1.0574238578680202</c:v>
                </c:pt>
                <c:pt idx="68">
                  <c:v>1.2029066128920103</c:v>
                </c:pt>
                <c:pt idx="69">
                  <c:v>0.73143344467344185</c:v>
                </c:pt>
                <c:pt idx="70">
                  <c:v>1.1762953726794125</c:v>
                </c:pt>
                <c:pt idx="71">
                  <c:v>0.88197969543147203</c:v>
                </c:pt>
                <c:pt idx="72">
                  <c:v>0.67433524504692388</c:v>
                </c:pt>
                <c:pt idx="73">
                  <c:v>1.0653959398729274</c:v>
                </c:pt>
                <c:pt idx="74">
                  <c:v>0.64819734345351043</c:v>
                </c:pt>
                <c:pt idx="75">
                  <c:v>1.0488134574947432</c:v>
                </c:pt>
                <c:pt idx="76">
                  <c:v>1.306122448979592</c:v>
                </c:pt>
                <c:pt idx="77">
                  <c:v>0.70404297816654038</c:v>
                </c:pt>
                <c:pt idx="78">
                  <c:v>1.1038182831661092</c:v>
                </c:pt>
                <c:pt idx="79">
                  <c:v>1.3091405375139979</c:v>
                </c:pt>
                <c:pt idx="80">
                  <c:v>0.69924762839385013</c:v>
                </c:pt>
                <c:pt idx="81">
                  <c:v>0.5566014367104285</c:v>
                </c:pt>
                <c:pt idx="82">
                  <c:v>1.3166406582493972</c:v>
                </c:pt>
                <c:pt idx="83">
                  <c:v>1.0664875173370318</c:v>
                </c:pt>
                <c:pt idx="84">
                  <c:v>1.0120128136679123</c:v>
                </c:pt>
                <c:pt idx="85">
                  <c:v>1.0467362188072746</c:v>
                </c:pt>
                <c:pt idx="86">
                  <c:v>1.2163873658197544</c:v>
                </c:pt>
                <c:pt idx="87">
                  <c:v>1.226583833970508</c:v>
                </c:pt>
                <c:pt idx="88">
                  <c:v>0.9452633138286054</c:v>
                </c:pt>
                <c:pt idx="89">
                  <c:v>0.96881858775448415</c:v>
                </c:pt>
                <c:pt idx="90">
                  <c:v>0.9479472693032015</c:v>
                </c:pt>
                <c:pt idx="91">
                  <c:v>1.0038375930616317</c:v>
                </c:pt>
                <c:pt idx="92">
                  <c:v>1.0635160408574305</c:v>
                </c:pt>
                <c:pt idx="93">
                  <c:v>0.9923637382653776</c:v>
                </c:pt>
                <c:pt idx="94">
                  <c:v>0.94968689267976669</c:v>
                </c:pt>
                <c:pt idx="95">
                  <c:v>0.83959837357895617</c:v>
                </c:pt>
                <c:pt idx="96">
                  <c:v>1.0624319419237749</c:v>
                </c:pt>
                <c:pt idx="97">
                  <c:v>0.97561898992958285</c:v>
                </c:pt>
                <c:pt idx="98">
                  <c:v>0.7094472868775672</c:v>
                </c:pt>
                <c:pt idx="99">
                  <c:v>0.93173875902772385</c:v>
                </c:pt>
                <c:pt idx="100">
                  <c:v>1.1682971568327729</c:v>
                </c:pt>
                <c:pt idx="101">
                  <c:v>1.2201048951048952</c:v>
                </c:pt>
                <c:pt idx="102">
                  <c:v>0.96770245461344939</c:v>
                </c:pt>
                <c:pt idx="103">
                  <c:v>1.0339519811459714</c:v>
                </c:pt>
                <c:pt idx="104">
                  <c:v>0.95524506873879256</c:v>
                </c:pt>
                <c:pt idx="105">
                  <c:v>0.89819694868238575</c:v>
                </c:pt>
                <c:pt idx="106">
                  <c:v>0.9873929590865842</c:v>
                </c:pt>
                <c:pt idx="107">
                  <c:v>0.91072635135135127</c:v>
                </c:pt>
                <c:pt idx="108">
                  <c:v>1.4458206476612232</c:v>
                </c:pt>
                <c:pt idx="109">
                  <c:v>0.94516017912504302</c:v>
                </c:pt>
                <c:pt idx="110">
                  <c:v>0.96456097385291351</c:v>
                </c:pt>
                <c:pt idx="111">
                  <c:v>0.8900382280188891</c:v>
                </c:pt>
                <c:pt idx="112">
                  <c:v>0.95308516063233051</c:v>
                </c:pt>
                <c:pt idx="113">
                  <c:v>1.0745627980922099</c:v>
                </c:pt>
                <c:pt idx="114">
                  <c:v>1.27669946736481</c:v>
                </c:pt>
                <c:pt idx="115">
                  <c:v>0.90540998036427656</c:v>
                </c:pt>
                <c:pt idx="116">
                  <c:v>0.91738986419344148</c:v>
                </c:pt>
                <c:pt idx="117">
                  <c:v>0.90041235509219641</c:v>
                </c:pt>
                <c:pt idx="118">
                  <c:v>1.0992589881987009</c:v>
                </c:pt>
                <c:pt idx="119">
                  <c:v>0.9685625496856255</c:v>
                </c:pt>
                <c:pt idx="120">
                  <c:v>1.1618655692729767</c:v>
                </c:pt>
                <c:pt idx="121">
                  <c:v>1.2509963852071555</c:v>
                </c:pt>
                <c:pt idx="122">
                  <c:v>1.0383040935672514</c:v>
                </c:pt>
                <c:pt idx="123">
                  <c:v>1.0637699956766105</c:v>
                </c:pt>
                <c:pt idx="124">
                  <c:v>0.99155954777760591</c:v>
                </c:pt>
                <c:pt idx="125">
                  <c:v>0.86777986028284204</c:v>
                </c:pt>
                <c:pt idx="126">
                  <c:v>1.0355558294306138</c:v>
                </c:pt>
                <c:pt idx="127">
                  <c:v>0.92470687950275443</c:v>
                </c:pt>
                <c:pt idx="128">
                  <c:v>0.92609666498595389</c:v>
                </c:pt>
                <c:pt idx="129">
                  <c:v>1.0019032513877875</c:v>
                </c:pt>
                <c:pt idx="130">
                  <c:v>0.98959255978742255</c:v>
                </c:pt>
                <c:pt idx="131">
                  <c:v>1.0066296638914587</c:v>
                </c:pt>
                <c:pt idx="132">
                  <c:v>0.9038503850385039</c:v>
                </c:pt>
                <c:pt idx="133">
                  <c:v>1.1150283836271289</c:v>
                </c:pt>
                <c:pt idx="134">
                  <c:v>0.98845114259972156</c:v>
                </c:pt>
                <c:pt idx="135">
                  <c:v>1.0215652446675032</c:v>
                </c:pt>
                <c:pt idx="136">
                  <c:v>1.0995767835550181</c:v>
                </c:pt>
                <c:pt idx="137">
                  <c:v>1.0091467485645613</c:v>
                </c:pt>
                <c:pt idx="138">
                  <c:v>1.1829971181556194</c:v>
                </c:pt>
                <c:pt idx="139">
                  <c:v>1.0300258034248182</c:v>
                </c:pt>
                <c:pt idx="140">
                  <c:v>1.0492614001284521</c:v>
                </c:pt>
                <c:pt idx="141">
                  <c:v>1.4304242322818173</c:v>
                </c:pt>
                <c:pt idx="142">
                  <c:v>0.91118724469627099</c:v>
                </c:pt>
                <c:pt idx="143">
                  <c:v>0.94733561857276394</c:v>
                </c:pt>
                <c:pt idx="144">
                  <c:v>0.91627367607267107</c:v>
                </c:pt>
                <c:pt idx="145">
                  <c:v>0.87685513646564839</c:v>
                </c:pt>
                <c:pt idx="146">
                  <c:v>0.95473595976529768</c:v>
                </c:pt>
                <c:pt idx="147">
                  <c:v>0.95901408450704229</c:v>
                </c:pt>
                <c:pt idx="148">
                  <c:v>0.95978881897736312</c:v>
                </c:pt>
                <c:pt idx="149">
                  <c:v>0.8681943767268</c:v>
                </c:pt>
                <c:pt idx="150">
                  <c:v>0.95886017393449707</c:v>
                </c:pt>
                <c:pt idx="151">
                  <c:v>0.81498559077809796</c:v>
                </c:pt>
                <c:pt idx="152">
                  <c:v>0.7444686253173739</c:v>
                </c:pt>
                <c:pt idx="153">
                  <c:v>0.97477554510474562</c:v>
                </c:pt>
                <c:pt idx="154">
                  <c:v>1.1873878283569914</c:v>
                </c:pt>
                <c:pt idx="155">
                  <c:v>1.2606088210734079</c:v>
                </c:pt>
                <c:pt idx="156">
                  <c:v>0.94164332399626516</c:v>
                </c:pt>
                <c:pt idx="157">
                  <c:v>0.90191235059760955</c:v>
                </c:pt>
                <c:pt idx="158">
                  <c:v>0.85253913166654871</c:v>
                </c:pt>
                <c:pt idx="159">
                  <c:v>0.84199036434808783</c:v>
                </c:pt>
                <c:pt idx="160">
                  <c:v>1.0270880361173815</c:v>
                </c:pt>
                <c:pt idx="161">
                  <c:v>1.0372132938055858</c:v>
                </c:pt>
                <c:pt idx="162">
                  <c:v>0.96155010596427493</c:v>
                </c:pt>
                <c:pt idx="163">
                  <c:v>0.81351755698319106</c:v>
                </c:pt>
                <c:pt idx="164">
                  <c:v>0.96703208125100759</c:v>
                </c:pt>
                <c:pt idx="165">
                  <c:v>0.86985898942420681</c:v>
                </c:pt>
                <c:pt idx="166">
                  <c:v>0.9037403740374037</c:v>
                </c:pt>
                <c:pt idx="167">
                  <c:v>1.0019866700845936</c:v>
                </c:pt>
                <c:pt idx="168">
                  <c:v>0.9208040504798608</c:v>
                </c:pt>
                <c:pt idx="169">
                  <c:v>1.2205562635879752</c:v>
                </c:pt>
                <c:pt idx="170">
                  <c:v>0.96777897380696098</c:v>
                </c:pt>
                <c:pt idx="171">
                  <c:v>0.83902025725949314</c:v>
                </c:pt>
                <c:pt idx="172">
                  <c:v>0.74013266998341631</c:v>
                </c:pt>
                <c:pt idx="173">
                  <c:v>0.93215709434519411</c:v>
                </c:pt>
                <c:pt idx="174">
                  <c:v>0.96043216943331422</c:v>
                </c:pt>
                <c:pt idx="175">
                  <c:v>0.89242227979274602</c:v>
                </c:pt>
                <c:pt idx="176">
                  <c:v>0.97252307915970049</c:v>
                </c:pt>
                <c:pt idx="177">
                  <c:v>0.899399630541872</c:v>
                </c:pt>
                <c:pt idx="178">
                  <c:v>1.0612162052447838</c:v>
                </c:pt>
                <c:pt idx="179">
                  <c:v>1.1065380493033228</c:v>
                </c:pt>
                <c:pt idx="180">
                  <c:v>1.0072287615148414</c:v>
                </c:pt>
                <c:pt idx="181">
                  <c:v>0.97716894977168944</c:v>
                </c:pt>
                <c:pt idx="182">
                  <c:v>0.89229494614747307</c:v>
                </c:pt>
                <c:pt idx="183">
                  <c:v>0.80321561082863824</c:v>
                </c:pt>
                <c:pt idx="184">
                  <c:v>0.80623138935289418</c:v>
                </c:pt>
                <c:pt idx="185">
                  <c:v>0.74173207218085457</c:v>
                </c:pt>
                <c:pt idx="186">
                  <c:v>0.85206587691418667</c:v>
                </c:pt>
                <c:pt idx="187">
                  <c:v>0.77177997950119581</c:v>
                </c:pt>
                <c:pt idx="188">
                  <c:v>0.95642349903163326</c:v>
                </c:pt>
                <c:pt idx="189">
                  <c:v>0.87513743815283107</c:v>
                </c:pt>
                <c:pt idx="190">
                  <c:v>1.0208333333333333</c:v>
                </c:pt>
                <c:pt idx="191">
                  <c:v>0.83996786209918928</c:v>
                </c:pt>
                <c:pt idx="192">
                  <c:v>0.8678156925429148</c:v>
                </c:pt>
                <c:pt idx="193">
                  <c:v>0.81469139379889888</c:v>
                </c:pt>
                <c:pt idx="194">
                  <c:v>0.81605962593165515</c:v>
                </c:pt>
                <c:pt idx="195">
                  <c:v>1.064699128790437</c:v>
                </c:pt>
                <c:pt idx="196">
                  <c:v>1.1873648978453386</c:v>
                </c:pt>
              </c:numCache>
            </c:numRef>
          </c:yVal>
          <c:smooth val="0"/>
          <c:extLst>
            <c:ext xmlns:c16="http://schemas.microsoft.com/office/drawing/2014/chart" uri="{C3380CC4-5D6E-409C-BE32-E72D297353CC}">
              <c16:uniqueId val="{00000000-FA9B-4B13-BE4E-7C33DDF42291}"/>
            </c:ext>
          </c:extLst>
        </c:ser>
        <c:dLbls>
          <c:showLegendKey val="0"/>
          <c:showVal val="0"/>
          <c:showCatName val="0"/>
          <c:showSerName val="0"/>
          <c:showPercent val="0"/>
          <c:showBubbleSize val="0"/>
        </c:dLbls>
        <c:axId val="1241635176"/>
        <c:axId val="1241627304"/>
      </c:scatterChart>
      <c:valAx>
        <c:axId val="1241635176"/>
        <c:scaling>
          <c:orientation val="minMax"/>
        </c:scaling>
        <c:delete val="0"/>
        <c:axPos val="b"/>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1627304"/>
        <c:crosses val="autoZero"/>
        <c:crossBetween val="midCat"/>
      </c:valAx>
      <c:valAx>
        <c:axId val="1241627304"/>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Fitness (power/HR)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163517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scatterChart>
        <c:scatterStyle val="lineMarker"/>
        <c:varyColors val="0"/>
        <c:ser>
          <c:idx val="0"/>
          <c:order val="0"/>
          <c:tx>
            <c:strRef>
              <c:f>'Strava data'!$H$1</c:f>
              <c:strCache>
                <c:ptCount val="1"/>
                <c:pt idx="0">
                  <c:v>Average Speed km/h</c:v>
                </c:pt>
              </c:strCache>
            </c:strRef>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forward val="2"/>
            <c:dispRSqr val="0"/>
            <c:dispEq val="0"/>
          </c:trendline>
          <c:trendline>
            <c:spPr>
              <a:ln w="19050" cap="rnd">
                <a:solidFill>
                  <a:schemeClr val="accent2"/>
                </a:solidFill>
                <a:prstDash val="sysDot"/>
              </a:ln>
              <a:effectLst/>
            </c:spPr>
            <c:trendlineType val="linear"/>
            <c:dispRSqr val="0"/>
            <c:dispEq val="0"/>
          </c:trendline>
          <c:trendline>
            <c:spPr>
              <a:ln w="19050" cap="rnd">
                <a:solidFill>
                  <a:srgbClr val="7030A0"/>
                </a:solidFill>
                <a:prstDash val="sysDot"/>
              </a:ln>
              <a:effectLst/>
            </c:spPr>
            <c:trendlineType val="linear"/>
            <c:dispRSqr val="1"/>
            <c:dispEq val="1"/>
            <c:trendlineLbl>
              <c:layout>
                <c:manualLayout>
                  <c:x val="4.4986210962760093E-2"/>
                  <c:y val="-0.1658581797139178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'Strava data'!$A$2:$A$198</c:f>
              <c:numCache>
                <c:formatCode>m/d/yyyy</c:formatCode>
                <c:ptCount val="197"/>
                <c:pt idx="0">
                  <c:v>44566</c:v>
                </c:pt>
                <c:pt idx="1">
                  <c:v>44568</c:v>
                </c:pt>
                <c:pt idx="2">
                  <c:v>44569</c:v>
                </c:pt>
                <c:pt idx="3">
                  <c:v>44576</c:v>
                </c:pt>
                <c:pt idx="4">
                  <c:v>44580</c:v>
                </c:pt>
                <c:pt idx="5">
                  <c:v>44582</c:v>
                </c:pt>
                <c:pt idx="6">
                  <c:v>44583</c:v>
                </c:pt>
                <c:pt idx="7">
                  <c:v>44585</c:v>
                </c:pt>
                <c:pt idx="8">
                  <c:v>44586</c:v>
                </c:pt>
                <c:pt idx="9">
                  <c:v>44587</c:v>
                </c:pt>
                <c:pt idx="10">
                  <c:v>44590</c:v>
                </c:pt>
                <c:pt idx="11">
                  <c:v>44591</c:v>
                </c:pt>
                <c:pt idx="12">
                  <c:v>44594</c:v>
                </c:pt>
                <c:pt idx="13">
                  <c:v>44596</c:v>
                </c:pt>
                <c:pt idx="14">
                  <c:v>44597</c:v>
                </c:pt>
                <c:pt idx="15">
                  <c:v>44601</c:v>
                </c:pt>
                <c:pt idx="16">
                  <c:v>44603</c:v>
                </c:pt>
                <c:pt idx="17">
                  <c:v>44607</c:v>
                </c:pt>
                <c:pt idx="18">
                  <c:v>44608</c:v>
                </c:pt>
                <c:pt idx="19">
                  <c:v>44609</c:v>
                </c:pt>
                <c:pt idx="20">
                  <c:v>44610</c:v>
                </c:pt>
                <c:pt idx="21">
                  <c:v>44611</c:v>
                </c:pt>
                <c:pt idx="22">
                  <c:v>44612</c:v>
                </c:pt>
                <c:pt idx="23">
                  <c:v>44613</c:v>
                </c:pt>
                <c:pt idx="24">
                  <c:v>44614</c:v>
                </c:pt>
                <c:pt idx="25">
                  <c:v>44615</c:v>
                </c:pt>
                <c:pt idx="26">
                  <c:v>44616</c:v>
                </c:pt>
                <c:pt idx="27">
                  <c:v>44617</c:v>
                </c:pt>
                <c:pt idx="28">
                  <c:v>44618</c:v>
                </c:pt>
                <c:pt idx="29">
                  <c:v>44619</c:v>
                </c:pt>
                <c:pt idx="30">
                  <c:v>44620</c:v>
                </c:pt>
                <c:pt idx="31">
                  <c:v>44621</c:v>
                </c:pt>
                <c:pt idx="32">
                  <c:v>44622</c:v>
                </c:pt>
                <c:pt idx="33">
                  <c:v>44623</c:v>
                </c:pt>
                <c:pt idx="34">
                  <c:v>44624</c:v>
                </c:pt>
                <c:pt idx="35">
                  <c:v>44625</c:v>
                </c:pt>
                <c:pt idx="36">
                  <c:v>44628</c:v>
                </c:pt>
                <c:pt idx="37">
                  <c:v>44629</c:v>
                </c:pt>
                <c:pt idx="38">
                  <c:v>44630</c:v>
                </c:pt>
                <c:pt idx="39">
                  <c:v>44631</c:v>
                </c:pt>
                <c:pt idx="40">
                  <c:v>44632</c:v>
                </c:pt>
                <c:pt idx="41">
                  <c:v>44633</c:v>
                </c:pt>
                <c:pt idx="42">
                  <c:v>44634</c:v>
                </c:pt>
                <c:pt idx="43">
                  <c:v>44636</c:v>
                </c:pt>
                <c:pt idx="44">
                  <c:v>44637</c:v>
                </c:pt>
                <c:pt idx="45">
                  <c:v>44639</c:v>
                </c:pt>
                <c:pt idx="46">
                  <c:v>44640</c:v>
                </c:pt>
                <c:pt idx="47">
                  <c:v>44642</c:v>
                </c:pt>
                <c:pt idx="48">
                  <c:v>44644</c:v>
                </c:pt>
                <c:pt idx="49">
                  <c:v>44645</c:v>
                </c:pt>
                <c:pt idx="50">
                  <c:v>44646</c:v>
                </c:pt>
                <c:pt idx="51">
                  <c:v>44648</c:v>
                </c:pt>
                <c:pt idx="52">
                  <c:v>44651</c:v>
                </c:pt>
                <c:pt idx="53">
                  <c:v>44652</c:v>
                </c:pt>
                <c:pt idx="54">
                  <c:v>44653</c:v>
                </c:pt>
                <c:pt idx="55">
                  <c:v>44654</c:v>
                </c:pt>
                <c:pt idx="56">
                  <c:v>44655</c:v>
                </c:pt>
                <c:pt idx="57">
                  <c:v>44656</c:v>
                </c:pt>
                <c:pt idx="58">
                  <c:v>44658</c:v>
                </c:pt>
                <c:pt idx="59">
                  <c:v>44660</c:v>
                </c:pt>
                <c:pt idx="60">
                  <c:v>44660</c:v>
                </c:pt>
                <c:pt idx="61">
                  <c:v>44661</c:v>
                </c:pt>
                <c:pt idx="62">
                  <c:v>44663</c:v>
                </c:pt>
                <c:pt idx="63">
                  <c:v>44664</c:v>
                </c:pt>
                <c:pt idx="64">
                  <c:v>44665</c:v>
                </c:pt>
                <c:pt idx="65">
                  <c:v>44667</c:v>
                </c:pt>
                <c:pt idx="66">
                  <c:v>44668</c:v>
                </c:pt>
                <c:pt idx="67">
                  <c:v>44671</c:v>
                </c:pt>
                <c:pt idx="68">
                  <c:v>44672</c:v>
                </c:pt>
                <c:pt idx="69">
                  <c:v>44674</c:v>
                </c:pt>
                <c:pt idx="70">
                  <c:v>44677</c:v>
                </c:pt>
                <c:pt idx="71">
                  <c:v>44678</c:v>
                </c:pt>
                <c:pt idx="72">
                  <c:v>44679</c:v>
                </c:pt>
                <c:pt idx="73">
                  <c:v>44680</c:v>
                </c:pt>
                <c:pt idx="74">
                  <c:v>44681</c:v>
                </c:pt>
                <c:pt idx="75">
                  <c:v>44682</c:v>
                </c:pt>
                <c:pt idx="76">
                  <c:v>44684</c:v>
                </c:pt>
                <c:pt idx="77">
                  <c:v>44685</c:v>
                </c:pt>
                <c:pt idx="78">
                  <c:v>44686</c:v>
                </c:pt>
                <c:pt idx="79">
                  <c:v>44688</c:v>
                </c:pt>
                <c:pt idx="80">
                  <c:v>44689</c:v>
                </c:pt>
                <c:pt idx="81">
                  <c:v>44690</c:v>
                </c:pt>
                <c:pt idx="82">
                  <c:v>44691</c:v>
                </c:pt>
                <c:pt idx="83">
                  <c:v>44692</c:v>
                </c:pt>
                <c:pt idx="84">
                  <c:v>44694</c:v>
                </c:pt>
                <c:pt idx="85">
                  <c:v>44695</c:v>
                </c:pt>
                <c:pt idx="86">
                  <c:v>44696</c:v>
                </c:pt>
                <c:pt idx="87">
                  <c:v>44698</c:v>
                </c:pt>
                <c:pt idx="88">
                  <c:v>44699</c:v>
                </c:pt>
                <c:pt idx="89">
                  <c:v>44700</c:v>
                </c:pt>
                <c:pt idx="90">
                  <c:v>44701</c:v>
                </c:pt>
                <c:pt idx="91">
                  <c:v>44703</c:v>
                </c:pt>
                <c:pt idx="92">
                  <c:v>44704</c:v>
                </c:pt>
                <c:pt idx="93">
                  <c:v>44705</c:v>
                </c:pt>
                <c:pt idx="94">
                  <c:v>44706</c:v>
                </c:pt>
                <c:pt idx="95">
                  <c:v>44709</c:v>
                </c:pt>
                <c:pt idx="96">
                  <c:v>44712</c:v>
                </c:pt>
                <c:pt idx="97">
                  <c:v>44715</c:v>
                </c:pt>
                <c:pt idx="98">
                  <c:v>44716</c:v>
                </c:pt>
                <c:pt idx="99">
                  <c:v>44717</c:v>
                </c:pt>
                <c:pt idx="100">
                  <c:v>44718</c:v>
                </c:pt>
                <c:pt idx="101">
                  <c:v>44719</c:v>
                </c:pt>
                <c:pt idx="102">
                  <c:v>44719</c:v>
                </c:pt>
                <c:pt idx="103">
                  <c:v>44720</c:v>
                </c:pt>
                <c:pt idx="104">
                  <c:v>44723</c:v>
                </c:pt>
                <c:pt idx="105">
                  <c:v>44724</c:v>
                </c:pt>
                <c:pt idx="106">
                  <c:v>44728</c:v>
                </c:pt>
                <c:pt idx="107">
                  <c:v>44729</c:v>
                </c:pt>
                <c:pt idx="108">
                  <c:v>44731</c:v>
                </c:pt>
                <c:pt idx="109">
                  <c:v>44734</c:v>
                </c:pt>
                <c:pt idx="110">
                  <c:v>44735</c:v>
                </c:pt>
                <c:pt idx="111">
                  <c:v>44736</c:v>
                </c:pt>
                <c:pt idx="112">
                  <c:v>44737</c:v>
                </c:pt>
                <c:pt idx="113">
                  <c:v>44738</c:v>
                </c:pt>
                <c:pt idx="114">
                  <c:v>44739</c:v>
                </c:pt>
                <c:pt idx="115">
                  <c:v>44741</c:v>
                </c:pt>
                <c:pt idx="116">
                  <c:v>44742</c:v>
                </c:pt>
                <c:pt idx="117">
                  <c:v>44744</c:v>
                </c:pt>
                <c:pt idx="118">
                  <c:v>44748</c:v>
                </c:pt>
                <c:pt idx="119">
                  <c:v>44749</c:v>
                </c:pt>
                <c:pt idx="120">
                  <c:v>44751</c:v>
                </c:pt>
                <c:pt idx="121">
                  <c:v>44752</c:v>
                </c:pt>
                <c:pt idx="122">
                  <c:v>44753</c:v>
                </c:pt>
                <c:pt idx="123">
                  <c:v>44755</c:v>
                </c:pt>
                <c:pt idx="124">
                  <c:v>44756</c:v>
                </c:pt>
                <c:pt idx="125">
                  <c:v>44758</c:v>
                </c:pt>
                <c:pt idx="126">
                  <c:v>44759</c:v>
                </c:pt>
                <c:pt idx="127">
                  <c:v>44761</c:v>
                </c:pt>
                <c:pt idx="128">
                  <c:v>44762</c:v>
                </c:pt>
                <c:pt idx="129">
                  <c:v>44763</c:v>
                </c:pt>
                <c:pt idx="130">
                  <c:v>44764</c:v>
                </c:pt>
                <c:pt idx="131">
                  <c:v>44766</c:v>
                </c:pt>
                <c:pt idx="132">
                  <c:v>44768</c:v>
                </c:pt>
                <c:pt idx="133">
                  <c:v>44769</c:v>
                </c:pt>
                <c:pt idx="134">
                  <c:v>44770</c:v>
                </c:pt>
                <c:pt idx="135">
                  <c:v>44772</c:v>
                </c:pt>
                <c:pt idx="136">
                  <c:v>44773</c:v>
                </c:pt>
                <c:pt idx="137">
                  <c:v>44775</c:v>
                </c:pt>
                <c:pt idx="138">
                  <c:v>44776</c:v>
                </c:pt>
                <c:pt idx="139">
                  <c:v>44777</c:v>
                </c:pt>
                <c:pt idx="140">
                  <c:v>44779</c:v>
                </c:pt>
                <c:pt idx="141">
                  <c:v>44780</c:v>
                </c:pt>
                <c:pt idx="142">
                  <c:v>44783</c:v>
                </c:pt>
                <c:pt idx="143">
                  <c:v>44784</c:v>
                </c:pt>
                <c:pt idx="144">
                  <c:v>44787</c:v>
                </c:pt>
                <c:pt idx="145">
                  <c:v>44788</c:v>
                </c:pt>
                <c:pt idx="146">
                  <c:v>44789</c:v>
                </c:pt>
                <c:pt idx="147">
                  <c:v>44790</c:v>
                </c:pt>
                <c:pt idx="148">
                  <c:v>44792</c:v>
                </c:pt>
                <c:pt idx="149">
                  <c:v>44793</c:v>
                </c:pt>
                <c:pt idx="150">
                  <c:v>44794</c:v>
                </c:pt>
                <c:pt idx="151">
                  <c:v>44794</c:v>
                </c:pt>
                <c:pt idx="152">
                  <c:v>44796</c:v>
                </c:pt>
                <c:pt idx="153">
                  <c:v>44797</c:v>
                </c:pt>
                <c:pt idx="154">
                  <c:v>44798</c:v>
                </c:pt>
                <c:pt idx="155">
                  <c:v>44799</c:v>
                </c:pt>
                <c:pt idx="156">
                  <c:v>44800</c:v>
                </c:pt>
                <c:pt idx="157">
                  <c:v>44801</c:v>
                </c:pt>
                <c:pt idx="158">
                  <c:v>44804</c:v>
                </c:pt>
                <c:pt idx="159">
                  <c:v>44805</c:v>
                </c:pt>
                <c:pt idx="160">
                  <c:v>44807</c:v>
                </c:pt>
                <c:pt idx="161">
                  <c:v>44807</c:v>
                </c:pt>
                <c:pt idx="162">
                  <c:v>44808</c:v>
                </c:pt>
                <c:pt idx="163">
                  <c:v>44810</c:v>
                </c:pt>
                <c:pt idx="164">
                  <c:v>44811</c:v>
                </c:pt>
                <c:pt idx="165">
                  <c:v>44812</c:v>
                </c:pt>
                <c:pt idx="166">
                  <c:v>44813</c:v>
                </c:pt>
                <c:pt idx="167">
                  <c:v>44814</c:v>
                </c:pt>
                <c:pt idx="168">
                  <c:v>44818</c:v>
                </c:pt>
                <c:pt idx="169">
                  <c:v>44819</c:v>
                </c:pt>
                <c:pt idx="170">
                  <c:v>44820</c:v>
                </c:pt>
                <c:pt idx="171">
                  <c:v>44821</c:v>
                </c:pt>
                <c:pt idx="172">
                  <c:v>44822</c:v>
                </c:pt>
                <c:pt idx="173">
                  <c:v>44824</c:v>
                </c:pt>
                <c:pt idx="174">
                  <c:v>44825</c:v>
                </c:pt>
                <c:pt idx="175">
                  <c:v>44828</c:v>
                </c:pt>
                <c:pt idx="176">
                  <c:v>44829</c:v>
                </c:pt>
                <c:pt idx="177">
                  <c:v>44829</c:v>
                </c:pt>
                <c:pt idx="178">
                  <c:v>44830</c:v>
                </c:pt>
                <c:pt idx="179">
                  <c:v>44831</c:v>
                </c:pt>
                <c:pt idx="180">
                  <c:v>44834</c:v>
                </c:pt>
                <c:pt idx="181">
                  <c:v>44835</c:v>
                </c:pt>
                <c:pt idx="182">
                  <c:v>44836</c:v>
                </c:pt>
                <c:pt idx="183">
                  <c:v>44844</c:v>
                </c:pt>
                <c:pt idx="184">
                  <c:v>44845</c:v>
                </c:pt>
                <c:pt idx="185">
                  <c:v>44848</c:v>
                </c:pt>
                <c:pt idx="186">
                  <c:v>44849</c:v>
                </c:pt>
                <c:pt idx="187">
                  <c:v>44851</c:v>
                </c:pt>
                <c:pt idx="188">
                  <c:v>44855</c:v>
                </c:pt>
                <c:pt idx="189">
                  <c:v>44856</c:v>
                </c:pt>
                <c:pt idx="190">
                  <c:v>44861</c:v>
                </c:pt>
                <c:pt idx="191">
                  <c:v>44863</c:v>
                </c:pt>
                <c:pt idx="192">
                  <c:v>44864</c:v>
                </c:pt>
                <c:pt idx="193">
                  <c:v>44866</c:v>
                </c:pt>
                <c:pt idx="194">
                  <c:v>44870</c:v>
                </c:pt>
                <c:pt idx="195">
                  <c:v>44877</c:v>
                </c:pt>
                <c:pt idx="196">
                  <c:v>44878</c:v>
                </c:pt>
              </c:numCache>
            </c:numRef>
          </c:xVal>
          <c:yVal>
            <c:numRef>
              <c:f>'Strava data'!$H$2:$H$198</c:f>
              <c:numCache>
                <c:formatCode>0</c:formatCode>
                <c:ptCount val="197"/>
                <c:pt idx="0">
                  <c:v>23.04</c:v>
                </c:pt>
                <c:pt idx="1">
                  <c:v>26.55</c:v>
                </c:pt>
                <c:pt idx="2">
                  <c:v>22.41</c:v>
                </c:pt>
                <c:pt idx="3">
                  <c:v>26.94</c:v>
                </c:pt>
                <c:pt idx="4">
                  <c:v>31.78</c:v>
                </c:pt>
                <c:pt idx="5">
                  <c:v>27.66</c:v>
                </c:pt>
                <c:pt idx="6">
                  <c:v>29.51</c:v>
                </c:pt>
                <c:pt idx="7">
                  <c:v>33.28</c:v>
                </c:pt>
                <c:pt idx="8">
                  <c:v>32.979999999999997</c:v>
                </c:pt>
                <c:pt idx="9">
                  <c:v>28.63</c:v>
                </c:pt>
                <c:pt idx="10">
                  <c:v>22.05</c:v>
                </c:pt>
                <c:pt idx="11">
                  <c:v>31.99</c:v>
                </c:pt>
                <c:pt idx="12">
                  <c:v>31.51</c:v>
                </c:pt>
                <c:pt idx="13">
                  <c:v>32.32</c:v>
                </c:pt>
                <c:pt idx="14">
                  <c:v>30.89</c:v>
                </c:pt>
                <c:pt idx="15">
                  <c:v>33.29</c:v>
                </c:pt>
                <c:pt idx="16">
                  <c:v>30.22</c:v>
                </c:pt>
                <c:pt idx="17">
                  <c:v>28.12</c:v>
                </c:pt>
                <c:pt idx="18">
                  <c:v>30.43</c:v>
                </c:pt>
                <c:pt idx="19">
                  <c:v>28.61</c:v>
                </c:pt>
                <c:pt idx="20">
                  <c:v>29.35</c:v>
                </c:pt>
                <c:pt idx="21">
                  <c:v>29.39</c:v>
                </c:pt>
                <c:pt idx="22">
                  <c:v>25.09</c:v>
                </c:pt>
                <c:pt idx="23">
                  <c:v>25.91</c:v>
                </c:pt>
                <c:pt idx="24">
                  <c:v>26.81</c:v>
                </c:pt>
                <c:pt idx="25">
                  <c:v>30.9</c:v>
                </c:pt>
                <c:pt idx="26">
                  <c:v>27.81</c:v>
                </c:pt>
                <c:pt idx="27">
                  <c:v>29.92</c:v>
                </c:pt>
                <c:pt idx="28">
                  <c:v>28.08</c:v>
                </c:pt>
                <c:pt idx="29">
                  <c:v>24.49</c:v>
                </c:pt>
                <c:pt idx="30">
                  <c:v>29.1</c:v>
                </c:pt>
                <c:pt idx="31">
                  <c:v>29.42</c:v>
                </c:pt>
                <c:pt idx="32">
                  <c:v>31.59</c:v>
                </c:pt>
                <c:pt idx="33">
                  <c:v>28.52</c:v>
                </c:pt>
                <c:pt idx="34">
                  <c:v>29.11</c:v>
                </c:pt>
                <c:pt idx="35">
                  <c:v>26.35</c:v>
                </c:pt>
                <c:pt idx="36">
                  <c:v>25.82</c:v>
                </c:pt>
                <c:pt idx="37">
                  <c:v>23.41</c:v>
                </c:pt>
                <c:pt idx="38">
                  <c:v>28.54</c:v>
                </c:pt>
                <c:pt idx="39">
                  <c:v>22.16</c:v>
                </c:pt>
                <c:pt idx="40">
                  <c:v>28.98</c:v>
                </c:pt>
                <c:pt idx="41">
                  <c:v>24.67</c:v>
                </c:pt>
                <c:pt idx="42">
                  <c:v>27.49</c:v>
                </c:pt>
                <c:pt idx="43">
                  <c:v>26.87</c:v>
                </c:pt>
                <c:pt idx="44">
                  <c:v>24.84</c:v>
                </c:pt>
                <c:pt idx="45">
                  <c:v>28.73</c:v>
                </c:pt>
                <c:pt idx="46">
                  <c:v>27.82</c:v>
                </c:pt>
                <c:pt idx="47">
                  <c:v>28.21</c:v>
                </c:pt>
                <c:pt idx="48">
                  <c:v>32.15</c:v>
                </c:pt>
                <c:pt idx="49">
                  <c:v>30.12</c:v>
                </c:pt>
                <c:pt idx="50">
                  <c:v>30.08</c:v>
                </c:pt>
                <c:pt idx="51">
                  <c:v>29.47</c:v>
                </c:pt>
                <c:pt idx="52">
                  <c:v>28.24</c:v>
                </c:pt>
                <c:pt idx="53">
                  <c:v>28.65</c:v>
                </c:pt>
                <c:pt idx="54">
                  <c:v>33.54</c:v>
                </c:pt>
                <c:pt idx="55">
                  <c:v>23.82</c:v>
                </c:pt>
                <c:pt idx="56">
                  <c:v>28.91</c:v>
                </c:pt>
                <c:pt idx="57">
                  <c:v>28.46</c:v>
                </c:pt>
                <c:pt idx="58">
                  <c:v>31.53</c:v>
                </c:pt>
                <c:pt idx="59">
                  <c:v>25.54</c:v>
                </c:pt>
                <c:pt idx="60">
                  <c:v>24.96</c:v>
                </c:pt>
                <c:pt idx="61">
                  <c:v>32.61</c:v>
                </c:pt>
                <c:pt idx="62">
                  <c:v>30.02</c:v>
                </c:pt>
                <c:pt idx="63">
                  <c:v>28.72</c:v>
                </c:pt>
                <c:pt idx="64">
                  <c:v>31.85</c:v>
                </c:pt>
                <c:pt idx="65">
                  <c:v>20.97</c:v>
                </c:pt>
                <c:pt idx="66">
                  <c:v>29.63</c:v>
                </c:pt>
                <c:pt idx="67">
                  <c:v>17.32</c:v>
                </c:pt>
                <c:pt idx="68">
                  <c:v>31.31</c:v>
                </c:pt>
                <c:pt idx="69">
                  <c:v>25.95</c:v>
                </c:pt>
                <c:pt idx="70">
                  <c:v>31.19</c:v>
                </c:pt>
                <c:pt idx="71">
                  <c:v>25.34</c:v>
                </c:pt>
                <c:pt idx="72">
                  <c:v>22.97</c:v>
                </c:pt>
                <c:pt idx="73">
                  <c:v>29.17</c:v>
                </c:pt>
                <c:pt idx="74">
                  <c:v>20.46</c:v>
                </c:pt>
                <c:pt idx="75">
                  <c:v>28.49</c:v>
                </c:pt>
                <c:pt idx="76">
                  <c:v>32.15</c:v>
                </c:pt>
                <c:pt idx="77">
                  <c:v>22.79</c:v>
                </c:pt>
                <c:pt idx="78">
                  <c:v>30.03</c:v>
                </c:pt>
                <c:pt idx="79">
                  <c:v>32.19</c:v>
                </c:pt>
                <c:pt idx="80">
                  <c:v>23.93</c:v>
                </c:pt>
                <c:pt idx="81">
                  <c:v>16.04</c:v>
                </c:pt>
                <c:pt idx="82">
                  <c:v>32.340000000000003</c:v>
                </c:pt>
                <c:pt idx="83">
                  <c:v>27.53</c:v>
                </c:pt>
                <c:pt idx="84">
                  <c:v>23.53</c:v>
                </c:pt>
                <c:pt idx="85">
                  <c:v>25.14</c:v>
                </c:pt>
                <c:pt idx="86">
                  <c:v>30.24</c:v>
                </c:pt>
                <c:pt idx="87">
                  <c:v>32.22</c:v>
                </c:pt>
                <c:pt idx="88">
                  <c:v>29.43</c:v>
                </c:pt>
                <c:pt idx="89">
                  <c:v>27.86</c:v>
                </c:pt>
                <c:pt idx="90">
                  <c:v>30.9</c:v>
                </c:pt>
                <c:pt idx="91">
                  <c:v>31.77</c:v>
                </c:pt>
                <c:pt idx="92">
                  <c:v>30.15</c:v>
                </c:pt>
                <c:pt idx="93">
                  <c:v>31.14</c:v>
                </c:pt>
                <c:pt idx="94">
                  <c:v>34.36</c:v>
                </c:pt>
                <c:pt idx="95">
                  <c:v>28.07</c:v>
                </c:pt>
                <c:pt idx="96">
                  <c:v>30.79</c:v>
                </c:pt>
                <c:pt idx="97">
                  <c:v>29</c:v>
                </c:pt>
                <c:pt idx="98">
                  <c:v>23.15</c:v>
                </c:pt>
                <c:pt idx="99">
                  <c:v>30.33</c:v>
                </c:pt>
                <c:pt idx="100">
                  <c:v>30.27</c:v>
                </c:pt>
                <c:pt idx="101">
                  <c:v>22.08</c:v>
                </c:pt>
                <c:pt idx="102">
                  <c:v>33.909999999999997</c:v>
                </c:pt>
                <c:pt idx="103">
                  <c:v>31.44</c:v>
                </c:pt>
                <c:pt idx="104">
                  <c:v>29.84</c:v>
                </c:pt>
                <c:pt idx="105">
                  <c:v>36.549999999999997</c:v>
                </c:pt>
                <c:pt idx="106">
                  <c:v>29.23</c:v>
                </c:pt>
                <c:pt idx="107">
                  <c:v>29.38</c:v>
                </c:pt>
                <c:pt idx="108">
                  <c:v>33.299999999999997</c:v>
                </c:pt>
                <c:pt idx="109">
                  <c:v>32.56</c:v>
                </c:pt>
                <c:pt idx="110">
                  <c:v>28.7</c:v>
                </c:pt>
                <c:pt idx="111">
                  <c:v>30.93</c:v>
                </c:pt>
                <c:pt idx="112">
                  <c:v>28.23</c:v>
                </c:pt>
                <c:pt idx="113">
                  <c:v>22.58</c:v>
                </c:pt>
                <c:pt idx="114">
                  <c:v>22.81</c:v>
                </c:pt>
                <c:pt idx="115">
                  <c:v>30.06</c:v>
                </c:pt>
                <c:pt idx="116">
                  <c:v>35.54</c:v>
                </c:pt>
                <c:pt idx="117">
                  <c:v>32.270000000000003</c:v>
                </c:pt>
                <c:pt idx="118">
                  <c:v>23.35</c:v>
                </c:pt>
                <c:pt idx="119">
                  <c:v>29.97</c:v>
                </c:pt>
                <c:pt idx="120">
                  <c:v>28.63</c:v>
                </c:pt>
                <c:pt idx="121">
                  <c:v>22.92</c:v>
                </c:pt>
                <c:pt idx="122">
                  <c:v>30.25</c:v>
                </c:pt>
                <c:pt idx="123">
                  <c:v>31.24</c:v>
                </c:pt>
                <c:pt idx="124">
                  <c:v>31.96</c:v>
                </c:pt>
                <c:pt idx="125">
                  <c:v>25.3</c:v>
                </c:pt>
                <c:pt idx="126">
                  <c:v>36.44</c:v>
                </c:pt>
                <c:pt idx="127">
                  <c:v>32.17</c:v>
                </c:pt>
                <c:pt idx="128">
                  <c:v>33.31</c:v>
                </c:pt>
                <c:pt idx="129">
                  <c:v>27.15</c:v>
                </c:pt>
                <c:pt idx="130">
                  <c:v>28.7</c:v>
                </c:pt>
                <c:pt idx="131">
                  <c:v>32.39</c:v>
                </c:pt>
                <c:pt idx="132">
                  <c:v>33.43</c:v>
                </c:pt>
                <c:pt idx="133">
                  <c:v>31.99</c:v>
                </c:pt>
                <c:pt idx="134">
                  <c:v>29.18</c:v>
                </c:pt>
                <c:pt idx="135">
                  <c:v>28.86</c:v>
                </c:pt>
                <c:pt idx="136">
                  <c:v>36.19</c:v>
                </c:pt>
                <c:pt idx="137">
                  <c:v>31.38</c:v>
                </c:pt>
                <c:pt idx="138">
                  <c:v>24.85</c:v>
                </c:pt>
                <c:pt idx="139">
                  <c:v>22.14</c:v>
                </c:pt>
                <c:pt idx="140">
                  <c:v>25.37</c:v>
                </c:pt>
                <c:pt idx="141">
                  <c:v>26.53</c:v>
                </c:pt>
                <c:pt idx="142">
                  <c:v>34.24</c:v>
                </c:pt>
                <c:pt idx="143">
                  <c:v>31.76</c:v>
                </c:pt>
                <c:pt idx="144">
                  <c:v>21.06</c:v>
                </c:pt>
                <c:pt idx="145">
                  <c:v>33.619999999999997</c:v>
                </c:pt>
                <c:pt idx="146">
                  <c:v>30.51</c:v>
                </c:pt>
                <c:pt idx="147">
                  <c:v>31.94</c:v>
                </c:pt>
                <c:pt idx="148">
                  <c:v>31.34</c:v>
                </c:pt>
                <c:pt idx="149">
                  <c:v>24.92</c:v>
                </c:pt>
                <c:pt idx="150">
                  <c:v>37.83</c:v>
                </c:pt>
                <c:pt idx="151">
                  <c:v>28.33</c:v>
                </c:pt>
                <c:pt idx="152">
                  <c:v>24.06</c:v>
                </c:pt>
                <c:pt idx="153">
                  <c:v>30.91</c:v>
                </c:pt>
                <c:pt idx="154">
                  <c:v>23.47</c:v>
                </c:pt>
                <c:pt idx="155">
                  <c:v>21.36</c:v>
                </c:pt>
                <c:pt idx="156">
                  <c:v>24.39</c:v>
                </c:pt>
                <c:pt idx="157">
                  <c:v>34.17</c:v>
                </c:pt>
                <c:pt idx="158">
                  <c:v>33.18</c:v>
                </c:pt>
                <c:pt idx="159">
                  <c:v>32.07</c:v>
                </c:pt>
                <c:pt idx="160">
                  <c:v>30.36</c:v>
                </c:pt>
                <c:pt idx="161">
                  <c:v>21.91</c:v>
                </c:pt>
                <c:pt idx="162">
                  <c:v>31.32</c:v>
                </c:pt>
                <c:pt idx="163">
                  <c:v>25.81</c:v>
                </c:pt>
                <c:pt idx="164">
                  <c:v>28.27</c:v>
                </c:pt>
                <c:pt idx="165">
                  <c:v>29.19</c:v>
                </c:pt>
                <c:pt idx="166">
                  <c:v>29.56</c:v>
                </c:pt>
                <c:pt idx="167">
                  <c:v>34.43</c:v>
                </c:pt>
                <c:pt idx="168">
                  <c:v>30.61</c:v>
                </c:pt>
                <c:pt idx="169">
                  <c:v>26.21</c:v>
                </c:pt>
                <c:pt idx="170">
                  <c:v>28.87</c:v>
                </c:pt>
                <c:pt idx="171">
                  <c:v>27.75</c:v>
                </c:pt>
                <c:pt idx="172">
                  <c:v>27.8</c:v>
                </c:pt>
                <c:pt idx="173">
                  <c:v>28.22</c:v>
                </c:pt>
                <c:pt idx="174">
                  <c:v>29.07</c:v>
                </c:pt>
                <c:pt idx="175">
                  <c:v>31.97</c:v>
                </c:pt>
                <c:pt idx="176">
                  <c:v>30.38</c:v>
                </c:pt>
                <c:pt idx="177">
                  <c:v>24.94</c:v>
                </c:pt>
                <c:pt idx="178">
                  <c:v>27.3</c:v>
                </c:pt>
                <c:pt idx="179">
                  <c:v>24.73</c:v>
                </c:pt>
                <c:pt idx="180">
                  <c:v>33.18</c:v>
                </c:pt>
                <c:pt idx="181">
                  <c:v>29.23</c:v>
                </c:pt>
                <c:pt idx="182">
                  <c:v>31.64</c:v>
                </c:pt>
                <c:pt idx="183">
                  <c:v>29.94</c:v>
                </c:pt>
                <c:pt idx="184">
                  <c:v>27.46</c:v>
                </c:pt>
                <c:pt idx="185">
                  <c:v>29.27</c:v>
                </c:pt>
                <c:pt idx="186">
                  <c:v>21.12</c:v>
                </c:pt>
                <c:pt idx="187">
                  <c:v>32.340000000000003</c:v>
                </c:pt>
                <c:pt idx="188">
                  <c:v>24</c:v>
                </c:pt>
                <c:pt idx="189">
                  <c:v>33.11</c:v>
                </c:pt>
                <c:pt idx="190">
                  <c:v>22.31</c:v>
                </c:pt>
                <c:pt idx="191">
                  <c:v>29.94</c:v>
                </c:pt>
                <c:pt idx="192">
                  <c:v>28.69</c:v>
                </c:pt>
                <c:pt idx="193">
                  <c:v>27.04</c:v>
                </c:pt>
                <c:pt idx="194">
                  <c:v>27.6</c:v>
                </c:pt>
                <c:pt idx="195">
                  <c:v>29.52</c:v>
                </c:pt>
                <c:pt idx="196">
                  <c:v>31.71</c:v>
                </c:pt>
              </c:numCache>
            </c:numRef>
          </c:yVal>
          <c:smooth val="0"/>
          <c:extLst>
            <c:ext xmlns:c16="http://schemas.microsoft.com/office/drawing/2014/chart" uri="{C3380CC4-5D6E-409C-BE32-E72D297353CC}">
              <c16:uniqueId val="{00000003-5B70-46D1-808A-B006BEF42591}"/>
            </c:ext>
          </c:extLst>
        </c:ser>
        <c:dLbls>
          <c:showLegendKey val="0"/>
          <c:showVal val="0"/>
          <c:showCatName val="0"/>
          <c:showSerName val="0"/>
          <c:showPercent val="0"/>
          <c:showBubbleSize val="0"/>
        </c:dLbls>
        <c:axId val="878332720"/>
        <c:axId val="878327144"/>
      </c:scatterChart>
      <c:valAx>
        <c:axId val="878332720"/>
        <c:scaling>
          <c:orientation val="minMax"/>
        </c:scaling>
        <c:delete val="0"/>
        <c:axPos val="b"/>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8327144"/>
        <c:crosses val="autoZero"/>
        <c:crossBetween val="midCat"/>
      </c:valAx>
      <c:valAx>
        <c:axId val="878327144"/>
        <c:scaling>
          <c:orientation val="minMax"/>
          <c:min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Average</a:t>
                </a:r>
                <a:r>
                  <a:rPr lang="en-GB" baseline="0" dirty="0"/>
                  <a:t> speed, km/h</a:t>
                </a:r>
                <a:endParaRPr lang="en-GB" dirty="0"/>
              </a:p>
            </c:rich>
          </c:tx>
          <c:layout>
            <c:manualLayout>
              <c:xMode val="edge"/>
              <c:yMode val="edge"/>
              <c:x val="1.570048309178744E-2"/>
              <c:y val="0.4203672525554208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833272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[Strava data 11-20.xlsx]Dashboard!PivotTable9</c:name>
    <c:fmtId val="8"/>
  </c:pivotSource>
  <c:chart>
    <c:autoTitleDeleted val="1"/>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ln w="2857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ln w="2857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ln w="28575" cap="rnd">
            <a:solidFill>
              <a:schemeClr val="accent2"/>
            </a:solidFill>
            <a:round/>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Dashboard!$B$85</c:f>
              <c:strCache>
                <c:ptCount val="1"/>
                <c:pt idx="0">
                  <c:v>Sum of Distance, km</c:v>
                </c:pt>
              </c:strCache>
            </c:strRef>
          </c:tx>
          <c:spPr>
            <a:solidFill>
              <a:schemeClr val="accent1"/>
            </a:solidFill>
            <a:ln>
              <a:noFill/>
            </a:ln>
            <a:effectLst/>
          </c:spPr>
          <c:invertIfNegative val="0"/>
          <c:cat>
            <c:strRef>
              <c:f>Dashboard!$A$86:$A$90</c:f>
              <c:strCache>
                <c:ptCount val="4"/>
                <c:pt idx="0">
                  <c:v>Short(0-40)</c:v>
                </c:pt>
                <c:pt idx="1">
                  <c:v>Medium(40-80)</c:v>
                </c:pt>
                <c:pt idx="2">
                  <c:v>Long(80-130)</c:v>
                </c:pt>
                <c:pt idx="3">
                  <c:v>Extra Long(&gt;130)</c:v>
                </c:pt>
              </c:strCache>
            </c:strRef>
          </c:cat>
          <c:val>
            <c:numRef>
              <c:f>Dashboard!$B$86:$B$90</c:f>
              <c:numCache>
                <c:formatCode>0</c:formatCode>
                <c:ptCount val="4"/>
                <c:pt idx="0">
                  <c:v>648.0200000000001</c:v>
                </c:pt>
                <c:pt idx="1">
                  <c:v>6580.640000000004</c:v>
                </c:pt>
                <c:pt idx="2">
                  <c:v>6047.96</c:v>
                </c:pt>
                <c:pt idx="3">
                  <c:v>1463.04</c:v>
                </c:pt>
              </c:numCache>
            </c:numRef>
          </c:val>
          <c:extLst>
            <c:ext xmlns:c16="http://schemas.microsoft.com/office/drawing/2014/chart" uri="{C3380CC4-5D6E-409C-BE32-E72D297353CC}">
              <c16:uniqueId val="{00000000-9B15-465C-88F2-CD5E5E2E4353}"/>
            </c:ext>
          </c:extLst>
        </c:ser>
        <c:dLbls>
          <c:showLegendKey val="0"/>
          <c:showVal val="0"/>
          <c:showCatName val="0"/>
          <c:showSerName val="0"/>
          <c:showPercent val="0"/>
          <c:showBubbleSize val="0"/>
        </c:dLbls>
        <c:gapWidth val="219"/>
        <c:axId val="802095112"/>
        <c:axId val="802091176"/>
      </c:barChart>
      <c:lineChart>
        <c:grouping val="standard"/>
        <c:varyColors val="0"/>
        <c:ser>
          <c:idx val="1"/>
          <c:order val="1"/>
          <c:tx>
            <c:strRef>
              <c:f>Dashboard!$C$85</c:f>
              <c:strCache>
                <c:ptCount val="1"/>
                <c:pt idx="0">
                  <c:v>Average of Average Speed km/h</c:v>
                </c:pt>
              </c:strCache>
            </c:strRef>
          </c:tx>
          <c:spPr>
            <a:ln w="28575" cap="rnd">
              <a:solidFill>
                <a:schemeClr val="accent2"/>
              </a:solidFill>
              <a:round/>
            </a:ln>
            <a:effectLst/>
          </c:spPr>
          <c:marker>
            <c:symbol val="none"/>
          </c:marker>
          <c:cat>
            <c:strRef>
              <c:f>Dashboard!$A$86:$A$90</c:f>
              <c:strCache>
                <c:ptCount val="4"/>
                <c:pt idx="0">
                  <c:v>Short(0-40)</c:v>
                </c:pt>
                <c:pt idx="1">
                  <c:v>Medium(40-80)</c:v>
                </c:pt>
                <c:pt idx="2">
                  <c:v>Long(80-130)</c:v>
                </c:pt>
                <c:pt idx="3">
                  <c:v>Extra Long(&gt;130)</c:v>
                </c:pt>
              </c:strCache>
            </c:strRef>
          </c:cat>
          <c:val>
            <c:numRef>
              <c:f>Dashboard!$C$86:$C$90</c:f>
              <c:numCache>
                <c:formatCode>0</c:formatCode>
                <c:ptCount val="4"/>
                <c:pt idx="0">
                  <c:v>26.355909090909087</c:v>
                </c:pt>
                <c:pt idx="1">
                  <c:v>28.707363636363645</c:v>
                </c:pt>
                <c:pt idx="2">
                  <c:v>29.526000000000003</c:v>
                </c:pt>
                <c:pt idx="3">
                  <c:v>27.655999999999999</c:v>
                </c:pt>
              </c:numCache>
            </c:numRef>
          </c:val>
          <c:smooth val="0"/>
          <c:extLst>
            <c:ext xmlns:c16="http://schemas.microsoft.com/office/drawing/2014/chart" uri="{C3380CC4-5D6E-409C-BE32-E72D297353CC}">
              <c16:uniqueId val="{00000001-9B15-465C-88F2-CD5E5E2E4353}"/>
            </c:ext>
          </c:extLst>
        </c:ser>
        <c:dLbls>
          <c:showLegendKey val="0"/>
          <c:showVal val="0"/>
          <c:showCatName val="0"/>
          <c:showSerName val="0"/>
          <c:showPercent val="0"/>
          <c:showBubbleSize val="0"/>
        </c:dLbls>
        <c:marker val="1"/>
        <c:smooth val="0"/>
        <c:axId val="1046719560"/>
        <c:axId val="1046718248"/>
      </c:lineChart>
      <c:catAx>
        <c:axId val="8020951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Ride type</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2091176"/>
        <c:crosses val="autoZero"/>
        <c:auto val="1"/>
        <c:lblAlgn val="ctr"/>
        <c:lblOffset val="100"/>
        <c:noMultiLvlLbl val="0"/>
      </c:catAx>
      <c:valAx>
        <c:axId val="802091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Distance, km</a:t>
                </a:r>
              </a:p>
            </c:rich>
          </c:tx>
          <c:overlay val="0"/>
          <c:spPr>
            <a:noFill/>
            <a:ln>
              <a:noFill/>
            </a:ln>
            <a:effectLst/>
          </c:sp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2095112"/>
        <c:crosses val="autoZero"/>
        <c:crossBetween val="between"/>
      </c:valAx>
      <c:valAx>
        <c:axId val="1046718248"/>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6719560"/>
        <c:crosses val="max"/>
        <c:crossBetween val="between"/>
      </c:valAx>
      <c:catAx>
        <c:axId val="1046719560"/>
        <c:scaling>
          <c:orientation val="minMax"/>
        </c:scaling>
        <c:delete val="1"/>
        <c:axPos val="b"/>
        <c:numFmt formatCode="General" sourceLinked="1"/>
        <c:majorTickMark val="out"/>
        <c:minorTickMark val="none"/>
        <c:tickLblPos val="nextTo"/>
        <c:crossAx val="1046718248"/>
        <c:crosses val="autoZero"/>
        <c:auto val="1"/>
        <c:lblAlgn val="ctr"/>
        <c:lblOffset val="100"/>
        <c:noMultiLvlLbl val="0"/>
      </c:cat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a:extLst>
              <a:ext uri="{FF2B5EF4-FFF2-40B4-BE49-F238E27FC236}">
                <a16:creationId xmlns:a16="http://schemas.microsoft.com/office/drawing/2014/main" id="{9FF356FF-119F-08B7-1F2A-0106490056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lt-LT" dirty="0" err="1"/>
              <a:t>gjgjhg</a:t>
            </a:r>
            <a:endParaRPr lang="en-GB" dirty="0"/>
          </a:p>
        </p:txBody>
      </p:sp>
      <p:pic>
        <p:nvPicPr>
          <p:cNvPr id="10" name="Picture 9">
            <a:extLst>
              <a:ext uri="{FF2B5EF4-FFF2-40B4-BE49-F238E27FC236}">
                <a16:creationId xmlns:a16="http://schemas.microsoft.com/office/drawing/2014/main" id="{E80FFC1C-B671-938F-E74A-C2E8EB306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787" y="68580"/>
            <a:ext cx="1524213" cy="1762371"/>
          </a:xfrm>
          <a:prstGeom prst="rect">
            <a:avLst/>
          </a:prstGeom>
        </p:spPr>
      </p:pic>
    </p:spTree>
    <p:extLst>
      <p:ext uri="{BB962C8B-B14F-4D97-AF65-F5344CB8AC3E}">
        <p14:creationId xmlns:p14="http://schemas.microsoft.com/office/powerpoint/2010/main" val="262651232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a:t>Turing</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01EB5-E64D-40A0-AA39-F8BF58E96805}" type="datetimeFigureOut">
              <a:rPr lang="en-GB" smtClean="0"/>
              <a:t>22/11/2022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CACDF-7DEA-4CDA-82A1-B9356251E9D8}" type="slidenum">
              <a:rPr lang="en-GB" smtClean="0"/>
              <a:t>‹#›</a:t>
            </a:fld>
            <a:endParaRPr lang="en-GB"/>
          </a:p>
        </p:txBody>
      </p:sp>
    </p:spTree>
    <p:extLst>
      <p:ext uri="{BB962C8B-B14F-4D97-AF65-F5344CB8AC3E}">
        <p14:creationId xmlns:p14="http://schemas.microsoft.com/office/powerpoint/2010/main" val="36835876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Even fitness is tend to decrease over time, average speed is increasing. Consisting training might help to retain fitness on the same level or increase.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To ride faster – straight way us to train power, because it increases average speed directly (on ideal conditions). But this data is insufficient to proof this point. </a:t>
            </a:r>
          </a:p>
          <a:p>
            <a:endParaRPr lang="en-GB" dirty="0"/>
          </a:p>
        </p:txBody>
      </p:sp>
      <p:sp>
        <p:nvSpPr>
          <p:cNvPr id="4" name="Header Placeholder 3"/>
          <p:cNvSpPr>
            <a:spLocks noGrp="1"/>
          </p:cNvSpPr>
          <p:nvPr>
            <p:ph type="hdr" sz="quarter"/>
          </p:nvPr>
        </p:nvSpPr>
        <p:spPr/>
        <p:txBody>
          <a:bodyPr/>
          <a:lstStyle/>
          <a:p>
            <a:r>
              <a:rPr lang="en-GB"/>
              <a:t>Turing</a:t>
            </a:r>
          </a:p>
        </p:txBody>
      </p:sp>
    </p:spTree>
    <p:extLst>
      <p:ext uri="{BB962C8B-B14F-4D97-AF65-F5344CB8AC3E}">
        <p14:creationId xmlns:p14="http://schemas.microsoft.com/office/powerpoint/2010/main" val="1330681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366B16F-D226-4C4C-97B7-C38A0A070B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itle 6">
            <a:extLst>
              <a:ext uri="{FF2B5EF4-FFF2-40B4-BE49-F238E27FC236}">
                <a16:creationId xmlns:a16="http://schemas.microsoft.com/office/drawing/2014/main" id="{E059A5A1-2D71-97E2-422D-B323653F75CB}"/>
              </a:ext>
            </a:extLst>
          </p:cNvPr>
          <p:cNvSpPr>
            <a:spLocks noGrp="1"/>
          </p:cNvSpPr>
          <p:nvPr>
            <p:ph type="title"/>
          </p:nvPr>
        </p:nvSpPr>
        <p:spPr/>
        <p:txBody>
          <a:bodyPr/>
          <a:lstStyle/>
          <a:p>
            <a:r>
              <a:rPr lang="en-US"/>
              <a:t>Click to edit Master title style</a:t>
            </a:r>
            <a:endParaRPr lang="en-GB"/>
          </a:p>
        </p:txBody>
      </p:sp>
      <p:sp>
        <p:nvSpPr>
          <p:cNvPr id="8" name="Date Placeholder 7">
            <a:extLst>
              <a:ext uri="{FF2B5EF4-FFF2-40B4-BE49-F238E27FC236}">
                <a16:creationId xmlns:a16="http://schemas.microsoft.com/office/drawing/2014/main" id="{111737B4-F584-1830-69DF-430691D0A5FC}"/>
              </a:ext>
            </a:extLst>
          </p:cNvPr>
          <p:cNvSpPr>
            <a:spLocks noGrp="1"/>
          </p:cNvSpPr>
          <p:nvPr>
            <p:ph type="dt" sz="half" idx="10"/>
          </p:nvPr>
        </p:nvSpPr>
        <p:spPr>
          <a:xfrm>
            <a:off x="508000" y="6310312"/>
            <a:ext cx="2743200" cy="365125"/>
          </a:xfrm>
        </p:spPr>
        <p:txBody>
          <a:bodyPr/>
          <a:lstStyle/>
          <a:p>
            <a:fld id="{076F3790-2A7A-4788-8580-76E9C1D82506}" type="datetime1">
              <a:rPr lang="en-GB" smtClean="0"/>
              <a:t>22/11/2022</a:t>
            </a:fld>
            <a:endParaRPr lang="en-GB" dirty="0"/>
          </a:p>
        </p:txBody>
      </p:sp>
      <p:sp>
        <p:nvSpPr>
          <p:cNvPr id="9" name="Footer Placeholder 8">
            <a:extLst>
              <a:ext uri="{FF2B5EF4-FFF2-40B4-BE49-F238E27FC236}">
                <a16:creationId xmlns:a16="http://schemas.microsoft.com/office/drawing/2014/main" id="{A585EE00-5E3E-6768-9A54-AA6C0C3D3C2D}"/>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EBF3EF45-FFA4-08DE-9491-C053DA3B133C}"/>
              </a:ext>
            </a:extLst>
          </p:cNvPr>
          <p:cNvSpPr>
            <a:spLocks noGrp="1"/>
          </p:cNvSpPr>
          <p:nvPr>
            <p:ph type="sldNum" sz="quarter" idx="12"/>
          </p:nvPr>
        </p:nvSpPr>
        <p:spPr/>
        <p:txBody>
          <a:bodyPr/>
          <a:lstStyle/>
          <a:p>
            <a:fld id="{D6EF4A8C-496C-44B2-A51B-6CD1ABC7D421}" type="slidenum">
              <a:rPr lang="en-GB" smtClean="0"/>
              <a:t>‹#›</a:t>
            </a:fld>
            <a:endParaRPr lang="en-GB"/>
          </a:p>
        </p:txBody>
      </p:sp>
    </p:spTree>
    <p:extLst>
      <p:ext uri="{BB962C8B-B14F-4D97-AF65-F5344CB8AC3E}">
        <p14:creationId xmlns:p14="http://schemas.microsoft.com/office/powerpoint/2010/main" val="3898025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CD06B-D2C7-9056-9B79-40A23E6B05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E5E6829-D080-3346-AE27-62D911B9AC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4E84EC1-CE65-75BB-DB3A-F5C4762C9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1552B-0778-2B21-DD6A-1C623EF78A34}"/>
              </a:ext>
            </a:extLst>
          </p:cNvPr>
          <p:cNvSpPr>
            <a:spLocks noGrp="1"/>
          </p:cNvSpPr>
          <p:nvPr>
            <p:ph type="dt" sz="half" idx="10"/>
          </p:nvPr>
        </p:nvSpPr>
        <p:spPr/>
        <p:txBody>
          <a:bodyPr/>
          <a:lstStyle/>
          <a:p>
            <a:fld id="{28BBB73E-38C4-4572-B354-8819F203DD2E}" type="datetime1">
              <a:rPr lang="en-GB" smtClean="0"/>
              <a:t>22/11/2022</a:t>
            </a:fld>
            <a:endParaRPr lang="en-GB"/>
          </a:p>
        </p:txBody>
      </p:sp>
      <p:sp>
        <p:nvSpPr>
          <p:cNvPr id="6" name="Footer Placeholder 5">
            <a:extLst>
              <a:ext uri="{FF2B5EF4-FFF2-40B4-BE49-F238E27FC236}">
                <a16:creationId xmlns:a16="http://schemas.microsoft.com/office/drawing/2014/main" id="{6B249719-886A-210B-C4C7-15C5C2D7D5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3B869B-26EE-3083-1970-ECE41514739D}"/>
              </a:ext>
            </a:extLst>
          </p:cNvPr>
          <p:cNvSpPr>
            <a:spLocks noGrp="1"/>
          </p:cNvSpPr>
          <p:nvPr>
            <p:ph type="sldNum" sz="quarter" idx="12"/>
          </p:nvPr>
        </p:nvSpPr>
        <p:spPr/>
        <p:txBody>
          <a:bodyPr/>
          <a:lstStyle/>
          <a:p>
            <a:fld id="{D6EF4A8C-496C-44B2-A51B-6CD1ABC7D421}" type="slidenum">
              <a:rPr lang="en-GB" smtClean="0"/>
              <a:t>‹#›</a:t>
            </a:fld>
            <a:endParaRPr lang="en-GB"/>
          </a:p>
        </p:txBody>
      </p:sp>
    </p:spTree>
    <p:extLst>
      <p:ext uri="{BB962C8B-B14F-4D97-AF65-F5344CB8AC3E}">
        <p14:creationId xmlns:p14="http://schemas.microsoft.com/office/powerpoint/2010/main" val="161331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529A-170E-817E-8A27-23E562D05C9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4BD28B-9EAD-6B80-7785-F4CFB40C14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1FD367-B75C-D8B8-76B9-0A7DFE4C8A57}"/>
              </a:ext>
            </a:extLst>
          </p:cNvPr>
          <p:cNvSpPr>
            <a:spLocks noGrp="1"/>
          </p:cNvSpPr>
          <p:nvPr>
            <p:ph type="dt" sz="half" idx="10"/>
          </p:nvPr>
        </p:nvSpPr>
        <p:spPr/>
        <p:txBody>
          <a:bodyPr/>
          <a:lstStyle/>
          <a:p>
            <a:fld id="{94BE4FA8-61E6-4643-8E89-8246E207E3D8}" type="datetime1">
              <a:rPr lang="en-GB" smtClean="0"/>
              <a:t>22/11/2022</a:t>
            </a:fld>
            <a:endParaRPr lang="en-GB"/>
          </a:p>
        </p:txBody>
      </p:sp>
      <p:sp>
        <p:nvSpPr>
          <p:cNvPr id="5" name="Footer Placeholder 4">
            <a:extLst>
              <a:ext uri="{FF2B5EF4-FFF2-40B4-BE49-F238E27FC236}">
                <a16:creationId xmlns:a16="http://schemas.microsoft.com/office/drawing/2014/main" id="{77266775-3BB9-847A-D4B7-8ED5B89246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0CB3DF-FD9B-69CA-21FA-2E95EB1A35A9}"/>
              </a:ext>
            </a:extLst>
          </p:cNvPr>
          <p:cNvSpPr>
            <a:spLocks noGrp="1"/>
          </p:cNvSpPr>
          <p:nvPr>
            <p:ph type="sldNum" sz="quarter" idx="12"/>
          </p:nvPr>
        </p:nvSpPr>
        <p:spPr/>
        <p:txBody>
          <a:bodyPr/>
          <a:lstStyle/>
          <a:p>
            <a:fld id="{D6EF4A8C-496C-44B2-A51B-6CD1ABC7D421}" type="slidenum">
              <a:rPr lang="en-GB" smtClean="0"/>
              <a:t>‹#›</a:t>
            </a:fld>
            <a:endParaRPr lang="en-GB"/>
          </a:p>
        </p:txBody>
      </p:sp>
    </p:spTree>
    <p:extLst>
      <p:ext uri="{BB962C8B-B14F-4D97-AF65-F5344CB8AC3E}">
        <p14:creationId xmlns:p14="http://schemas.microsoft.com/office/powerpoint/2010/main" val="2416439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82E1DA-340B-CBFA-F4ED-A14C1D0704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97154A4-A3C5-4620-FBC3-A8CCB68665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4B5619-B911-067B-B077-B25F96B10490}"/>
              </a:ext>
            </a:extLst>
          </p:cNvPr>
          <p:cNvSpPr>
            <a:spLocks noGrp="1"/>
          </p:cNvSpPr>
          <p:nvPr>
            <p:ph type="dt" sz="half" idx="10"/>
          </p:nvPr>
        </p:nvSpPr>
        <p:spPr/>
        <p:txBody>
          <a:bodyPr/>
          <a:lstStyle/>
          <a:p>
            <a:fld id="{EA153CFE-1F54-4755-9A59-88A9A57AE2F2}" type="datetime1">
              <a:rPr lang="en-GB" smtClean="0"/>
              <a:t>22/11/2022</a:t>
            </a:fld>
            <a:endParaRPr lang="en-GB"/>
          </a:p>
        </p:txBody>
      </p:sp>
      <p:sp>
        <p:nvSpPr>
          <p:cNvPr id="5" name="Footer Placeholder 4">
            <a:extLst>
              <a:ext uri="{FF2B5EF4-FFF2-40B4-BE49-F238E27FC236}">
                <a16:creationId xmlns:a16="http://schemas.microsoft.com/office/drawing/2014/main" id="{A5FEE011-B8E9-9345-28FA-BA8AB6B187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950F2A-A192-86BF-E90B-788CD167A9CF}"/>
              </a:ext>
            </a:extLst>
          </p:cNvPr>
          <p:cNvSpPr>
            <a:spLocks noGrp="1"/>
          </p:cNvSpPr>
          <p:nvPr>
            <p:ph type="sldNum" sz="quarter" idx="12"/>
          </p:nvPr>
        </p:nvSpPr>
        <p:spPr/>
        <p:txBody>
          <a:bodyPr/>
          <a:lstStyle/>
          <a:p>
            <a:fld id="{D6EF4A8C-496C-44B2-A51B-6CD1ABC7D421}" type="slidenum">
              <a:rPr lang="en-GB" smtClean="0"/>
              <a:t>‹#›</a:t>
            </a:fld>
            <a:endParaRPr lang="en-GB"/>
          </a:p>
        </p:txBody>
      </p:sp>
    </p:spTree>
    <p:extLst>
      <p:ext uri="{BB962C8B-B14F-4D97-AF65-F5344CB8AC3E}">
        <p14:creationId xmlns:p14="http://schemas.microsoft.com/office/powerpoint/2010/main" val="2965212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3635-7CAD-615F-5EF0-AAF2B8655C9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B43A075-4FC4-0003-7794-B724C3B14F33}"/>
              </a:ext>
            </a:extLst>
          </p:cNvPr>
          <p:cNvSpPr>
            <a:spLocks noGrp="1"/>
          </p:cNvSpPr>
          <p:nvPr>
            <p:ph type="dt" sz="half" idx="10"/>
          </p:nvPr>
        </p:nvSpPr>
        <p:spPr/>
        <p:txBody>
          <a:bodyPr/>
          <a:lstStyle/>
          <a:p>
            <a:fld id="{076F3790-2A7A-4788-8580-76E9C1D82506}" type="datetime1">
              <a:rPr lang="en-GB" smtClean="0"/>
              <a:t>22/11/2022</a:t>
            </a:fld>
            <a:endParaRPr lang="en-GB"/>
          </a:p>
        </p:txBody>
      </p:sp>
      <p:sp>
        <p:nvSpPr>
          <p:cNvPr id="4" name="Footer Placeholder 3">
            <a:extLst>
              <a:ext uri="{FF2B5EF4-FFF2-40B4-BE49-F238E27FC236}">
                <a16:creationId xmlns:a16="http://schemas.microsoft.com/office/drawing/2014/main" id="{77E0D94F-DAC7-339F-0DA4-091A7C9E0B2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C64E08A-A567-E8FD-C6ED-88218669505C}"/>
              </a:ext>
            </a:extLst>
          </p:cNvPr>
          <p:cNvSpPr>
            <a:spLocks noGrp="1"/>
          </p:cNvSpPr>
          <p:nvPr>
            <p:ph type="sldNum" sz="quarter" idx="12"/>
          </p:nvPr>
        </p:nvSpPr>
        <p:spPr/>
        <p:txBody>
          <a:bodyPr/>
          <a:lstStyle/>
          <a:p>
            <a:fld id="{D6EF4A8C-496C-44B2-A51B-6CD1ABC7D421}" type="slidenum">
              <a:rPr lang="en-GB" smtClean="0"/>
              <a:t>‹#›</a:t>
            </a:fld>
            <a:endParaRPr lang="en-GB"/>
          </a:p>
        </p:txBody>
      </p:sp>
    </p:spTree>
    <p:extLst>
      <p:ext uri="{BB962C8B-B14F-4D97-AF65-F5344CB8AC3E}">
        <p14:creationId xmlns:p14="http://schemas.microsoft.com/office/powerpoint/2010/main" val="2997470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2801-E457-13A6-9C2C-ECD8F952172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1C4A7F6-ACEC-CF98-A4B8-88698921FC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8E7961-31EE-D525-C6F9-BAB252A94994}"/>
              </a:ext>
            </a:extLst>
          </p:cNvPr>
          <p:cNvSpPr>
            <a:spLocks noGrp="1"/>
          </p:cNvSpPr>
          <p:nvPr>
            <p:ph type="dt" sz="half" idx="10"/>
          </p:nvPr>
        </p:nvSpPr>
        <p:spPr/>
        <p:txBody>
          <a:bodyPr/>
          <a:lstStyle/>
          <a:p>
            <a:fld id="{3D2DA711-F90F-48A5-AAE5-9EE7EC4704C1}" type="datetime1">
              <a:rPr lang="en-GB" smtClean="0"/>
              <a:t>22/11/2022</a:t>
            </a:fld>
            <a:endParaRPr lang="en-GB"/>
          </a:p>
        </p:txBody>
      </p:sp>
      <p:sp>
        <p:nvSpPr>
          <p:cNvPr id="5" name="Footer Placeholder 4">
            <a:extLst>
              <a:ext uri="{FF2B5EF4-FFF2-40B4-BE49-F238E27FC236}">
                <a16:creationId xmlns:a16="http://schemas.microsoft.com/office/drawing/2014/main" id="{7503A05B-2E3A-7442-FCFF-9B800C88B7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B26493-B53D-3CA9-FFF5-ED92DC0D3B03}"/>
              </a:ext>
            </a:extLst>
          </p:cNvPr>
          <p:cNvSpPr>
            <a:spLocks noGrp="1"/>
          </p:cNvSpPr>
          <p:nvPr>
            <p:ph type="sldNum" sz="quarter" idx="12"/>
          </p:nvPr>
        </p:nvSpPr>
        <p:spPr/>
        <p:txBody>
          <a:bodyPr/>
          <a:lstStyle/>
          <a:p>
            <a:fld id="{D6EF4A8C-496C-44B2-A51B-6CD1ABC7D421}" type="slidenum">
              <a:rPr lang="en-GB" smtClean="0"/>
              <a:t>‹#›</a:t>
            </a:fld>
            <a:endParaRPr lang="en-GB"/>
          </a:p>
        </p:txBody>
      </p:sp>
    </p:spTree>
    <p:extLst>
      <p:ext uri="{BB962C8B-B14F-4D97-AF65-F5344CB8AC3E}">
        <p14:creationId xmlns:p14="http://schemas.microsoft.com/office/powerpoint/2010/main" val="972388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013D-3DFA-8D72-6295-EACE1EE487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E99DDD5-FDA4-5C3A-35D9-8C6812783B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57734C-D116-9635-C573-4DABFEAE0A3F}"/>
              </a:ext>
            </a:extLst>
          </p:cNvPr>
          <p:cNvSpPr>
            <a:spLocks noGrp="1"/>
          </p:cNvSpPr>
          <p:nvPr>
            <p:ph type="dt" sz="half" idx="10"/>
          </p:nvPr>
        </p:nvSpPr>
        <p:spPr/>
        <p:txBody>
          <a:bodyPr/>
          <a:lstStyle/>
          <a:p>
            <a:fld id="{37B66427-3E88-4B44-B6D9-A56707E34CBF}" type="datetime1">
              <a:rPr lang="en-GB" smtClean="0"/>
              <a:t>22/11/2022</a:t>
            </a:fld>
            <a:endParaRPr lang="en-GB"/>
          </a:p>
        </p:txBody>
      </p:sp>
      <p:sp>
        <p:nvSpPr>
          <p:cNvPr id="5" name="Footer Placeholder 4">
            <a:extLst>
              <a:ext uri="{FF2B5EF4-FFF2-40B4-BE49-F238E27FC236}">
                <a16:creationId xmlns:a16="http://schemas.microsoft.com/office/drawing/2014/main" id="{BF270D78-B9C1-C2AB-428B-4FF6CB7CE8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6F5D7A-106F-11A9-DD00-01CDB6678297}"/>
              </a:ext>
            </a:extLst>
          </p:cNvPr>
          <p:cNvSpPr>
            <a:spLocks noGrp="1"/>
          </p:cNvSpPr>
          <p:nvPr>
            <p:ph type="sldNum" sz="quarter" idx="12"/>
          </p:nvPr>
        </p:nvSpPr>
        <p:spPr/>
        <p:txBody>
          <a:bodyPr/>
          <a:lstStyle/>
          <a:p>
            <a:fld id="{D6EF4A8C-496C-44B2-A51B-6CD1ABC7D421}" type="slidenum">
              <a:rPr lang="en-GB" smtClean="0"/>
              <a:t>‹#›</a:t>
            </a:fld>
            <a:endParaRPr lang="en-GB"/>
          </a:p>
        </p:txBody>
      </p:sp>
    </p:spTree>
    <p:extLst>
      <p:ext uri="{BB962C8B-B14F-4D97-AF65-F5344CB8AC3E}">
        <p14:creationId xmlns:p14="http://schemas.microsoft.com/office/powerpoint/2010/main" val="1780164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2B96-103A-C889-5F30-5D44D99A6C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21FFA68-6AE0-CBAB-FFB3-B16B8C009A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04FE6DD-388F-0194-E950-ED4A268992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0FC8FA1-E007-6656-DBA3-A626625AEDE7}"/>
              </a:ext>
            </a:extLst>
          </p:cNvPr>
          <p:cNvSpPr>
            <a:spLocks noGrp="1"/>
          </p:cNvSpPr>
          <p:nvPr>
            <p:ph type="dt" sz="half" idx="10"/>
          </p:nvPr>
        </p:nvSpPr>
        <p:spPr/>
        <p:txBody>
          <a:bodyPr/>
          <a:lstStyle/>
          <a:p>
            <a:fld id="{6977364A-2305-45AC-AD4A-C0969444AD9A}" type="datetime1">
              <a:rPr lang="en-GB" smtClean="0"/>
              <a:t>22/11/2022</a:t>
            </a:fld>
            <a:endParaRPr lang="en-GB"/>
          </a:p>
        </p:txBody>
      </p:sp>
      <p:sp>
        <p:nvSpPr>
          <p:cNvPr id="6" name="Footer Placeholder 5">
            <a:extLst>
              <a:ext uri="{FF2B5EF4-FFF2-40B4-BE49-F238E27FC236}">
                <a16:creationId xmlns:a16="http://schemas.microsoft.com/office/drawing/2014/main" id="{F11A51A4-11D0-9CE3-B9DA-4CD40A675F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0FCE1D-E81A-E39D-08DD-5B73C3913B3F}"/>
              </a:ext>
            </a:extLst>
          </p:cNvPr>
          <p:cNvSpPr>
            <a:spLocks noGrp="1"/>
          </p:cNvSpPr>
          <p:nvPr>
            <p:ph type="sldNum" sz="quarter" idx="12"/>
          </p:nvPr>
        </p:nvSpPr>
        <p:spPr/>
        <p:txBody>
          <a:bodyPr/>
          <a:lstStyle/>
          <a:p>
            <a:fld id="{D6EF4A8C-496C-44B2-A51B-6CD1ABC7D421}" type="slidenum">
              <a:rPr lang="en-GB" smtClean="0"/>
              <a:t>‹#›</a:t>
            </a:fld>
            <a:endParaRPr lang="en-GB"/>
          </a:p>
        </p:txBody>
      </p:sp>
    </p:spTree>
    <p:extLst>
      <p:ext uri="{BB962C8B-B14F-4D97-AF65-F5344CB8AC3E}">
        <p14:creationId xmlns:p14="http://schemas.microsoft.com/office/powerpoint/2010/main" val="347610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9AAB2-74AD-C35E-DA1C-8CA3CE99064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F33EC73-D16B-E375-446B-C81C2A30C2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B41686-59FB-31F3-1D3A-6EEDE6AD0D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0E4F4BD-8ED7-A804-13B0-2FB667BBED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D27B93-56B3-D512-D2A5-CA610A7D81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4F833D6-D731-A273-0737-66DFD1BBD706}"/>
              </a:ext>
            </a:extLst>
          </p:cNvPr>
          <p:cNvSpPr>
            <a:spLocks noGrp="1"/>
          </p:cNvSpPr>
          <p:nvPr>
            <p:ph type="dt" sz="half" idx="10"/>
          </p:nvPr>
        </p:nvSpPr>
        <p:spPr/>
        <p:txBody>
          <a:bodyPr/>
          <a:lstStyle/>
          <a:p>
            <a:fld id="{E3B76679-773B-4413-A06E-99DA9AF90124}" type="datetime1">
              <a:rPr lang="en-GB" smtClean="0"/>
              <a:t>22/11/2022</a:t>
            </a:fld>
            <a:endParaRPr lang="en-GB"/>
          </a:p>
        </p:txBody>
      </p:sp>
      <p:sp>
        <p:nvSpPr>
          <p:cNvPr id="8" name="Footer Placeholder 7">
            <a:extLst>
              <a:ext uri="{FF2B5EF4-FFF2-40B4-BE49-F238E27FC236}">
                <a16:creationId xmlns:a16="http://schemas.microsoft.com/office/drawing/2014/main" id="{C892D7EC-94EF-5FF2-B0E9-460A346CD16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413C2E9-980D-AB3D-289D-56F8A594F857}"/>
              </a:ext>
            </a:extLst>
          </p:cNvPr>
          <p:cNvSpPr>
            <a:spLocks noGrp="1"/>
          </p:cNvSpPr>
          <p:nvPr>
            <p:ph type="sldNum" sz="quarter" idx="12"/>
          </p:nvPr>
        </p:nvSpPr>
        <p:spPr/>
        <p:txBody>
          <a:bodyPr/>
          <a:lstStyle/>
          <a:p>
            <a:fld id="{D6EF4A8C-496C-44B2-A51B-6CD1ABC7D421}" type="slidenum">
              <a:rPr lang="en-GB" smtClean="0"/>
              <a:t>‹#›</a:t>
            </a:fld>
            <a:endParaRPr lang="en-GB"/>
          </a:p>
        </p:txBody>
      </p:sp>
    </p:spTree>
    <p:extLst>
      <p:ext uri="{BB962C8B-B14F-4D97-AF65-F5344CB8AC3E}">
        <p14:creationId xmlns:p14="http://schemas.microsoft.com/office/powerpoint/2010/main" val="374049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BF7F-95E9-6E48-6C23-25DA33D3337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55A656-5283-8F01-0DB0-D168B6D919D6}"/>
              </a:ext>
            </a:extLst>
          </p:cNvPr>
          <p:cNvSpPr>
            <a:spLocks noGrp="1"/>
          </p:cNvSpPr>
          <p:nvPr>
            <p:ph type="dt" sz="half" idx="10"/>
          </p:nvPr>
        </p:nvSpPr>
        <p:spPr/>
        <p:txBody>
          <a:bodyPr/>
          <a:lstStyle/>
          <a:p>
            <a:fld id="{99E3EDDE-F023-4826-B8EC-FD63DA786228}" type="datetime1">
              <a:rPr lang="en-GB" smtClean="0"/>
              <a:t>22/11/2022</a:t>
            </a:fld>
            <a:endParaRPr lang="en-GB"/>
          </a:p>
        </p:txBody>
      </p:sp>
      <p:sp>
        <p:nvSpPr>
          <p:cNvPr id="4" name="Footer Placeholder 3">
            <a:extLst>
              <a:ext uri="{FF2B5EF4-FFF2-40B4-BE49-F238E27FC236}">
                <a16:creationId xmlns:a16="http://schemas.microsoft.com/office/drawing/2014/main" id="{8ED5D7FA-4DD3-3796-3B51-30641F0C64F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5EC8A9-0432-489D-B973-3627944F3506}"/>
              </a:ext>
            </a:extLst>
          </p:cNvPr>
          <p:cNvSpPr>
            <a:spLocks noGrp="1"/>
          </p:cNvSpPr>
          <p:nvPr>
            <p:ph type="sldNum" sz="quarter" idx="12"/>
          </p:nvPr>
        </p:nvSpPr>
        <p:spPr/>
        <p:txBody>
          <a:bodyPr/>
          <a:lstStyle/>
          <a:p>
            <a:fld id="{D6EF4A8C-496C-44B2-A51B-6CD1ABC7D421}" type="slidenum">
              <a:rPr lang="en-GB" smtClean="0"/>
              <a:t>‹#›</a:t>
            </a:fld>
            <a:endParaRPr lang="en-GB"/>
          </a:p>
        </p:txBody>
      </p:sp>
    </p:spTree>
    <p:extLst>
      <p:ext uri="{BB962C8B-B14F-4D97-AF65-F5344CB8AC3E}">
        <p14:creationId xmlns:p14="http://schemas.microsoft.com/office/powerpoint/2010/main" val="1212338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33F933-454B-604C-60EC-7B88FC386A93}"/>
              </a:ext>
            </a:extLst>
          </p:cNvPr>
          <p:cNvSpPr>
            <a:spLocks noGrp="1"/>
          </p:cNvSpPr>
          <p:nvPr>
            <p:ph type="dt" sz="half" idx="10"/>
          </p:nvPr>
        </p:nvSpPr>
        <p:spPr/>
        <p:txBody>
          <a:bodyPr/>
          <a:lstStyle/>
          <a:p>
            <a:fld id="{C51778B0-788F-4BCF-8C60-85F1F0BB513E}" type="datetime1">
              <a:rPr lang="en-GB" smtClean="0"/>
              <a:t>22/11/2022</a:t>
            </a:fld>
            <a:endParaRPr lang="en-GB"/>
          </a:p>
        </p:txBody>
      </p:sp>
      <p:sp>
        <p:nvSpPr>
          <p:cNvPr id="3" name="Footer Placeholder 2">
            <a:extLst>
              <a:ext uri="{FF2B5EF4-FFF2-40B4-BE49-F238E27FC236}">
                <a16:creationId xmlns:a16="http://schemas.microsoft.com/office/drawing/2014/main" id="{0B7DC1F0-1556-D0BC-1F30-9EBBB01140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7F7874A-A6F5-B425-64E8-915B589B863F}"/>
              </a:ext>
            </a:extLst>
          </p:cNvPr>
          <p:cNvSpPr>
            <a:spLocks noGrp="1"/>
          </p:cNvSpPr>
          <p:nvPr>
            <p:ph type="sldNum" sz="quarter" idx="12"/>
          </p:nvPr>
        </p:nvSpPr>
        <p:spPr/>
        <p:txBody>
          <a:bodyPr/>
          <a:lstStyle/>
          <a:p>
            <a:fld id="{D6EF4A8C-496C-44B2-A51B-6CD1ABC7D421}" type="slidenum">
              <a:rPr lang="en-GB" smtClean="0"/>
              <a:t>‹#›</a:t>
            </a:fld>
            <a:endParaRPr lang="en-GB"/>
          </a:p>
        </p:txBody>
      </p:sp>
    </p:spTree>
    <p:extLst>
      <p:ext uri="{BB962C8B-B14F-4D97-AF65-F5344CB8AC3E}">
        <p14:creationId xmlns:p14="http://schemas.microsoft.com/office/powerpoint/2010/main" val="950515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72CB-BFD3-F2B4-7BDA-FA84F2DBE2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F49211-4FAE-40C6-18C0-126701C24E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3AC76AB-9E34-7898-A595-750C52B9A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F98C50-FE5E-A548-E87D-296F58BFCD7B}"/>
              </a:ext>
            </a:extLst>
          </p:cNvPr>
          <p:cNvSpPr>
            <a:spLocks noGrp="1"/>
          </p:cNvSpPr>
          <p:nvPr>
            <p:ph type="dt" sz="half" idx="10"/>
          </p:nvPr>
        </p:nvSpPr>
        <p:spPr/>
        <p:txBody>
          <a:bodyPr/>
          <a:lstStyle/>
          <a:p>
            <a:fld id="{3DBECAAB-8520-4EB5-A5CA-B567E8904EAA}" type="datetime1">
              <a:rPr lang="en-GB" smtClean="0"/>
              <a:t>22/11/2022</a:t>
            </a:fld>
            <a:endParaRPr lang="en-GB"/>
          </a:p>
        </p:txBody>
      </p:sp>
      <p:sp>
        <p:nvSpPr>
          <p:cNvPr id="6" name="Footer Placeholder 5">
            <a:extLst>
              <a:ext uri="{FF2B5EF4-FFF2-40B4-BE49-F238E27FC236}">
                <a16:creationId xmlns:a16="http://schemas.microsoft.com/office/drawing/2014/main" id="{ED46D2B4-DBFF-1D19-813D-9FECE48B559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C7FB45-3420-75D2-8026-D510BC36E01A}"/>
              </a:ext>
            </a:extLst>
          </p:cNvPr>
          <p:cNvSpPr>
            <a:spLocks noGrp="1"/>
          </p:cNvSpPr>
          <p:nvPr>
            <p:ph type="sldNum" sz="quarter" idx="12"/>
          </p:nvPr>
        </p:nvSpPr>
        <p:spPr/>
        <p:txBody>
          <a:bodyPr/>
          <a:lstStyle/>
          <a:p>
            <a:fld id="{D6EF4A8C-496C-44B2-A51B-6CD1ABC7D421}" type="slidenum">
              <a:rPr lang="en-GB" smtClean="0"/>
              <a:t>‹#›</a:t>
            </a:fld>
            <a:endParaRPr lang="en-GB"/>
          </a:p>
        </p:txBody>
      </p:sp>
    </p:spTree>
    <p:extLst>
      <p:ext uri="{BB962C8B-B14F-4D97-AF65-F5344CB8AC3E}">
        <p14:creationId xmlns:p14="http://schemas.microsoft.com/office/powerpoint/2010/main" val="2840045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649B41-EDB2-2C22-4373-089789570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897C9C-FE96-6F12-0AD2-0C4C7C2556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90B9A8-03A9-9FD4-A895-517B590B48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F3790-2A7A-4788-8580-76E9C1D82506}" type="datetime1">
              <a:rPr lang="en-GB" smtClean="0"/>
              <a:t>22/11/2022</a:t>
            </a:fld>
            <a:endParaRPr lang="en-GB"/>
          </a:p>
        </p:txBody>
      </p:sp>
      <p:sp>
        <p:nvSpPr>
          <p:cNvPr id="5" name="Footer Placeholder 4">
            <a:extLst>
              <a:ext uri="{FF2B5EF4-FFF2-40B4-BE49-F238E27FC236}">
                <a16:creationId xmlns:a16="http://schemas.microsoft.com/office/drawing/2014/main" id="{AA863C1B-7D4B-11C0-FC14-448CE0D4B4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6611BF9-A7FA-1435-6C67-3309F27738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EF4A8C-496C-44B2-A51B-6CD1ABC7D421}" type="slidenum">
              <a:rPr lang="en-GB" smtClean="0"/>
              <a:t>‹#›</a:t>
            </a:fld>
            <a:endParaRPr lang="en-GB"/>
          </a:p>
        </p:txBody>
      </p:sp>
      <p:pic>
        <p:nvPicPr>
          <p:cNvPr id="10" name="Picture 9" descr="Shape, icon&#10;&#10;Description automatically generated">
            <a:extLst>
              <a:ext uri="{FF2B5EF4-FFF2-40B4-BE49-F238E27FC236}">
                <a16:creationId xmlns:a16="http://schemas.microsoft.com/office/drawing/2014/main" id="{1979D4AD-4899-08E8-E1A3-0A9FF6B91CBE}"/>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010900" y="466725"/>
            <a:ext cx="685800" cy="685800"/>
          </a:xfrm>
          <a:prstGeom prst="rect">
            <a:avLst/>
          </a:prstGeom>
        </p:spPr>
      </p:pic>
    </p:spTree>
    <p:extLst>
      <p:ext uri="{BB962C8B-B14F-4D97-AF65-F5344CB8AC3E}">
        <p14:creationId xmlns:p14="http://schemas.microsoft.com/office/powerpoint/2010/main" val="413636890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4269-9731-9960-C72B-5AC959AAF530}"/>
              </a:ext>
            </a:extLst>
          </p:cNvPr>
          <p:cNvSpPr>
            <a:spLocks noGrp="1"/>
          </p:cNvSpPr>
          <p:nvPr>
            <p:ph type="ctrTitle"/>
          </p:nvPr>
        </p:nvSpPr>
        <p:spPr>
          <a:xfrm>
            <a:off x="2759734" y="966677"/>
            <a:ext cx="6539714" cy="752157"/>
          </a:xfrm>
        </p:spPr>
        <p:txBody>
          <a:bodyPr>
            <a:normAutofit/>
          </a:bodyPr>
          <a:lstStyle/>
          <a:p>
            <a:r>
              <a:rPr lang="en-GB" sz="3200" b="1" dirty="0"/>
              <a:t>Structured Approach to Data Analytics</a:t>
            </a:r>
          </a:p>
        </p:txBody>
      </p:sp>
      <p:sp>
        <p:nvSpPr>
          <p:cNvPr id="3" name="Subtitle 2">
            <a:extLst>
              <a:ext uri="{FF2B5EF4-FFF2-40B4-BE49-F238E27FC236}">
                <a16:creationId xmlns:a16="http://schemas.microsoft.com/office/drawing/2014/main" id="{5EEF1CE6-26A2-9B81-FCC0-2BF536A24622}"/>
              </a:ext>
            </a:extLst>
          </p:cNvPr>
          <p:cNvSpPr>
            <a:spLocks noGrp="1"/>
          </p:cNvSpPr>
          <p:nvPr>
            <p:ph type="subTitle" idx="1"/>
          </p:nvPr>
        </p:nvSpPr>
        <p:spPr>
          <a:xfrm>
            <a:off x="1524000" y="4416552"/>
            <a:ext cx="9144000" cy="1161288"/>
          </a:xfrm>
        </p:spPr>
        <p:txBody>
          <a:bodyPr>
            <a:normAutofit/>
          </a:bodyPr>
          <a:lstStyle/>
          <a:p>
            <a:pPr algn="r"/>
            <a:r>
              <a:rPr lang="en-GB" dirty="0"/>
              <a:t>Laura </a:t>
            </a:r>
            <a:r>
              <a:rPr lang="lt-LT" dirty="0"/>
              <a:t>Karaliūtė, Data Analytics</a:t>
            </a:r>
          </a:p>
          <a:p>
            <a:pPr algn="r"/>
            <a:r>
              <a:rPr lang="en-GB" dirty="0"/>
              <a:t>2022-11-22</a:t>
            </a:r>
          </a:p>
        </p:txBody>
      </p:sp>
      <p:sp>
        <p:nvSpPr>
          <p:cNvPr id="4" name="Title 1">
            <a:extLst>
              <a:ext uri="{FF2B5EF4-FFF2-40B4-BE49-F238E27FC236}">
                <a16:creationId xmlns:a16="http://schemas.microsoft.com/office/drawing/2014/main" id="{97344723-64D6-011F-CEF7-2D9CBC25091B}"/>
              </a:ext>
            </a:extLst>
          </p:cNvPr>
          <p:cNvSpPr txBox="1">
            <a:spLocks/>
          </p:cNvSpPr>
          <p:nvPr/>
        </p:nvSpPr>
        <p:spPr>
          <a:xfrm>
            <a:off x="1524000" y="2009799"/>
            <a:ext cx="8872728" cy="7521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dirty="0"/>
              <a:t>Explore Data From Your Daily Life</a:t>
            </a:r>
          </a:p>
        </p:txBody>
      </p:sp>
      <p:sp>
        <p:nvSpPr>
          <p:cNvPr id="5" name="Title 1">
            <a:extLst>
              <a:ext uri="{FF2B5EF4-FFF2-40B4-BE49-F238E27FC236}">
                <a16:creationId xmlns:a16="http://schemas.microsoft.com/office/drawing/2014/main" id="{98E8EACF-D9E4-EE8D-6A3A-6430F6D5B402}"/>
              </a:ext>
            </a:extLst>
          </p:cNvPr>
          <p:cNvSpPr txBox="1">
            <a:spLocks/>
          </p:cNvSpPr>
          <p:nvPr/>
        </p:nvSpPr>
        <p:spPr>
          <a:xfrm>
            <a:off x="1459345" y="3052921"/>
            <a:ext cx="8872728" cy="7521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dirty="0"/>
              <a:t>Module 1, Sprint 1 Project</a:t>
            </a:r>
          </a:p>
        </p:txBody>
      </p:sp>
    </p:spTree>
    <p:extLst>
      <p:ext uri="{BB962C8B-B14F-4D97-AF65-F5344CB8AC3E}">
        <p14:creationId xmlns:p14="http://schemas.microsoft.com/office/powerpoint/2010/main" val="429009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DAA1B-C4B0-0755-FA3E-5AC81D66FEAD}"/>
              </a:ext>
            </a:extLst>
          </p:cNvPr>
          <p:cNvSpPr>
            <a:spLocks noGrp="1"/>
          </p:cNvSpPr>
          <p:nvPr>
            <p:ph type="title"/>
          </p:nvPr>
        </p:nvSpPr>
        <p:spPr/>
        <p:txBody>
          <a:bodyPr/>
          <a:lstStyle/>
          <a:p>
            <a:r>
              <a:rPr lang="en-GB" dirty="0"/>
              <a:t>Insights</a:t>
            </a:r>
          </a:p>
        </p:txBody>
      </p:sp>
      <p:sp>
        <p:nvSpPr>
          <p:cNvPr id="3" name="Content Placeholder 2">
            <a:extLst>
              <a:ext uri="{FF2B5EF4-FFF2-40B4-BE49-F238E27FC236}">
                <a16:creationId xmlns:a16="http://schemas.microsoft.com/office/drawing/2014/main" id="{2E8ABB31-8083-5A1E-463C-2A1A8CC661C2}"/>
              </a:ext>
            </a:extLst>
          </p:cNvPr>
          <p:cNvSpPr>
            <a:spLocks noGrp="1"/>
          </p:cNvSpPr>
          <p:nvPr>
            <p:ph idx="1"/>
          </p:nvPr>
        </p:nvSpPr>
        <p:spPr/>
        <p:txBody>
          <a:bodyPr/>
          <a:lstStyle/>
          <a:p>
            <a:r>
              <a:rPr lang="en-GB" dirty="0"/>
              <a:t>Based on fitness theory - my best fitness was on March (lowest HR and highest Power output) and tends to decrease over time.</a:t>
            </a:r>
          </a:p>
          <a:p>
            <a:r>
              <a:rPr lang="en-GB" dirty="0"/>
              <a:t>My average speed varied over time each month, but after all it’s increased from 28 up to 29 km/h.</a:t>
            </a:r>
          </a:p>
          <a:p>
            <a:r>
              <a:rPr lang="en-GB" dirty="0"/>
              <a:t>Greatest speed values achieved on medium and long rides, because most of those rides were group rides</a:t>
            </a:r>
            <a:r>
              <a:rPr lang="lt-LT" dirty="0"/>
              <a:t>.</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171920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7E5FD-7A11-FB4F-7DC7-449A2D1F7066}"/>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7C3038D5-7643-46B3-939F-A9B811534017}"/>
              </a:ext>
            </a:extLst>
          </p:cNvPr>
          <p:cNvSpPr>
            <a:spLocks noGrp="1"/>
          </p:cNvSpPr>
          <p:nvPr>
            <p:ph idx="1"/>
          </p:nvPr>
        </p:nvSpPr>
        <p:spPr>
          <a:xfrm>
            <a:off x="838200" y="1690688"/>
            <a:ext cx="10515600" cy="4486274"/>
          </a:xfrm>
        </p:spPr>
        <p:txBody>
          <a:bodyPr>
            <a:normAutofit/>
          </a:bodyPr>
          <a:lstStyle/>
          <a:p>
            <a:pPr rtl="0" fontAlgn="base">
              <a:spcBef>
                <a:spcPts val="0"/>
              </a:spcBef>
              <a:spcAft>
                <a:spcPts val="0"/>
              </a:spcAft>
              <a:buFont typeface="Arial" panose="020B0604020202020204" pitchFamily="34" charset="0"/>
              <a:buChar char="•"/>
            </a:pPr>
            <a:r>
              <a:rPr lang="en-GB" sz="2400" b="0" i="0" u="none" strike="noStrike" dirty="0">
                <a:solidFill>
                  <a:srgbClr val="000000"/>
                </a:solidFill>
                <a:effectLst/>
                <a:latin typeface="Calibri" panose="020F0502020204030204" pitchFamily="34" charset="0"/>
              </a:rPr>
              <a:t>Although fitness tends to decrease over time, average speed is increasing, which seems counter-intuitive.</a:t>
            </a:r>
            <a:endParaRPr lang="en-GB" sz="24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GB" sz="2400" b="0" i="0" u="none" strike="noStrike" dirty="0">
                <a:solidFill>
                  <a:srgbClr val="000000"/>
                </a:solidFill>
                <a:effectLst/>
                <a:latin typeface="Calibri" panose="020F0502020204030204" pitchFamily="34" charset="0"/>
              </a:rPr>
              <a:t>Average speed doesn’t correlate with fitness increase, because in practice speed also depends on many other factors (e.g. terrain, aerodynamic properties, equipment).</a:t>
            </a:r>
            <a:endParaRPr lang="en-GB" sz="24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GB" sz="2400" b="0" i="0" u="none" strike="noStrike" dirty="0">
                <a:solidFill>
                  <a:srgbClr val="000000"/>
                </a:solidFill>
                <a:effectLst/>
                <a:latin typeface="Calibri" panose="020F0502020204030204" pitchFamily="34" charset="0"/>
              </a:rPr>
              <a:t>This data shows that there is no clear correlation between power, heart rate, distance, speed and fitness.</a:t>
            </a:r>
            <a:endParaRPr lang="en-GB" sz="2400" dirty="0">
              <a:solidFill>
                <a:srgbClr val="000000"/>
              </a:solidFill>
              <a:latin typeface="Arial" panose="020B0604020202020204" pitchFamily="34" charset="0"/>
            </a:endParaRPr>
          </a:p>
          <a:p>
            <a:pPr rtl="0" fontAlgn="base">
              <a:spcBef>
                <a:spcPts val="1000"/>
              </a:spcBef>
              <a:spcAft>
                <a:spcPts val="0"/>
              </a:spcAft>
              <a:buFont typeface="Arial" panose="020B0604020202020204" pitchFamily="34" charset="0"/>
              <a:buChar char="•"/>
            </a:pPr>
            <a:r>
              <a:rPr lang="en-GB" sz="2400" b="0" i="0" u="none" strike="noStrike" dirty="0">
                <a:solidFill>
                  <a:srgbClr val="000000"/>
                </a:solidFill>
                <a:effectLst/>
                <a:latin typeface="Calibri" panose="020F0502020204030204" pitchFamily="34" charset="0"/>
              </a:rPr>
              <a:t>Different types of rides (solo, group, tarmac, off-road, race, recovery, training) skew the data, to get more insights, only comparable ride data should be used in analysis. It would yield more concise results.</a:t>
            </a:r>
            <a:endParaRPr lang="en-GB" sz="24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GB" sz="2400" b="0" i="0" u="none" strike="noStrike" dirty="0">
                <a:solidFill>
                  <a:srgbClr val="000000"/>
                </a:solidFill>
                <a:effectLst/>
                <a:latin typeface="Calibri" panose="020F0502020204030204" pitchFamily="34" charset="0"/>
              </a:rPr>
              <a:t>Keep training, because consistency is the key.</a:t>
            </a:r>
            <a:endParaRPr lang="en-GB" sz="2400" b="0" i="0" u="none" strike="noStrike" dirty="0">
              <a:solidFill>
                <a:srgbClr val="000000"/>
              </a:solidFill>
              <a:effectLst/>
              <a:latin typeface="Arial" panose="020B0604020202020204" pitchFamily="34" charset="0"/>
            </a:endParaRPr>
          </a:p>
          <a:p>
            <a:pPr marL="0" indent="0">
              <a:buNone/>
            </a:pPr>
            <a:endParaRPr lang="en-GB" dirty="0"/>
          </a:p>
          <a:p>
            <a:pPr marL="0" indent="0">
              <a:buNone/>
            </a:pPr>
            <a:endParaRPr lang="en-GB" dirty="0"/>
          </a:p>
          <a:p>
            <a:endParaRPr lang="en-GB" dirty="0"/>
          </a:p>
          <a:p>
            <a:endParaRPr lang="en-GB" dirty="0"/>
          </a:p>
          <a:p>
            <a:endParaRPr lang="en-GB" dirty="0"/>
          </a:p>
        </p:txBody>
      </p:sp>
    </p:spTree>
    <p:extLst>
      <p:ext uri="{BB962C8B-B14F-4D97-AF65-F5344CB8AC3E}">
        <p14:creationId xmlns:p14="http://schemas.microsoft.com/office/powerpoint/2010/main" val="136370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B043-D992-BED8-7862-6B1025A9FBEC}"/>
              </a:ext>
            </a:extLst>
          </p:cNvPr>
          <p:cNvSpPr>
            <a:spLocks noGrp="1"/>
          </p:cNvSpPr>
          <p:nvPr>
            <p:ph type="title"/>
          </p:nvPr>
        </p:nvSpPr>
        <p:spPr/>
        <p:txBody>
          <a:bodyPr/>
          <a:lstStyle/>
          <a:p>
            <a:r>
              <a:rPr lang="en-GB" dirty="0"/>
              <a:t>Context</a:t>
            </a:r>
          </a:p>
        </p:txBody>
      </p:sp>
      <p:sp>
        <p:nvSpPr>
          <p:cNvPr id="3" name="Content Placeholder 2">
            <a:extLst>
              <a:ext uri="{FF2B5EF4-FFF2-40B4-BE49-F238E27FC236}">
                <a16:creationId xmlns:a16="http://schemas.microsoft.com/office/drawing/2014/main" id="{246371FA-5A55-EA01-9C41-2B5A7A2F8FEB}"/>
              </a:ext>
            </a:extLst>
          </p:cNvPr>
          <p:cNvSpPr>
            <a:spLocks noGrp="1"/>
          </p:cNvSpPr>
          <p:nvPr>
            <p:ph idx="1"/>
          </p:nvPr>
        </p:nvSpPr>
        <p:spPr/>
        <p:txBody>
          <a:bodyPr/>
          <a:lstStyle/>
          <a:p>
            <a:r>
              <a:rPr lang="en-GB" dirty="0"/>
              <a:t>Cycling is one of the best ways to improve your fitness. To measure if you‘re improving – tracking metrics during a ride such as distance, time, heart rate and power outputs is common. Majority of riders are using social fitness app Strava which stores all data record and lets you gloat your accomplishments to other cyclists around you.</a:t>
            </a:r>
          </a:p>
          <a:p>
            <a:r>
              <a:rPr lang="en-GB" dirty="0"/>
              <a:t>My main goal is to check how my fitness is changing over a time based on Strava data and try to find out if it‘s possible to answer very important question to any cyclist „How to ride faster?“</a:t>
            </a:r>
          </a:p>
        </p:txBody>
      </p:sp>
    </p:spTree>
    <p:extLst>
      <p:ext uri="{BB962C8B-B14F-4D97-AF65-F5344CB8AC3E}">
        <p14:creationId xmlns:p14="http://schemas.microsoft.com/office/powerpoint/2010/main" val="4235191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79A1-3A45-62B0-C6A3-F340CF3E0B4E}"/>
              </a:ext>
            </a:extLst>
          </p:cNvPr>
          <p:cNvSpPr>
            <a:spLocks noGrp="1"/>
          </p:cNvSpPr>
          <p:nvPr>
            <p:ph type="title"/>
          </p:nvPr>
        </p:nvSpPr>
        <p:spPr/>
        <p:txBody>
          <a:bodyPr/>
          <a:lstStyle/>
          <a:p>
            <a:r>
              <a:rPr lang="en-GB" dirty="0"/>
              <a:t>Main </a:t>
            </a:r>
            <a:r>
              <a:rPr lang="lt-LT" dirty="0" err="1"/>
              <a:t>questions</a:t>
            </a:r>
            <a:r>
              <a:rPr lang="lt-LT" dirty="0"/>
              <a:t>:</a:t>
            </a:r>
            <a:endParaRPr lang="en-GB" dirty="0"/>
          </a:p>
        </p:txBody>
      </p:sp>
      <p:sp>
        <p:nvSpPr>
          <p:cNvPr id="3" name="Content Placeholder 2">
            <a:extLst>
              <a:ext uri="{FF2B5EF4-FFF2-40B4-BE49-F238E27FC236}">
                <a16:creationId xmlns:a16="http://schemas.microsoft.com/office/drawing/2014/main" id="{90673D2F-C570-B3D3-F24F-128467F5D1C9}"/>
              </a:ext>
            </a:extLst>
          </p:cNvPr>
          <p:cNvSpPr>
            <a:spLocks noGrp="1"/>
          </p:cNvSpPr>
          <p:nvPr>
            <p:ph idx="1"/>
          </p:nvPr>
        </p:nvSpPr>
        <p:spPr/>
        <p:txBody>
          <a:bodyPr/>
          <a:lstStyle/>
          <a:p>
            <a:r>
              <a:rPr lang="en-GB" dirty="0"/>
              <a:t>Checking theory about fitness – as you keep consistently training, the you should be able to make more power with same heart rate, or keep consistent power with lower heart rate.</a:t>
            </a:r>
          </a:p>
          <a:p>
            <a:r>
              <a:rPr lang="en-GB" dirty="0"/>
              <a:t>Does my average speed increase over time?</a:t>
            </a:r>
          </a:p>
          <a:p>
            <a:r>
              <a:rPr lang="en-GB" dirty="0"/>
              <a:t>Can average speed describe how fit you are?</a:t>
            </a:r>
          </a:p>
          <a:p>
            <a:r>
              <a:rPr lang="en-GB" dirty="0"/>
              <a:t>Find out which physical metrics can influence average speed.</a:t>
            </a:r>
          </a:p>
          <a:p>
            <a:pPr marL="0" indent="0">
              <a:buNone/>
            </a:pPr>
            <a:endParaRPr lang="lt-LT" dirty="0"/>
          </a:p>
        </p:txBody>
      </p:sp>
    </p:spTree>
    <p:extLst>
      <p:ext uri="{BB962C8B-B14F-4D97-AF65-F5344CB8AC3E}">
        <p14:creationId xmlns:p14="http://schemas.microsoft.com/office/powerpoint/2010/main" val="2991877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4295-6FB1-7C27-3651-75D71B432F1E}"/>
              </a:ext>
            </a:extLst>
          </p:cNvPr>
          <p:cNvSpPr>
            <a:spLocks noGrp="1"/>
          </p:cNvSpPr>
          <p:nvPr>
            <p:ph type="title"/>
          </p:nvPr>
        </p:nvSpPr>
        <p:spPr/>
        <p:txBody>
          <a:bodyPr>
            <a:normAutofit/>
          </a:bodyPr>
          <a:lstStyle/>
          <a:p>
            <a:r>
              <a:rPr lang="en-GB" sz="3200" dirty="0"/>
              <a:t>Average HR increase over time, meanwhile average power output decreases</a:t>
            </a:r>
          </a:p>
        </p:txBody>
      </p:sp>
      <p:graphicFrame>
        <p:nvGraphicFramePr>
          <p:cNvPr id="5" name="Content Placeholder 4">
            <a:extLst>
              <a:ext uri="{FF2B5EF4-FFF2-40B4-BE49-F238E27FC236}">
                <a16:creationId xmlns:a16="http://schemas.microsoft.com/office/drawing/2014/main" id="{11BFFF89-FD0B-0856-FB6C-AB99A696111C}"/>
              </a:ext>
            </a:extLst>
          </p:cNvPr>
          <p:cNvGraphicFramePr>
            <a:graphicFrameLocks noGrp="1"/>
          </p:cNvGraphicFramePr>
          <p:nvPr>
            <p:ph idx="1"/>
            <p:extLst>
              <p:ext uri="{D42A27DB-BD31-4B8C-83A1-F6EECF244321}">
                <p14:modId xmlns:p14="http://schemas.microsoft.com/office/powerpoint/2010/main" val="252097451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32389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9831C-921C-DFBD-2D2F-E4EA9A31C97A}"/>
              </a:ext>
            </a:extLst>
          </p:cNvPr>
          <p:cNvSpPr>
            <a:spLocks noGrp="1"/>
          </p:cNvSpPr>
          <p:nvPr>
            <p:ph type="title"/>
          </p:nvPr>
        </p:nvSpPr>
        <p:spPr/>
        <p:txBody>
          <a:bodyPr>
            <a:normAutofit/>
          </a:bodyPr>
          <a:lstStyle/>
          <a:p>
            <a:r>
              <a:rPr lang="en-GB" sz="3600" dirty="0"/>
              <a:t>Average speed and average power</a:t>
            </a:r>
          </a:p>
        </p:txBody>
      </p:sp>
      <p:graphicFrame>
        <p:nvGraphicFramePr>
          <p:cNvPr id="4" name="Content Placeholder 3">
            <a:extLst>
              <a:ext uri="{FF2B5EF4-FFF2-40B4-BE49-F238E27FC236}">
                <a16:creationId xmlns:a16="http://schemas.microsoft.com/office/drawing/2014/main" id="{2D77D14B-DB0D-432D-B0F3-052819394ABF}"/>
              </a:ext>
            </a:extLst>
          </p:cNvPr>
          <p:cNvGraphicFramePr>
            <a:graphicFrameLocks noGrp="1"/>
          </p:cNvGraphicFramePr>
          <p:nvPr>
            <p:ph idx="1"/>
            <p:extLst>
              <p:ext uri="{D42A27DB-BD31-4B8C-83A1-F6EECF244321}">
                <p14:modId xmlns:p14="http://schemas.microsoft.com/office/powerpoint/2010/main" val="268830387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43994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C35A-C285-341E-33CA-1A09353CED0F}"/>
              </a:ext>
            </a:extLst>
          </p:cNvPr>
          <p:cNvSpPr>
            <a:spLocks noGrp="1"/>
          </p:cNvSpPr>
          <p:nvPr>
            <p:ph type="title"/>
          </p:nvPr>
        </p:nvSpPr>
        <p:spPr>
          <a:xfrm>
            <a:off x="838200" y="346837"/>
            <a:ext cx="10515600" cy="1325563"/>
          </a:xfrm>
        </p:spPr>
        <p:txBody>
          <a:bodyPr>
            <a:normAutofit/>
          </a:bodyPr>
          <a:lstStyle/>
          <a:p>
            <a:r>
              <a:rPr lang="en-GB" sz="3600" dirty="0"/>
              <a:t>Average speed slightly increases over distance</a:t>
            </a:r>
          </a:p>
        </p:txBody>
      </p:sp>
      <p:graphicFrame>
        <p:nvGraphicFramePr>
          <p:cNvPr id="5" name="Content Placeholder 4">
            <a:extLst>
              <a:ext uri="{FF2B5EF4-FFF2-40B4-BE49-F238E27FC236}">
                <a16:creationId xmlns:a16="http://schemas.microsoft.com/office/drawing/2014/main" id="{B37281ED-C4D3-35AB-12B7-DD6E8FA06CCC}"/>
              </a:ext>
            </a:extLst>
          </p:cNvPr>
          <p:cNvGraphicFramePr>
            <a:graphicFrameLocks noGrp="1"/>
          </p:cNvGraphicFramePr>
          <p:nvPr>
            <p:ph idx="1"/>
            <p:extLst>
              <p:ext uri="{D42A27DB-BD31-4B8C-83A1-F6EECF244321}">
                <p14:modId xmlns:p14="http://schemas.microsoft.com/office/powerpoint/2010/main" val="340663950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4678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4ED5-7F41-9AF4-BCB1-0AE61648964B}"/>
              </a:ext>
            </a:extLst>
          </p:cNvPr>
          <p:cNvSpPr>
            <a:spLocks noGrp="1"/>
          </p:cNvSpPr>
          <p:nvPr>
            <p:ph type="title"/>
          </p:nvPr>
        </p:nvSpPr>
        <p:spPr/>
        <p:txBody>
          <a:bodyPr/>
          <a:lstStyle/>
          <a:p>
            <a:r>
              <a:rPr lang="en-GB" dirty="0"/>
              <a:t>Fitness tendency over time</a:t>
            </a:r>
          </a:p>
        </p:txBody>
      </p:sp>
      <p:graphicFrame>
        <p:nvGraphicFramePr>
          <p:cNvPr id="8" name="Content Placeholder 7">
            <a:extLst>
              <a:ext uri="{FF2B5EF4-FFF2-40B4-BE49-F238E27FC236}">
                <a16:creationId xmlns:a16="http://schemas.microsoft.com/office/drawing/2014/main" id="{737C62A5-76E2-71A1-1579-A0611030ADDF}"/>
              </a:ext>
            </a:extLst>
          </p:cNvPr>
          <p:cNvGraphicFramePr>
            <a:graphicFrameLocks noGrp="1"/>
          </p:cNvGraphicFramePr>
          <p:nvPr>
            <p:ph idx="1"/>
            <p:extLst>
              <p:ext uri="{D42A27DB-BD31-4B8C-83A1-F6EECF244321}">
                <p14:modId xmlns:p14="http://schemas.microsoft.com/office/powerpoint/2010/main" val="247535216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085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5ACA-7765-B01A-D9C7-CB5F0707C4FC}"/>
              </a:ext>
            </a:extLst>
          </p:cNvPr>
          <p:cNvSpPr>
            <a:spLocks noGrp="1"/>
          </p:cNvSpPr>
          <p:nvPr>
            <p:ph type="title"/>
          </p:nvPr>
        </p:nvSpPr>
        <p:spPr/>
        <p:txBody>
          <a:bodyPr/>
          <a:lstStyle/>
          <a:p>
            <a:r>
              <a:rPr lang="en-GB" dirty="0"/>
              <a:t>Average speed correlation over time</a:t>
            </a:r>
          </a:p>
        </p:txBody>
      </p:sp>
      <p:graphicFrame>
        <p:nvGraphicFramePr>
          <p:cNvPr id="4" name="Content Placeholder 3">
            <a:extLst>
              <a:ext uri="{FF2B5EF4-FFF2-40B4-BE49-F238E27FC236}">
                <a16:creationId xmlns:a16="http://schemas.microsoft.com/office/drawing/2014/main" id="{10B5083E-1708-4896-A628-99F49748FBCC}"/>
              </a:ext>
            </a:extLst>
          </p:cNvPr>
          <p:cNvGraphicFramePr>
            <a:graphicFrameLocks noGrp="1"/>
          </p:cNvGraphicFramePr>
          <p:nvPr>
            <p:ph idx="1"/>
            <p:extLst>
              <p:ext uri="{D42A27DB-BD31-4B8C-83A1-F6EECF244321}">
                <p14:modId xmlns:p14="http://schemas.microsoft.com/office/powerpoint/2010/main" val="90407083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377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5F489-2683-9D00-A5A9-5CF736B57BF8}"/>
              </a:ext>
            </a:extLst>
          </p:cNvPr>
          <p:cNvSpPr>
            <a:spLocks noGrp="1"/>
          </p:cNvSpPr>
          <p:nvPr>
            <p:ph type="title"/>
          </p:nvPr>
        </p:nvSpPr>
        <p:spPr/>
        <p:txBody>
          <a:bodyPr>
            <a:normAutofit/>
          </a:bodyPr>
          <a:lstStyle/>
          <a:p>
            <a:r>
              <a:rPr lang="en-GB" sz="2800" dirty="0"/>
              <a:t>Highest average speed achieved on medium and long distances rides</a:t>
            </a:r>
          </a:p>
        </p:txBody>
      </p:sp>
      <p:graphicFrame>
        <p:nvGraphicFramePr>
          <p:cNvPr id="4" name="Content Placeholder 3">
            <a:extLst>
              <a:ext uri="{FF2B5EF4-FFF2-40B4-BE49-F238E27FC236}">
                <a16:creationId xmlns:a16="http://schemas.microsoft.com/office/drawing/2014/main" id="{5A1D2C74-5BE7-F19F-7594-85E78C0305AA}"/>
              </a:ext>
            </a:extLst>
          </p:cNvPr>
          <p:cNvGraphicFramePr>
            <a:graphicFrameLocks noGrp="1"/>
          </p:cNvGraphicFramePr>
          <p:nvPr>
            <p:ph idx="1"/>
            <p:extLst>
              <p:ext uri="{D42A27DB-BD31-4B8C-83A1-F6EECF244321}">
                <p14:modId xmlns:p14="http://schemas.microsoft.com/office/powerpoint/2010/main" val="399944451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8553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523</Words>
  <Application>Microsoft Office PowerPoint</Application>
  <PresentationFormat>Widescreen</PresentationFormat>
  <Paragraphs>46</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Structured Approach to Data Analytics</vt:lpstr>
      <vt:lpstr>Context</vt:lpstr>
      <vt:lpstr>Main questions:</vt:lpstr>
      <vt:lpstr>Average HR increase over time, meanwhile average power output decreases</vt:lpstr>
      <vt:lpstr>Average speed and average power</vt:lpstr>
      <vt:lpstr>Average speed slightly increases over distance</vt:lpstr>
      <vt:lpstr>Fitness tendency over time</vt:lpstr>
      <vt:lpstr>Average speed correlation over time</vt:lpstr>
      <vt:lpstr>Highest average speed achieved on medium and long distances rides</vt:lpstr>
      <vt:lpstr>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Approach to Data Analytics</dc:title>
  <dc:creator>Laura Karaliūtė</dc:creator>
  <cp:lastModifiedBy>Laura Karaliūtė</cp:lastModifiedBy>
  <cp:revision>1</cp:revision>
  <dcterms:created xsi:type="dcterms:W3CDTF">2022-11-22T08:58:19Z</dcterms:created>
  <dcterms:modified xsi:type="dcterms:W3CDTF">2022-11-22T19:41:25Z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fcb905c-755b-4fd4-bd20-0d682d4f1d27_Enabled">
    <vt:lpwstr>true</vt:lpwstr>
  </property>
  <property fmtid="{D5CDD505-2E9C-101B-9397-08002B2CF9AE}" pid="3" name="MSIP_Label_cfcb905c-755b-4fd4-bd20-0d682d4f1d27_SetDate">
    <vt:lpwstr>2022-11-22T08:58:20Z</vt:lpwstr>
  </property>
  <property fmtid="{D5CDD505-2E9C-101B-9397-08002B2CF9AE}" pid="4" name="MSIP_Label_cfcb905c-755b-4fd4-bd20-0d682d4f1d27_Method">
    <vt:lpwstr>Standard</vt:lpwstr>
  </property>
  <property fmtid="{D5CDD505-2E9C-101B-9397-08002B2CF9AE}" pid="5" name="MSIP_Label_cfcb905c-755b-4fd4-bd20-0d682d4f1d27_Name">
    <vt:lpwstr>Internal</vt:lpwstr>
  </property>
  <property fmtid="{D5CDD505-2E9C-101B-9397-08002B2CF9AE}" pid="6" name="MSIP_Label_cfcb905c-755b-4fd4-bd20-0d682d4f1d27_SiteId">
    <vt:lpwstr>d91d5b65-9d38-4908-9bd1-ebc28a01cade</vt:lpwstr>
  </property>
  <property fmtid="{D5CDD505-2E9C-101B-9397-08002B2CF9AE}" pid="7" name="MSIP_Label_cfcb905c-755b-4fd4-bd20-0d682d4f1d27_ActionId">
    <vt:lpwstr>61796ba6-100c-455c-8b2e-a7c259dcad2d</vt:lpwstr>
  </property>
  <property fmtid="{D5CDD505-2E9C-101B-9397-08002B2CF9AE}" pid="8" name="MSIP_Label_cfcb905c-755b-4fd4-bd20-0d682d4f1d27_ContentBits">
    <vt:lpwstr>0</vt:lpwstr>
  </property>
</Properties>
</file>