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f7760055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f7760055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f7760055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f7760055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f7760055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f7760055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f7760055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f7760055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f7760055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f7760055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f7760055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f7760055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f7760055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f7760055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CENTRALITY MEASURES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790"/>
              <a:t>Shubekova Altynay</a:t>
            </a:r>
            <a:endParaRPr sz="17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790"/>
              <a:t>Karimova Laura</a:t>
            </a:r>
            <a:endParaRPr sz="139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60950" y="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/>
              <a:t>MASSIVE GRAPH MANAGEMENT &amp; ANALYTICS</a:t>
            </a:r>
            <a:endParaRPr sz="13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742900"/>
            <a:ext cx="3924475" cy="365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625" y="742900"/>
            <a:ext cx="3901948" cy="36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subTitle"/>
          </p:nvPr>
        </p:nvSpPr>
        <p:spPr>
          <a:xfrm>
            <a:off x="460950" y="1532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First dataset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 rot="10800000">
            <a:off x="1903300" y="1795125"/>
            <a:ext cx="326100" cy="64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 flipH="1" rot="10800000">
            <a:off x="2370775" y="2251800"/>
            <a:ext cx="424200" cy="28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359900" y="2621400"/>
            <a:ext cx="565500" cy="56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 flipH="1">
            <a:off x="2262175" y="2708375"/>
            <a:ext cx="21600" cy="109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1424675" y="2567025"/>
            <a:ext cx="696000" cy="4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7266675" y="3371350"/>
            <a:ext cx="514500" cy="50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 rot="10800000">
            <a:off x="6719550" y="3448075"/>
            <a:ext cx="930300" cy="55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88125" cy="28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150" y="0"/>
            <a:ext cx="3324861" cy="282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6988" y="2318525"/>
            <a:ext cx="3030016" cy="2824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5"/>
          <p:cNvCxnSpPr/>
          <p:nvPr/>
        </p:nvCxnSpPr>
        <p:spPr>
          <a:xfrm rot="10800000">
            <a:off x="4476250" y="3765375"/>
            <a:ext cx="437700" cy="41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 rot="10800000">
            <a:off x="4115050" y="3130475"/>
            <a:ext cx="251700" cy="44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rot="10800000">
            <a:off x="3349125" y="2736500"/>
            <a:ext cx="579900" cy="1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105550" y="1937725"/>
            <a:ext cx="350100" cy="8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7430850" y="2080050"/>
            <a:ext cx="744300" cy="43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/>
          <p:nvPr/>
        </p:nvCxnSpPr>
        <p:spPr>
          <a:xfrm rot="10800000">
            <a:off x="6566450" y="1401525"/>
            <a:ext cx="733200" cy="48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6095950" y="537000"/>
            <a:ext cx="328200" cy="68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742900"/>
            <a:ext cx="3924475" cy="36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4294967295" type="subTitle"/>
          </p:nvPr>
        </p:nvSpPr>
        <p:spPr>
          <a:xfrm>
            <a:off x="460950" y="153200"/>
            <a:ext cx="3924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First dataset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/>
          <p:nvPr>
            <p:ph idx="4294967295" type="subTitle"/>
          </p:nvPr>
        </p:nvSpPr>
        <p:spPr>
          <a:xfrm>
            <a:off x="4511625" y="153200"/>
            <a:ext cx="4215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Second </a:t>
            </a:r>
            <a:r>
              <a:rPr lang="ru" sz="2000">
                <a:solidFill>
                  <a:schemeClr val="lt1"/>
                </a:solidFill>
              </a:rPr>
              <a:t>dataset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614" y="742900"/>
            <a:ext cx="4215975" cy="35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25" y="742900"/>
            <a:ext cx="3901948" cy="36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4294967295" type="subTitle"/>
          </p:nvPr>
        </p:nvSpPr>
        <p:spPr>
          <a:xfrm>
            <a:off x="400625" y="153200"/>
            <a:ext cx="390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First dataset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 txBox="1"/>
          <p:nvPr>
            <p:ph idx="4294967295" type="subTitle"/>
          </p:nvPr>
        </p:nvSpPr>
        <p:spPr>
          <a:xfrm>
            <a:off x="4478225" y="153200"/>
            <a:ext cx="4282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Second dataset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25" y="742900"/>
            <a:ext cx="4282761" cy="36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05" y="917775"/>
            <a:ext cx="3817181" cy="355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800" y="917775"/>
            <a:ext cx="3993750" cy="355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4294967295" type="subTitle"/>
          </p:nvPr>
        </p:nvSpPr>
        <p:spPr>
          <a:xfrm>
            <a:off x="280250" y="284525"/>
            <a:ext cx="390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First dataset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/>
          <p:nvPr>
            <p:ph idx="4294967295" type="subTitle"/>
          </p:nvPr>
        </p:nvSpPr>
        <p:spPr>
          <a:xfrm>
            <a:off x="4344775" y="284525"/>
            <a:ext cx="4549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Second dataset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97" y="953075"/>
            <a:ext cx="4134403" cy="35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162" y="953075"/>
            <a:ext cx="4205025" cy="35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4294967295" type="subTitle"/>
          </p:nvPr>
        </p:nvSpPr>
        <p:spPr>
          <a:xfrm>
            <a:off x="280250" y="284525"/>
            <a:ext cx="390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First dataset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/>
          <p:nvPr>
            <p:ph idx="4294967295" type="subTitle"/>
          </p:nvPr>
        </p:nvSpPr>
        <p:spPr>
          <a:xfrm>
            <a:off x="4344775" y="284525"/>
            <a:ext cx="4549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Second dataset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subTitle"/>
          </p:nvPr>
        </p:nvSpPr>
        <p:spPr>
          <a:xfrm>
            <a:off x="280250" y="284525"/>
            <a:ext cx="390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First dataset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>
            <p:ph idx="4294967295" type="subTitle"/>
          </p:nvPr>
        </p:nvSpPr>
        <p:spPr>
          <a:xfrm>
            <a:off x="4344775" y="284525"/>
            <a:ext cx="4549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2000">
                <a:solidFill>
                  <a:schemeClr val="lt1"/>
                </a:solidFill>
              </a:rPr>
              <a:t>Second dataset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50" y="945050"/>
            <a:ext cx="3901951" cy="325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775" y="945050"/>
            <a:ext cx="4549650" cy="33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