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Análisis de un sistema de dos péndulos acoplados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Laura Corzo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 err="1"/>
              <a:t>Mandius</a:t>
            </a:r>
            <a:r>
              <a:rPr lang="en-US" dirty="0"/>
              <a:t> Fonseca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75"/>
            <a:ext cx="3784922" cy="2324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5182" y="154041"/>
            <a:ext cx="4547729" cy="903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2911" y="329596"/>
            <a:ext cx="4379089" cy="903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0826" y="1409024"/>
            <a:ext cx="8241174" cy="1023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6288" y="2517784"/>
            <a:ext cx="11425712" cy="114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58;p20">
            <a:extLst>
              <a:ext uri="{FF2B5EF4-FFF2-40B4-BE49-F238E27FC236}">
                <a16:creationId xmlns:a16="http://schemas.microsoft.com/office/drawing/2014/main" id="{909DAE1C-EB25-5DF2-1021-DE85A9D2518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58411" y="3947660"/>
            <a:ext cx="9919503" cy="2465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850" y="0"/>
            <a:ext cx="8836650" cy="1879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649" y="2290233"/>
            <a:ext cx="8050487" cy="1879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2C93F26-276D-74B8-679C-007AC00F2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5" y="4686298"/>
            <a:ext cx="8312111" cy="18796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519338" cy="233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0163" y="536016"/>
            <a:ext cx="7876780" cy="19125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/>
        </p:nvSpPr>
        <p:spPr>
          <a:xfrm>
            <a:off x="3050722" y="3244334"/>
            <a:ext cx="61014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505" y="3429000"/>
            <a:ext cx="3097012" cy="211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7264672-FB7C-C601-7A4C-9B6B6910F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163" y="3244334"/>
            <a:ext cx="7900726" cy="17721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75" y="427050"/>
            <a:ext cx="59436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925" y="2160600"/>
            <a:ext cx="5636351" cy="18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75" y="4262150"/>
            <a:ext cx="10593140" cy="25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50" y="4909550"/>
            <a:ext cx="8019676" cy="19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125" y="2520563"/>
            <a:ext cx="8735039" cy="205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50" y="131575"/>
            <a:ext cx="8219275" cy="20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7BAF16C-0723-1517-1CDC-091260BF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855022"/>
            <a:ext cx="10787605" cy="2380946"/>
          </a:xfrm>
          <a:prstGeom prst="rect">
            <a:avLst/>
          </a:prstGeom>
        </p:spPr>
      </p:pic>
      <p:pic>
        <p:nvPicPr>
          <p:cNvPr id="6" name="Google Shape;183;p23">
            <a:extLst>
              <a:ext uri="{FF2B5EF4-FFF2-40B4-BE49-F238E27FC236}">
                <a16:creationId xmlns:a16="http://schemas.microsoft.com/office/drawing/2014/main" id="{AC405841-BEE2-375F-EEF3-234B58B556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827" y="3880908"/>
            <a:ext cx="8019676" cy="1948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32631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12</Words>
  <Application>Microsoft Office PowerPoint</Application>
  <PresentationFormat>Panorámica</PresentationFormat>
  <Paragraphs>3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Noto Sans Symbols</vt:lpstr>
      <vt:lpstr>Trebuchet MS</vt:lpstr>
      <vt:lpstr>Faceta</vt:lpstr>
      <vt:lpstr>Análisis de un sistema de dos péndulos acoplados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Laura Corzo Laverde</cp:lastModifiedBy>
  <cp:revision>2</cp:revision>
  <dcterms:modified xsi:type="dcterms:W3CDTF">2024-09-06T16:12:16Z</dcterms:modified>
</cp:coreProperties>
</file>