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6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BEBAF5-9F1C-4152-BC04-A64F892973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140226-AA89-479C-83DF-B2DD8DBE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3B2E-70C4-4D34-8838-A8050B6B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977" y="2364864"/>
            <a:ext cx="9144000" cy="146858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absolvire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Academy</a:t>
            </a:r>
            <a:endParaRPr 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F6FF4-7545-4A35-B0D2-FD5EC377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472" y="5047441"/>
            <a:ext cx="9739390" cy="1655762"/>
          </a:xfrm>
        </p:spPr>
        <p:txBody>
          <a:bodyPr/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Craciun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Laura-Lorena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	  							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Testerremotero71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96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2FC9-4CF4-4F51-B8BC-BA34E44D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1" y="147782"/>
            <a:ext cx="10131425" cy="128077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apartinatoare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FB44-3F65-455E-8814-9FD45FADB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657" y="1428558"/>
            <a:ext cx="4995332" cy="52193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(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functionala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(boundary value analysis)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echivalenta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(equivalence partitioning)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(decision table)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testing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ad-hoc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(error guessing)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1AD3-DC35-4F34-B934-78671600D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879" y="1273847"/>
            <a:ext cx="5153891" cy="5062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White-Box Testing (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structurala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utilizata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developeri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(statement coverage)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(decision coverage)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(condition coverage)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(multiple condition coverage)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1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E06-2B29-4ED1-9DB3-7C187EB7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223-E5AF-47DC-BAF9-BCDCCFE0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00321"/>
            <a:ext cx="3082635" cy="275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site-ul Qatar Airways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8C27-72BF-4139-8F04-143631967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3EEAE-1260-4B61-9A38-4D112C5B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78" y="244825"/>
            <a:ext cx="6803863" cy="63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0638-A04E-4199-9430-9D0768BF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964" y="180109"/>
            <a:ext cx="8461953" cy="999068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story-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2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requirementuri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ABC2-6D8D-4B1C-BCE6-495FB2B75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4E1B-05DA-4C8C-8D24-833035ECC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37865-DD42-445C-B0E6-E4A0D3AB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3" y="1066799"/>
            <a:ext cx="9311120" cy="2594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CCB29-B2A1-4026-A142-32D0D7CE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3" y="3814086"/>
            <a:ext cx="9311120" cy="28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3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4DAC-870E-437C-B650-01AD7D24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504" y="371475"/>
            <a:ext cx="10258424" cy="828675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user story-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E844-32C2-4A24-9E51-434906D45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546860"/>
            <a:ext cx="4995334" cy="512064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it-IT" sz="1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 si utilizator doresc sa pot selecta si rezerva un zbor.</a:t>
            </a:r>
          </a:p>
          <a:p>
            <a:pPr marL="0" indent="0">
              <a:buNone/>
            </a:pPr>
            <a:endParaRPr lang="it-IT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accesa lista de zboruri disponibile.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selecta un zbor.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adauga zborul dorit in cos.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finaliza rezervarea cu succes.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selecta bagajul/bagajele suplimentare.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alege asigurare de zbor.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primesc un mesaj de confirmare dupa finalizarea rezervarii.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adauga un cod promotional.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selecta doar zborurile disponibile in perioadele selectate.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adauga ca metoda de plata online.</a:t>
            </a:r>
          </a:p>
          <a:p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se afiseze detaliile zborului.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1CB02-150B-46CC-BF45-E3B6E43B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655" y="1363027"/>
            <a:ext cx="4995332" cy="530447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it-IT" sz="19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 si utilizator doresc sa pot accesa sectiunea help pentru a putea trimite un feedback.</a:t>
            </a:r>
          </a:p>
          <a:p>
            <a:pPr marL="0" indent="0">
              <a:buNone/>
            </a:pPr>
            <a:endParaRPr lang="it-IT" sz="19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“help”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help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“send feedback”.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drop down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atasament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incarca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de document relevant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mail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doar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obligatorii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textbox.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incarca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atasamente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1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B957-BA49-4BEB-A49D-50C0C80B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2C53B-37C2-4B6C-B0B9-4057F65BC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6979" y="609600"/>
            <a:ext cx="5188946" cy="60350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E8E7-3809-4FBF-BED6-CB425E0DD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047E3-3CB6-4C92-9347-8718F988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609600"/>
            <a:ext cx="6096596" cy="595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6B8E4-7335-455D-99BE-4CD7D34B14A4}"/>
              </a:ext>
            </a:extLst>
          </p:cNvPr>
          <p:cNvSpPr txBox="1"/>
          <p:nvPr/>
        </p:nvSpPr>
        <p:spPr>
          <a:xfrm>
            <a:off x="4057650" y="70521"/>
            <a:ext cx="713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case-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scrise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Test Rail</a:t>
            </a:r>
          </a:p>
        </p:txBody>
      </p:sp>
    </p:spTree>
    <p:extLst>
      <p:ext uri="{BB962C8B-B14F-4D97-AF65-F5344CB8AC3E}">
        <p14:creationId xmlns:p14="http://schemas.microsoft.com/office/powerpoint/2010/main" val="181930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A0DC-220E-4EFF-AA9C-A53379FB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00026"/>
            <a:ext cx="10131425" cy="6000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Detalierea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 case-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din test 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828-22CB-40E8-841C-18252A22A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5D08-3EE4-42A8-A9EF-6D2849E48D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2DBD1-B7DC-4355-9295-D2C15F59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4" y="877673"/>
            <a:ext cx="5795506" cy="5675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FF7CE-8344-482F-AD6F-FBB419E7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59" y="877672"/>
            <a:ext cx="5594335" cy="56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3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4401-D4B4-4FED-A51A-A3129B06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89" y="0"/>
            <a:ext cx="10131425" cy="4571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BDC9-2949-46B7-A78D-85B418C78C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CBE809-2125-427E-AD20-595A9EE82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D0C6D-5C93-40BC-BD52-0DAEC665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7" y="457199"/>
            <a:ext cx="10372112" cy="61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3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EC1B-CC97-4487-BD10-494190C0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4" y="500062"/>
            <a:ext cx="10450449" cy="5857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CB8C7-F867-4DAE-AC24-B2EFE4E6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A49E-2ABE-4967-B10F-36B52DE3D4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8BAD-5970-49E8-9952-A8338A6A8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4695" y="2018243"/>
            <a:ext cx="4995332" cy="36491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30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A8D8-4823-4AAD-8239-5EE43078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47650"/>
            <a:ext cx="10131425" cy="4571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Titluri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defecte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2E1C-BACE-434D-B27B-D9082E8E9D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839A6-09F2-4A13-AE79-A4F3BCC95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E36A-4911-4B24-8C90-D4167103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99" y="704849"/>
            <a:ext cx="5891755" cy="59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5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0DD3-A588-49D5-8A72-2251E5DC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7" y="104776"/>
            <a:ext cx="10131425" cy="5334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Detalierea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3DB-5D97-499D-889B-733D32346C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B3705-9DE2-4DEB-A3CB-20FDBDD1E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89B00-C02D-41E3-81AB-2D80E9D0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638176"/>
            <a:ext cx="5301528" cy="595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7FB45-6E9A-404D-A365-B3CDB3C6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74" y="638175"/>
            <a:ext cx="6280496" cy="59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D0BF-B86D-4F56-90D8-A993BB7D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8" y="451340"/>
            <a:ext cx="10131425" cy="70924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Definitii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A5AC-D228-4E6A-AA7A-EE06371D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3823"/>
            <a:ext cx="10131425" cy="4217377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Cerintele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generale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business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clientului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privire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software,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care 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ajuta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intelegem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beneficiile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acestuia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condition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 aspect exact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un element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vederea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functionalitatii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corect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adresa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email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corect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introduse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autentifica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case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utilitatea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acestuia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care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refera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actiunile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necesare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anumita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caracteristica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functionalitate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software,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esentiala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clientului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privire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Elementele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acestuia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sunt: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titlul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scurta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descriere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preconditii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urmati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rezultatul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asteptat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plan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 document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prezinta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obiectivele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termenele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estimarile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stabilesc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responsabilitatile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fiecarui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membru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Este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recomandat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asemenea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test case-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6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0F8E-290D-4379-9902-4DF67E1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20" y="230909"/>
            <a:ext cx="10131425" cy="53570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MATRICEA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TRASABILITATE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88A4-C400-4F38-9D66-7CF31C75C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5710-FE0E-46D9-9D5B-21B31E60A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9604" y="2142067"/>
            <a:ext cx="499533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F68FC-683A-41D7-B8FD-2DD25A33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2" y="906107"/>
            <a:ext cx="11290926" cy="52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9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EB7-AEBC-407D-A9A1-CEA533B9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5" y="277091"/>
            <a:ext cx="10131425" cy="4571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91DD-B438-4CDF-BBE3-5945DA41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069" y="965200"/>
            <a:ext cx="9021616" cy="5514109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Site-ul Qatar Airways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total de 22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doar 6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64% din teste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success,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9%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remedierea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site-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Qatar Airways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siguranta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site-ul Qatar Airways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imbunatatiri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524CB-E58B-40A3-A3C3-79353318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01589" y="2142067"/>
            <a:ext cx="415637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25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F99B-32CC-42BC-B71E-E91A9E5E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2" y="609602"/>
            <a:ext cx="10131425" cy="457200"/>
          </a:xfrm>
        </p:spPr>
        <p:txBody>
          <a:bodyPr>
            <a:no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Statusurile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988B-C400-4EF5-9D1A-33AA32A4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2" y="1453663"/>
            <a:ext cx="10131425" cy="5404337"/>
          </a:xfrm>
        </p:spPr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Draft/Design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executed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 (in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success)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Skipped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Retest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Obsolete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nu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5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F75C-FC37-48FF-9ACC-14BFAE8C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131425" cy="99906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Statusurile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BUG (defect):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49AE-766F-4314-9C3C-9C031375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72663"/>
            <a:ext cx="10131425" cy="5492260"/>
          </a:xfrm>
        </p:spPr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(assignat)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 (in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/valid)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Retest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Postponed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(invalid)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reproduce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inproductibil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Wont fix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neremediat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3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F1EE-2112-4F85-AA14-368C7C2A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3" y="196362"/>
            <a:ext cx="9091245" cy="121040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Diferenta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priority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severity: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BE4F-7AE7-47B7-B977-3A29B688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0055"/>
            <a:ext cx="10131425" cy="4481146"/>
          </a:xfrm>
        </p:spPr>
        <p:txBody>
          <a:bodyPr anchor="t"/>
          <a:lstStyle/>
          <a:p>
            <a:pPr marL="0" indent="0">
              <a:buNone/>
            </a:pP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Severity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severitatea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parametru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impactul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defect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asupra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software-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impacteaza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bug-ul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defectul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Priority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prioritatea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parametru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decide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ordinea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remediate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defectele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Cat de rapid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rezolvat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remediat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defectul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8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4809-A446-4936-A9DD-00AF3188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7908"/>
            <a:ext cx="10131425" cy="1456267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diferenta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 status report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 completion 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C39-784D-41A2-8188-FA29F7F9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175"/>
            <a:ext cx="10131425" cy="4331677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nadejde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status report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intermediar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actualizari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detaliate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software.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acestuia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asigure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transparenta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identifice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riscuri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devreme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completion report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Un document formal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prezentat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proiectului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marcand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activitatilor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acestuia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decizii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precum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inchide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proiectul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partilor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interesate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ultimul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 official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2100-5401-48F8-8948-AD6B719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6" y="624253"/>
            <a:ext cx="10131425" cy="711852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Etapele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C7AF-99AE-4D0C-82D3-1F5DFD8C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86" y="1802099"/>
            <a:ext cx="9495691" cy="5416387"/>
          </a:xfrm>
        </p:spPr>
        <p:txBody>
          <a:bodyPr anchor="t"/>
          <a:lstStyle/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Planificarea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testarii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stabilirea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strategiei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obiectivele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Analiza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cerintelor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intelegerea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cerintelor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identifica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Design-ul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testelor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cazurilor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necesare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Setarea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mediului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configurarea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necesar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(ex: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instalarea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urmeaza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fi testate,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test,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Executarea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testelor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cazurilor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inregistrarea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rezultatelor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Monitorizarea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raportarea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Urmarirea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clientilor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managerului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tuturor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partilor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interesate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Finalizarea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testarii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activitatile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incheiate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09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E792E-9168-42B1-B8D7-F4FA250F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24" y="258232"/>
            <a:ext cx="10131425" cy="8085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DIFERENTE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01544-709F-4AC7-B796-31DB6F9CC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2" y="1183705"/>
            <a:ext cx="4995334" cy="271404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Retesting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(care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retestam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aceiasi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7401-998E-4848-8618-E8AB3D81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271" y="1183705"/>
            <a:ext cx="5493806" cy="3175859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presupune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un site,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nu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suferit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E53C9-BCAB-4176-BF57-C5E7005EA9BA}"/>
              </a:ext>
            </a:extLst>
          </p:cNvPr>
          <p:cNvSpPr txBox="1"/>
          <p:nvPr/>
        </p:nvSpPr>
        <p:spPr>
          <a:xfrm>
            <a:off x="1366982" y="4775200"/>
            <a:ext cx="945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modificarile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afectat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functionalitati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concentreaza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strict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remedierii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defect specific.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0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7F13-67AB-4068-B168-C22589EC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1" y="338666"/>
            <a:ext cx="10499436" cy="12499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FF73-509F-4632-AF1F-4212EB69C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711" y="1588656"/>
            <a:ext cx="4995334" cy="3649134"/>
          </a:xfrm>
        </p:spPr>
        <p:txBody>
          <a:bodyPr anchor="t"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 tip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care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conform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cerintelor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specificate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clientului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Presupune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tuturor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functionalitatilor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produsului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trebuie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software-ul.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B7D7-71CD-4333-B5F2-83BFC057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720" y="1604433"/>
            <a:ext cx="4995332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concentreaza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 cum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sistemul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nu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face.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viteza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stabilitatea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capacitatea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site-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sub diverse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niveluri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incarcare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Asigura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faptul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corect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intreruperi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durata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lunga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timp.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25951-8583-437F-AE55-31B6F4550FE1}"/>
              </a:ext>
            </a:extLst>
          </p:cNvPr>
          <p:cNvSpPr txBox="1"/>
          <p:nvPr/>
        </p:nvSpPr>
        <p:spPr>
          <a:xfrm>
            <a:off x="1013689" y="4914671"/>
            <a:ext cx="10640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 face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bazandu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-se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cerintele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NON-FUNCTIONAL TESTING 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functioneaza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aplicatia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asigurand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experienta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optima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utilizatori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1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1087</TotalTime>
  <Words>1573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Celestial</vt:lpstr>
      <vt:lpstr>Proiect de absolvire  Software Development Academy</vt:lpstr>
      <vt:lpstr>Definitii</vt:lpstr>
      <vt:lpstr>Statusurile unui test case:</vt:lpstr>
      <vt:lpstr>Statusurile unui BUG (defect):</vt:lpstr>
      <vt:lpstr>Diferenta intre priority si severity:</vt:lpstr>
      <vt:lpstr>ce este un raport si care este diferenta intre test status report si test completion report:</vt:lpstr>
      <vt:lpstr>Etapele procesului de testare:</vt:lpstr>
      <vt:lpstr>DIFERENTE:</vt:lpstr>
      <vt:lpstr>Functional Testing si non-functional testing</vt:lpstr>
      <vt:lpstr>Tehnici de testare grupate in categoria apartinatoare</vt:lpstr>
      <vt:lpstr> </vt:lpstr>
      <vt:lpstr>User story-uri din 2 requirementuri scrise in jira</vt:lpstr>
      <vt:lpstr>Test conditions pentru cele 2 user story-uri</vt:lpstr>
      <vt:lpstr> </vt:lpstr>
      <vt:lpstr>Detalierea test case-urilor din test rail</vt:lpstr>
      <vt:lpstr>Executia testelor</vt:lpstr>
      <vt:lpstr> </vt:lpstr>
      <vt:lpstr>Titluri de defecte</vt:lpstr>
      <vt:lpstr>Detalierea defectelor</vt:lpstr>
      <vt:lpstr>MATRICEA DE TRASABILITATE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CRACIUN Laura O-RO/</dc:creator>
  <cp:lastModifiedBy>CRACIUN Laura O-RO/</cp:lastModifiedBy>
  <cp:revision>61</cp:revision>
  <dcterms:created xsi:type="dcterms:W3CDTF">2024-12-18T16:36:27Z</dcterms:created>
  <dcterms:modified xsi:type="dcterms:W3CDTF">2025-03-19T14:09:59Z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2024-12-18T16:56:05Z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da52abf7-5dbb-41ab-a724-c1cb23d8eb69</vt:lpwstr>
  </property>
  <property fmtid="{D5CDD505-2E9C-101B-9397-08002B2CF9AE}" pid="8" name="MSIP_Label_07222825-62ea-40f3-96b5-5375c07996e2_ContentBits">
    <vt:lpwstr>0</vt:lpwstr>
  </property>
</Properties>
</file>