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SdggNkr27vI5CQBocgEL7OKfNYJDhCnR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mqsgwrNr6fgepVntpPo5p9kbGsW-GERe/view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0CCBC"/>
            </a:gs>
            <a:gs pos="100000">
              <a:srgbClr val="418979"/>
            </a:gs>
          </a:gsLst>
          <a:lin ang="5400012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90350" y="393425"/>
            <a:ext cx="6331500" cy="17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300"/>
              <a:t>VolunTier</a:t>
            </a:r>
            <a:endParaRPr sz="63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5162125" y="3303450"/>
            <a:ext cx="3559500" cy="15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Proyecto realizado por Laura Lucena Buendia</a:t>
            </a:r>
            <a:endParaRPr sz="13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212" y="1315625"/>
            <a:ext cx="4364725" cy="310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75" y="543750"/>
            <a:ext cx="5698826" cy="44157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4184550" y="369575"/>
            <a:ext cx="4625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CARACTERÍSTICAS</a:t>
            </a:r>
            <a:endParaRPr b="1" sz="2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5791600" y="1824025"/>
            <a:ext cx="3185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-"/>
            </a:pPr>
            <a:r>
              <a:rPr b="1" lang="es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Aplicación sencilla pero robusta.</a:t>
            </a:r>
            <a:br>
              <a:rPr b="1" lang="es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b="1"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-"/>
            </a:pPr>
            <a:r>
              <a:rPr b="1" lang="es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Intentado cubrir mayor parte de necesidades pobles de personas que lo requieran</a:t>
            </a:r>
            <a:br>
              <a:rPr b="1" lang="es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b="1"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-"/>
            </a:pPr>
            <a:r>
              <a:rPr b="1" lang="es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Diseño sencillo y agradable.</a:t>
            </a:r>
            <a:br>
              <a:rPr b="1" lang="es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b="1"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-"/>
            </a:pPr>
            <a:r>
              <a:rPr b="1" lang="es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Realizado con tecnologías Web y frameWorks para llegar a más personas</a:t>
            </a:r>
            <a:endParaRPr b="1"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 title="proyect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548400"/>
            <a:ext cx="4572000" cy="59064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4572100" y="369575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Proyecto bastante grande</a:t>
            </a:r>
            <a:endParaRPr b="1" sz="2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995225" y="989500"/>
            <a:ext cx="3755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-"/>
            </a:pPr>
            <a:r>
              <a:rPr lang="e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10 Componentes.</a:t>
            </a:r>
            <a:br>
              <a:rPr lang="e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-"/>
            </a:pPr>
            <a:r>
              <a:rPr lang="e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25 Páginas. Customizadas a través de un servicio dependiendo del tipo de usuario .</a:t>
            </a:r>
            <a:br>
              <a:rPr lang="e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-"/>
            </a:pPr>
            <a:r>
              <a:rPr lang="e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Uso de diversas librerías: MapBox, cityGPS, Angular Material, Firebase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 title="logi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275" y="-345750"/>
            <a:ext cx="2887650" cy="55846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3445400" y="548400"/>
            <a:ext cx="5567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Login</a:t>
            </a:r>
            <a:endParaRPr sz="500">
              <a:solidFill>
                <a:schemeClr val="accent4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3922275" y="1764425"/>
            <a:ext cx="4947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-"/>
            </a:pPr>
            <a:r>
              <a:rPr b="1" lang="es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Autenticación implementada con Firebase a través de distintas plataformas para comodidad de los usuarios.</a:t>
            </a:r>
            <a:br>
              <a:rPr b="1" lang="es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1" lang="es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</a:br>
            <a:endParaRPr b="1" sz="16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-"/>
            </a:pPr>
            <a:r>
              <a:rPr b="1" lang="es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Uso de directivas y templates para una página dinámica</a:t>
            </a:r>
            <a:endParaRPr b="1" sz="16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