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39"/>
  </p:notesMasterIdLst>
  <p:sldIdLst>
    <p:sldId id="256" r:id="rId3"/>
    <p:sldId id="325" r:id="rId4"/>
    <p:sldId id="326" r:id="rId5"/>
    <p:sldId id="359" r:id="rId6"/>
    <p:sldId id="579" r:id="rId7"/>
    <p:sldId id="568" r:id="rId8"/>
    <p:sldId id="616" r:id="rId9"/>
    <p:sldId id="617" r:id="rId10"/>
    <p:sldId id="569" r:id="rId11"/>
    <p:sldId id="580" r:id="rId12"/>
    <p:sldId id="572" r:id="rId13"/>
    <p:sldId id="619" r:id="rId14"/>
    <p:sldId id="620" r:id="rId15"/>
    <p:sldId id="621" r:id="rId16"/>
    <p:sldId id="577" r:id="rId17"/>
    <p:sldId id="622" r:id="rId18"/>
    <p:sldId id="603" r:id="rId19"/>
    <p:sldId id="623" r:id="rId20"/>
    <p:sldId id="624" r:id="rId21"/>
    <p:sldId id="625" r:id="rId22"/>
    <p:sldId id="581" r:id="rId23"/>
    <p:sldId id="573" r:id="rId24"/>
    <p:sldId id="627" r:id="rId25"/>
    <p:sldId id="628" r:id="rId26"/>
    <p:sldId id="578" r:id="rId27"/>
    <p:sldId id="629" r:id="rId28"/>
    <p:sldId id="602" r:id="rId29"/>
    <p:sldId id="630" r:id="rId30"/>
    <p:sldId id="631" r:id="rId31"/>
    <p:sldId id="632" r:id="rId32"/>
    <p:sldId id="601" r:id="rId33"/>
    <p:sldId id="633" r:id="rId34"/>
    <p:sldId id="634" r:id="rId35"/>
    <p:sldId id="635" r:id="rId36"/>
    <p:sldId id="438" r:id="rId37"/>
    <p:sldId id="551" r:id="rId3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6" roundtripDataSignature="AMtx7mihOBZgrw079iNwBr+f25zeUfLF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4080C-538F-4299-9C81-A3F7438A9BCB}" v="75" dt="2024-01-16T14:09:15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>
        <p:guide orient="horz" pos="15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6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82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a Fossati" userId="fc12d6ce9a8265d7" providerId="LiveId" clId="{366253C3-5A77-499B-86B0-4DBD7ECD2FBE}"/>
    <pc:docChg chg="undo custSel addSld delSld modSld sldOrd">
      <pc:chgData name="María Fossati" userId="fc12d6ce9a8265d7" providerId="LiveId" clId="{366253C3-5A77-499B-86B0-4DBD7ECD2FBE}" dt="2023-12-11T15:15:35.971" v="2628" actId="478"/>
      <pc:docMkLst>
        <pc:docMk/>
      </pc:docMkLst>
      <pc:sldChg chg="modSp mod">
        <pc:chgData name="María Fossati" userId="fc12d6ce9a8265d7" providerId="LiveId" clId="{366253C3-5A77-499B-86B0-4DBD7ECD2FBE}" dt="2023-12-11T14:56:38.419" v="2515" actId="20577"/>
        <pc:sldMkLst>
          <pc:docMk/>
          <pc:sldMk cId="1509894130" sldId="438"/>
        </pc:sldMkLst>
        <pc:spChg chg="mod">
          <ac:chgData name="María Fossati" userId="fc12d6ce9a8265d7" providerId="LiveId" clId="{366253C3-5A77-499B-86B0-4DBD7ECD2FBE}" dt="2023-12-11T14:56:38.419" v="2515" actId="20577"/>
          <ac:spMkLst>
            <pc:docMk/>
            <pc:sldMk cId="1509894130" sldId="438"/>
            <ac:spMk id="83" creationId="{00000000-0000-0000-0000-000000000000}"/>
          </ac:spMkLst>
        </pc:spChg>
      </pc:sldChg>
      <pc:sldChg chg="modSp mod">
        <pc:chgData name="María Fossati" userId="fc12d6ce9a8265d7" providerId="LiveId" clId="{366253C3-5A77-499B-86B0-4DBD7ECD2FBE}" dt="2023-12-11T12:28:36.959" v="260" actId="20577"/>
        <pc:sldMkLst>
          <pc:docMk/>
          <pc:sldMk cId="724687661" sldId="479"/>
        </pc:sldMkLst>
        <pc:spChg chg="mod">
          <ac:chgData name="María Fossati" userId="fc12d6ce9a8265d7" providerId="LiveId" clId="{366253C3-5A77-499B-86B0-4DBD7ECD2FBE}" dt="2023-12-11T12:28:36.959" v="260" actId="20577"/>
          <ac:spMkLst>
            <pc:docMk/>
            <pc:sldMk cId="724687661" sldId="479"/>
            <ac:spMk id="84" creationId="{00000000-0000-0000-0000-000000000000}"/>
          </ac:spMkLst>
        </pc:spChg>
      </pc:sldChg>
      <pc:sldChg chg="modSp">
        <pc:chgData name="María Fossati" userId="fc12d6ce9a8265d7" providerId="LiveId" clId="{366253C3-5A77-499B-86B0-4DBD7ECD2FBE}" dt="2023-12-11T13:06:13.716" v="960" actId="20577"/>
        <pc:sldMkLst>
          <pc:docMk/>
          <pc:sldMk cId="12967147" sldId="497"/>
        </pc:sldMkLst>
        <pc:spChg chg="mod">
          <ac:chgData name="María Fossati" userId="fc12d6ce9a8265d7" providerId="LiveId" clId="{366253C3-5A77-499B-86B0-4DBD7ECD2FBE}" dt="2023-12-11T13:06:13.716" v="960" actId="20577"/>
          <ac:spMkLst>
            <pc:docMk/>
            <pc:sldMk cId="12967147" sldId="497"/>
            <ac:spMk id="10" creationId="{20F728EA-9FE9-9B01-5D8C-505CD315970C}"/>
          </ac:spMkLst>
        </pc:spChg>
      </pc:sldChg>
      <pc:sldChg chg="modSp">
        <pc:chgData name="María Fossati" userId="fc12d6ce9a8265d7" providerId="LiveId" clId="{366253C3-5A77-499B-86B0-4DBD7ECD2FBE}" dt="2023-12-11T12:31:03.460" v="349" actId="20577"/>
        <pc:sldMkLst>
          <pc:docMk/>
          <pc:sldMk cId="4286111071" sldId="498"/>
        </pc:sldMkLst>
        <pc:spChg chg="mod">
          <ac:chgData name="María Fossati" userId="fc12d6ce9a8265d7" providerId="LiveId" clId="{366253C3-5A77-499B-86B0-4DBD7ECD2FBE}" dt="2023-12-11T12:31:03.460" v="349" actId="20577"/>
          <ac:spMkLst>
            <pc:docMk/>
            <pc:sldMk cId="4286111071" sldId="498"/>
            <ac:spMk id="10" creationId="{20F728EA-9FE9-9B01-5D8C-505CD315970C}"/>
          </ac:spMkLst>
        </pc:spChg>
      </pc:sldChg>
      <pc:sldChg chg="del">
        <pc:chgData name="María Fossati" userId="fc12d6ce9a8265d7" providerId="LiveId" clId="{366253C3-5A77-499B-86B0-4DBD7ECD2FBE}" dt="2023-12-11T11:02:57.131" v="0" actId="47"/>
        <pc:sldMkLst>
          <pc:docMk/>
          <pc:sldMk cId="4163716573" sldId="501"/>
        </pc:sldMkLst>
      </pc:sldChg>
      <pc:sldChg chg="del">
        <pc:chgData name="María Fossati" userId="fc12d6ce9a8265d7" providerId="LiveId" clId="{366253C3-5A77-499B-86B0-4DBD7ECD2FBE}" dt="2023-12-11T11:05:54.600" v="42" actId="47"/>
        <pc:sldMkLst>
          <pc:docMk/>
          <pc:sldMk cId="2253105306" sldId="502"/>
        </pc:sldMkLst>
      </pc:sldChg>
      <pc:sldChg chg="modSp del mod">
        <pc:chgData name="María Fossati" userId="fc12d6ce9a8265d7" providerId="LiveId" clId="{366253C3-5A77-499B-86B0-4DBD7ECD2FBE}" dt="2023-12-11T13:16:13.729" v="1170" actId="47"/>
        <pc:sldMkLst>
          <pc:docMk/>
          <pc:sldMk cId="481791829" sldId="503"/>
        </pc:sldMkLst>
        <pc:spChg chg="mod">
          <ac:chgData name="María Fossati" userId="fc12d6ce9a8265d7" providerId="LiveId" clId="{366253C3-5A77-499B-86B0-4DBD7ECD2FBE}" dt="2023-12-11T13:14:21.600" v="1147" actId="20577"/>
          <ac:spMkLst>
            <pc:docMk/>
            <pc:sldMk cId="481791829" sldId="503"/>
            <ac:spMk id="10" creationId="{20F728EA-9FE9-9B01-5D8C-505CD315970C}"/>
          </ac:spMkLst>
        </pc:spChg>
      </pc:sldChg>
      <pc:sldChg chg="modSp mod">
        <pc:chgData name="María Fossati" userId="fc12d6ce9a8265d7" providerId="LiveId" clId="{366253C3-5A77-499B-86B0-4DBD7ECD2FBE}" dt="2023-12-11T14:35:43.861" v="2049" actId="1076"/>
        <pc:sldMkLst>
          <pc:docMk/>
          <pc:sldMk cId="3281806807" sldId="505"/>
        </pc:sldMkLst>
        <pc:spChg chg="mod">
          <ac:chgData name="María Fossati" userId="fc12d6ce9a8265d7" providerId="LiveId" clId="{366253C3-5A77-499B-86B0-4DBD7ECD2FBE}" dt="2023-12-11T14:35:43.861" v="2049" actId="1076"/>
          <ac:spMkLst>
            <pc:docMk/>
            <pc:sldMk cId="3281806807" sldId="505"/>
            <ac:spMk id="2" creationId="{5A858621-4639-670D-9BA8-C09D05B5BC5F}"/>
          </ac:spMkLst>
        </pc:spChg>
        <pc:spChg chg="mod">
          <ac:chgData name="María Fossati" userId="fc12d6ce9a8265d7" providerId="LiveId" clId="{366253C3-5A77-499B-86B0-4DBD7ECD2FBE}" dt="2023-12-11T13:17:34.297" v="1190" actId="20577"/>
          <ac:spMkLst>
            <pc:docMk/>
            <pc:sldMk cId="3281806807" sldId="505"/>
            <ac:spMk id="10" creationId="{20F728EA-9FE9-9B01-5D8C-505CD315970C}"/>
          </ac:spMkLst>
        </pc:spChg>
      </pc:sldChg>
      <pc:sldChg chg="modSp">
        <pc:chgData name="María Fossati" userId="fc12d6ce9a8265d7" providerId="LiveId" clId="{366253C3-5A77-499B-86B0-4DBD7ECD2FBE}" dt="2023-12-11T12:45:01.286" v="726" actId="20577"/>
        <pc:sldMkLst>
          <pc:docMk/>
          <pc:sldMk cId="3779842573" sldId="506"/>
        </pc:sldMkLst>
        <pc:spChg chg="mod">
          <ac:chgData name="María Fossati" userId="fc12d6ce9a8265d7" providerId="LiveId" clId="{366253C3-5A77-499B-86B0-4DBD7ECD2FBE}" dt="2023-12-11T12:45:01.286" v="726" actId="20577"/>
          <ac:spMkLst>
            <pc:docMk/>
            <pc:sldMk cId="3779842573" sldId="506"/>
            <ac:spMk id="10" creationId="{20F728EA-9FE9-9B01-5D8C-505CD315970C}"/>
          </ac:spMkLst>
        </pc:spChg>
      </pc:sldChg>
      <pc:sldChg chg="del">
        <pc:chgData name="María Fossati" userId="fc12d6ce9a8265d7" providerId="LiveId" clId="{366253C3-5A77-499B-86B0-4DBD7ECD2FBE}" dt="2023-12-11T11:04:33.176" v="23" actId="47"/>
        <pc:sldMkLst>
          <pc:docMk/>
          <pc:sldMk cId="1125718728" sldId="508"/>
        </pc:sldMkLst>
      </pc:sldChg>
      <pc:sldChg chg="del">
        <pc:chgData name="María Fossati" userId="fc12d6ce9a8265d7" providerId="LiveId" clId="{366253C3-5A77-499B-86B0-4DBD7ECD2FBE}" dt="2023-12-11T11:04:27.707" v="20" actId="47"/>
        <pc:sldMkLst>
          <pc:docMk/>
          <pc:sldMk cId="2659304948" sldId="509"/>
        </pc:sldMkLst>
      </pc:sldChg>
      <pc:sldChg chg="modSp mod">
        <pc:chgData name="María Fossati" userId="fc12d6ce9a8265d7" providerId="LiveId" clId="{366253C3-5A77-499B-86B0-4DBD7ECD2FBE}" dt="2023-12-11T12:30:41.698" v="336" actId="20577"/>
        <pc:sldMkLst>
          <pc:docMk/>
          <pc:sldMk cId="4051989606" sldId="513"/>
        </pc:sldMkLst>
        <pc:spChg chg="mod">
          <ac:chgData name="María Fossati" userId="fc12d6ce9a8265d7" providerId="LiveId" clId="{366253C3-5A77-499B-86B0-4DBD7ECD2FBE}" dt="2023-12-11T12:30:41.698" v="336" actId="20577"/>
          <ac:spMkLst>
            <pc:docMk/>
            <pc:sldMk cId="4051989606" sldId="513"/>
            <ac:spMk id="10" creationId="{20F728EA-9FE9-9B01-5D8C-505CD315970C}"/>
          </ac:spMkLst>
        </pc:spChg>
      </pc:sldChg>
      <pc:sldChg chg="modSp mod">
        <pc:chgData name="María Fossati" userId="fc12d6ce9a8265d7" providerId="LiveId" clId="{366253C3-5A77-499B-86B0-4DBD7ECD2FBE}" dt="2023-12-11T13:08:34.670" v="995"/>
        <pc:sldMkLst>
          <pc:docMk/>
          <pc:sldMk cId="148355177" sldId="514"/>
        </pc:sldMkLst>
        <pc:spChg chg="mod">
          <ac:chgData name="María Fossati" userId="fc12d6ce9a8265d7" providerId="LiveId" clId="{366253C3-5A77-499B-86B0-4DBD7ECD2FBE}" dt="2023-12-11T13:08:34.670" v="995"/>
          <ac:spMkLst>
            <pc:docMk/>
            <pc:sldMk cId="148355177" sldId="514"/>
            <ac:spMk id="10" creationId="{20F728EA-9FE9-9B01-5D8C-505CD315970C}"/>
          </ac:spMkLst>
        </pc:spChg>
      </pc:sldChg>
      <pc:sldChg chg="modSp mod">
        <pc:chgData name="María Fossati" userId="fc12d6ce9a8265d7" providerId="LiveId" clId="{366253C3-5A77-499B-86B0-4DBD7ECD2FBE}" dt="2023-12-11T13:08:21.777" v="993"/>
        <pc:sldMkLst>
          <pc:docMk/>
          <pc:sldMk cId="1493179901" sldId="515"/>
        </pc:sldMkLst>
        <pc:spChg chg="mod">
          <ac:chgData name="María Fossati" userId="fc12d6ce9a8265d7" providerId="LiveId" clId="{366253C3-5A77-499B-86B0-4DBD7ECD2FBE}" dt="2023-12-11T13:08:21.777" v="993"/>
          <ac:spMkLst>
            <pc:docMk/>
            <pc:sldMk cId="1493179901" sldId="515"/>
            <ac:spMk id="10" creationId="{20F728EA-9FE9-9B01-5D8C-505CD315970C}"/>
          </ac:spMkLst>
        </pc:spChg>
      </pc:sldChg>
      <pc:sldChg chg="modSp mod">
        <pc:chgData name="María Fossati" userId="fc12d6ce9a8265d7" providerId="LiveId" clId="{366253C3-5A77-499B-86B0-4DBD7ECD2FBE}" dt="2023-12-11T13:08:29.280" v="994"/>
        <pc:sldMkLst>
          <pc:docMk/>
          <pc:sldMk cId="1618695447" sldId="516"/>
        </pc:sldMkLst>
        <pc:spChg chg="mod">
          <ac:chgData name="María Fossati" userId="fc12d6ce9a8265d7" providerId="LiveId" clId="{366253C3-5A77-499B-86B0-4DBD7ECD2FBE}" dt="2023-12-11T13:08:29.280" v="994"/>
          <ac:spMkLst>
            <pc:docMk/>
            <pc:sldMk cId="1618695447" sldId="516"/>
            <ac:spMk id="10" creationId="{20F728EA-9FE9-9B01-5D8C-505CD315970C}"/>
          </ac:spMkLst>
        </pc:spChg>
      </pc:sldChg>
      <pc:sldChg chg="modSp mod modNotesTx">
        <pc:chgData name="María Fossati" userId="fc12d6ce9a8265d7" providerId="LiveId" clId="{366253C3-5A77-499B-86B0-4DBD7ECD2FBE}" dt="2023-12-11T13:08:02.068" v="992"/>
        <pc:sldMkLst>
          <pc:docMk/>
          <pc:sldMk cId="1267708252" sldId="517"/>
        </pc:sldMkLst>
        <pc:spChg chg="mod">
          <ac:chgData name="María Fossati" userId="fc12d6ce9a8265d7" providerId="LiveId" clId="{366253C3-5A77-499B-86B0-4DBD7ECD2FBE}" dt="2023-12-11T13:08:02.068" v="992"/>
          <ac:spMkLst>
            <pc:docMk/>
            <pc:sldMk cId="1267708252" sldId="517"/>
            <ac:spMk id="10" creationId="{20F728EA-9FE9-9B01-5D8C-505CD315970C}"/>
          </ac:spMkLst>
        </pc:spChg>
      </pc:sldChg>
      <pc:sldChg chg="modSp modNotesTx">
        <pc:chgData name="María Fossati" userId="fc12d6ce9a8265d7" providerId="LiveId" clId="{366253C3-5A77-499B-86B0-4DBD7ECD2FBE}" dt="2023-12-11T13:09:16.632" v="1001"/>
        <pc:sldMkLst>
          <pc:docMk/>
          <pc:sldMk cId="854904819" sldId="518"/>
        </pc:sldMkLst>
        <pc:spChg chg="mod">
          <ac:chgData name="María Fossati" userId="fc12d6ce9a8265d7" providerId="LiveId" clId="{366253C3-5A77-499B-86B0-4DBD7ECD2FBE}" dt="2023-12-11T13:09:16.632" v="1001"/>
          <ac:spMkLst>
            <pc:docMk/>
            <pc:sldMk cId="854904819" sldId="518"/>
            <ac:spMk id="10" creationId="{20F728EA-9FE9-9B01-5D8C-505CD315970C}"/>
          </ac:spMkLst>
        </pc:spChg>
      </pc:sldChg>
      <pc:sldChg chg="addSp delSp modSp mod">
        <pc:chgData name="María Fossati" userId="fc12d6ce9a8265d7" providerId="LiveId" clId="{366253C3-5A77-499B-86B0-4DBD7ECD2FBE}" dt="2023-12-11T14:34:42.752" v="2044" actId="1076"/>
        <pc:sldMkLst>
          <pc:docMk/>
          <pc:sldMk cId="2653613455" sldId="520"/>
        </pc:sldMkLst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2" creationId="{02C68510-2BF2-49FD-0A45-305626AC1891}"/>
          </ac:spMkLst>
        </pc:spChg>
        <pc:spChg chg="add mod">
          <ac:chgData name="María Fossati" userId="fc12d6ce9a8265d7" providerId="LiveId" clId="{366253C3-5A77-499B-86B0-4DBD7ECD2FBE}" dt="2023-12-11T14:34:42.752" v="2044" actId="1076"/>
          <ac:spMkLst>
            <pc:docMk/>
            <pc:sldMk cId="2653613455" sldId="520"/>
            <ac:spMk id="2" creationId="{D3AC6369-73A1-CAFC-98B4-DD697D230F49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3" creationId="{BE822E0D-9EAE-01BE-E52A-22A3E824CD38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4" creationId="{0BDDDF20-B326-523F-1BD9-FEB546CDD3DC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5" creationId="{73094C53-E1C0-6CD6-1137-ED2C9556D2AF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6" creationId="{FF7284E2-782C-100B-8CE3-BF7C1F2D8D05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7" creationId="{FCFFB18B-6868-EBEC-1195-09C9ED80CBA5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8" creationId="{B51EE1D8-A67B-E410-5F4A-10438B86769A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9" creationId="{0061B7B0-1B17-2A04-2DBF-E43466DAA481}"/>
          </ac:spMkLst>
        </pc:spChg>
        <pc:spChg chg="mod">
          <ac:chgData name="María Fossati" userId="fc12d6ce9a8265d7" providerId="LiveId" clId="{366253C3-5A77-499B-86B0-4DBD7ECD2FBE}" dt="2023-12-11T14:34:01.667" v="2037"/>
          <ac:spMkLst>
            <pc:docMk/>
            <pc:sldMk cId="2653613455" sldId="520"/>
            <ac:spMk id="10" creationId="{20F728EA-9FE9-9B01-5D8C-505CD315970C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11" creationId="{533E2CF7-623F-4D0A-D99D-74B93046C455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12" creationId="{C50EA0D3-AEAF-7E0E-FADF-A616224EEC51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13" creationId="{1196FF41-0FF6-EE88-B39B-820BE92A03EE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14" creationId="{881C910D-DD80-D049-3589-2859F4D3534A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16" creationId="{A711D802-E756-DF23-2ED5-13CEF007FC37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17" creationId="{68364560-7608-8477-0237-1DA0ED3FBEAA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18" creationId="{D97B26D3-3A8F-DBDE-1344-9FC9824EA9AD}"/>
          </ac:spMkLst>
        </pc:spChg>
        <pc:spChg chg="del mod">
          <ac:chgData name="María Fossati" userId="fc12d6ce9a8265d7" providerId="LiveId" clId="{366253C3-5A77-499B-86B0-4DBD7ECD2FBE}" dt="2023-12-11T13:16:19.715" v="1172" actId="478"/>
          <ac:spMkLst>
            <pc:docMk/>
            <pc:sldMk cId="2653613455" sldId="520"/>
            <ac:spMk id="19" creationId="{E32DF1AC-68A4-DECB-7CFC-FC5EEF57CE1A}"/>
          </ac:spMkLst>
        </pc:spChg>
      </pc:sldChg>
      <pc:sldChg chg="modSp mod">
        <pc:chgData name="María Fossati" userId="fc12d6ce9a8265d7" providerId="LiveId" clId="{366253C3-5A77-499B-86B0-4DBD7ECD2FBE}" dt="2023-12-11T12:44:44.926" v="717" actId="14100"/>
        <pc:sldMkLst>
          <pc:docMk/>
          <pc:sldMk cId="2888211557" sldId="521"/>
        </pc:sldMkLst>
        <pc:spChg chg="mod">
          <ac:chgData name="María Fossati" userId="fc12d6ce9a8265d7" providerId="LiveId" clId="{366253C3-5A77-499B-86B0-4DBD7ECD2FBE}" dt="2023-12-11T12:44:44.926" v="717" actId="14100"/>
          <ac:spMkLst>
            <pc:docMk/>
            <pc:sldMk cId="2888211557" sldId="521"/>
            <ac:spMk id="2" creationId="{CF8B3595-2989-076F-B1F5-CA806EBA433E}"/>
          </ac:spMkLst>
        </pc:spChg>
        <pc:spChg chg="mod">
          <ac:chgData name="María Fossati" userId="fc12d6ce9a8265d7" providerId="LiveId" clId="{366253C3-5A77-499B-86B0-4DBD7ECD2FBE}" dt="2023-12-11T12:44:41.068" v="716" actId="20577"/>
          <ac:spMkLst>
            <pc:docMk/>
            <pc:sldMk cId="2888211557" sldId="521"/>
            <ac:spMk id="10" creationId="{20F728EA-9FE9-9B01-5D8C-505CD315970C}"/>
          </ac:spMkLst>
        </pc:spChg>
      </pc:sldChg>
      <pc:sldChg chg="modSp mod">
        <pc:chgData name="María Fossati" userId="fc12d6ce9a8265d7" providerId="LiveId" clId="{366253C3-5A77-499B-86B0-4DBD7ECD2FBE}" dt="2023-12-11T13:16:36.852" v="1174" actId="115"/>
        <pc:sldMkLst>
          <pc:docMk/>
          <pc:sldMk cId="1558424529" sldId="522"/>
        </pc:sldMkLst>
        <pc:spChg chg="mod">
          <ac:chgData name="María Fossati" userId="fc12d6ce9a8265d7" providerId="LiveId" clId="{366253C3-5A77-499B-86B0-4DBD7ECD2FBE}" dt="2023-12-11T13:16:36.852" v="1174" actId="115"/>
          <ac:spMkLst>
            <pc:docMk/>
            <pc:sldMk cId="1558424529" sldId="522"/>
            <ac:spMk id="10" creationId="{20F728EA-9FE9-9B01-5D8C-505CD315970C}"/>
          </ac:spMkLst>
        </pc:spChg>
      </pc:sldChg>
      <pc:sldChg chg="modSp">
        <pc:chgData name="María Fossati" userId="fc12d6ce9a8265d7" providerId="LiveId" clId="{366253C3-5A77-499B-86B0-4DBD7ECD2FBE}" dt="2023-12-11T12:45:11.710" v="733" actId="20577"/>
        <pc:sldMkLst>
          <pc:docMk/>
          <pc:sldMk cId="2745728559" sldId="523"/>
        </pc:sldMkLst>
        <pc:spChg chg="mod">
          <ac:chgData name="María Fossati" userId="fc12d6ce9a8265d7" providerId="LiveId" clId="{366253C3-5A77-499B-86B0-4DBD7ECD2FBE}" dt="2023-12-11T12:45:11.710" v="733" actId="20577"/>
          <ac:spMkLst>
            <pc:docMk/>
            <pc:sldMk cId="2745728559" sldId="523"/>
            <ac:spMk id="10" creationId="{20F728EA-9FE9-9B01-5D8C-505CD315970C}"/>
          </ac:spMkLst>
        </pc:spChg>
      </pc:sldChg>
      <pc:sldChg chg="addSp delSp modSp mod modNotesTx">
        <pc:chgData name="María Fossati" userId="fc12d6ce9a8265d7" providerId="LiveId" clId="{366253C3-5A77-499B-86B0-4DBD7ECD2FBE}" dt="2023-12-11T13:28:19.254" v="1489" actId="478"/>
        <pc:sldMkLst>
          <pc:docMk/>
          <pc:sldMk cId="774556772" sldId="524"/>
        </pc:sldMkLst>
        <pc:spChg chg="mod">
          <ac:chgData name="María Fossati" userId="fc12d6ce9a8265d7" providerId="LiveId" clId="{366253C3-5A77-499B-86B0-4DBD7ECD2FBE}" dt="2023-12-11T13:23:04.277" v="1309" actId="14100"/>
          <ac:spMkLst>
            <pc:docMk/>
            <pc:sldMk cId="774556772" sldId="524"/>
            <ac:spMk id="2" creationId="{7AFF2BED-ADD0-2D7F-66BA-87F9E6EC6A0B}"/>
          </ac:spMkLst>
        </pc:spChg>
        <pc:spChg chg="add del mod">
          <ac:chgData name="María Fossati" userId="fc12d6ce9a8265d7" providerId="LiveId" clId="{366253C3-5A77-499B-86B0-4DBD7ECD2FBE}" dt="2023-12-11T13:28:09.453" v="1487" actId="478"/>
          <ac:spMkLst>
            <pc:docMk/>
            <pc:sldMk cId="774556772" sldId="524"/>
            <ac:spMk id="3" creationId="{B42CB6EB-F20F-0002-C7D8-454C9E53BAAA}"/>
          </ac:spMkLst>
        </pc:spChg>
        <pc:spChg chg="add del mod">
          <ac:chgData name="María Fossati" userId="fc12d6ce9a8265d7" providerId="LiveId" clId="{366253C3-5A77-499B-86B0-4DBD7ECD2FBE}" dt="2023-12-11T13:28:07.134" v="1486" actId="478"/>
          <ac:spMkLst>
            <pc:docMk/>
            <pc:sldMk cId="774556772" sldId="524"/>
            <ac:spMk id="4" creationId="{6B90978E-E609-77EC-58EE-A1B35F6765C6}"/>
          </ac:spMkLst>
        </pc:spChg>
        <pc:spChg chg="add del mod">
          <ac:chgData name="María Fossati" userId="fc12d6ce9a8265d7" providerId="LiveId" clId="{366253C3-5A77-499B-86B0-4DBD7ECD2FBE}" dt="2023-12-11T13:28:04.223" v="1485" actId="478"/>
          <ac:spMkLst>
            <pc:docMk/>
            <pc:sldMk cId="774556772" sldId="524"/>
            <ac:spMk id="5" creationId="{AAC25EE8-0E34-1218-0937-96DD067D7057}"/>
          </ac:spMkLst>
        </pc:spChg>
        <pc:spChg chg="add del mod">
          <ac:chgData name="María Fossati" userId="fc12d6ce9a8265d7" providerId="LiveId" clId="{366253C3-5A77-499B-86B0-4DBD7ECD2FBE}" dt="2023-12-11T13:28:15.201" v="1488" actId="478"/>
          <ac:spMkLst>
            <pc:docMk/>
            <pc:sldMk cId="774556772" sldId="524"/>
            <ac:spMk id="6" creationId="{0AD8FC01-414A-3A0E-0386-1DDA2763E0F9}"/>
          </ac:spMkLst>
        </pc:spChg>
        <pc:spChg chg="add del mod">
          <ac:chgData name="María Fossati" userId="fc12d6ce9a8265d7" providerId="LiveId" clId="{366253C3-5A77-499B-86B0-4DBD7ECD2FBE}" dt="2023-12-11T13:28:02.186" v="1484" actId="20577"/>
          <ac:spMkLst>
            <pc:docMk/>
            <pc:sldMk cId="774556772" sldId="524"/>
            <ac:spMk id="7" creationId="{82B1E5EC-080F-A8C0-15DB-B3F481F053E8}"/>
          </ac:spMkLst>
        </pc:spChg>
        <pc:spChg chg="add del mod">
          <ac:chgData name="María Fossati" userId="fc12d6ce9a8265d7" providerId="LiveId" clId="{366253C3-5A77-499B-86B0-4DBD7ECD2FBE}" dt="2023-12-11T13:28:04.223" v="1485" actId="478"/>
          <ac:spMkLst>
            <pc:docMk/>
            <pc:sldMk cId="774556772" sldId="524"/>
            <ac:spMk id="8" creationId="{7DD74D88-B2A6-3CCB-4C0D-8ECC5ED0298A}"/>
          </ac:spMkLst>
        </pc:spChg>
        <pc:spChg chg="add del mod">
          <ac:chgData name="María Fossati" userId="fc12d6ce9a8265d7" providerId="LiveId" clId="{366253C3-5A77-499B-86B0-4DBD7ECD2FBE}" dt="2023-12-11T13:28:04.223" v="1485" actId="478"/>
          <ac:spMkLst>
            <pc:docMk/>
            <pc:sldMk cId="774556772" sldId="524"/>
            <ac:spMk id="9" creationId="{79367874-B046-BAC3-F49B-89AD1C2E1F9B}"/>
          </ac:spMkLst>
        </pc:spChg>
        <pc:spChg chg="add del mod">
          <ac:chgData name="María Fossati" userId="fc12d6ce9a8265d7" providerId="LiveId" clId="{366253C3-5A77-499B-86B0-4DBD7ECD2FBE}" dt="2023-12-11T13:28:04.223" v="1485" actId="478"/>
          <ac:spMkLst>
            <pc:docMk/>
            <pc:sldMk cId="774556772" sldId="524"/>
            <ac:spMk id="10" creationId="{604F2182-B43B-0F57-94B8-959227271A17}"/>
          </ac:spMkLst>
        </pc:spChg>
        <pc:spChg chg="add del mod">
          <ac:chgData name="María Fossati" userId="fc12d6ce9a8265d7" providerId="LiveId" clId="{366253C3-5A77-499B-86B0-4DBD7ECD2FBE}" dt="2023-12-11T13:28:04.223" v="1485" actId="478"/>
          <ac:spMkLst>
            <pc:docMk/>
            <pc:sldMk cId="774556772" sldId="524"/>
            <ac:spMk id="11" creationId="{E03796BA-49A3-0EEB-F0B2-6E77A17F9E0D}"/>
          </ac:spMkLst>
        </pc:spChg>
        <pc:spChg chg="add del mod">
          <ac:chgData name="María Fossati" userId="fc12d6ce9a8265d7" providerId="LiveId" clId="{366253C3-5A77-499B-86B0-4DBD7ECD2FBE}" dt="2023-12-11T13:28:04.223" v="1485" actId="478"/>
          <ac:spMkLst>
            <pc:docMk/>
            <pc:sldMk cId="774556772" sldId="524"/>
            <ac:spMk id="12" creationId="{27A66276-FF14-3C41-E9F5-B49CD7F7B0F8}"/>
          </ac:spMkLst>
        </pc:spChg>
        <pc:spChg chg="add del mod">
          <ac:chgData name="María Fossati" userId="fc12d6ce9a8265d7" providerId="LiveId" clId="{366253C3-5A77-499B-86B0-4DBD7ECD2FBE}" dt="2023-12-11T13:28:04.223" v="1485" actId="478"/>
          <ac:spMkLst>
            <pc:docMk/>
            <pc:sldMk cId="774556772" sldId="524"/>
            <ac:spMk id="13" creationId="{36C2495D-2551-B579-1790-8AF573DD37ED}"/>
          </ac:spMkLst>
        </pc:spChg>
        <pc:spChg chg="add del mod">
          <ac:chgData name="María Fossati" userId="fc12d6ce9a8265d7" providerId="LiveId" clId="{366253C3-5A77-499B-86B0-4DBD7ECD2FBE}" dt="2023-12-11T13:28:19.254" v="1489" actId="478"/>
          <ac:spMkLst>
            <pc:docMk/>
            <pc:sldMk cId="774556772" sldId="524"/>
            <ac:spMk id="14" creationId="{53D5CB49-84AA-5E76-A32A-C8EDB96B4C9D}"/>
          </ac:spMkLst>
        </pc:spChg>
        <pc:spChg chg="add del mod">
          <ac:chgData name="María Fossati" userId="fc12d6ce9a8265d7" providerId="LiveId" clId="{366253C3-5A77-499B-86B0-4DBD7ECD2FBE}" dt="2023-12-11T13:28:04.223" v="1485" actId="478"/>
          <ac:spMkLst>
            <pc:docMk/>
            <pc:sldMk cId="774556772" sldId="524"/>
            <ac:spMk id="15" creationId="{A867FFD2-909B-953C-32B2-84F8E520EFEC}"/>
          </ac:spMkLst>
        </pc:spChg>
      </pc:sldChg>
      <pc:sldChg chg="del">
        <pc:chgData name="María Fossati" userId="fc12d6ce9a8265d7" providerId="LiveId" clId="{366253C3-5A77-499B-86B0-4DBD7ECD2FBE}" dt="2023-12-11T11:06:37.720" v="51" actId="47"/>
        <pc:sldMkLst>
          <pc:docMk/>
          <pc:sldMk cId="4008349039" sldId="525"/>
        </pc:sldMkLst>
      </pc:sldChg>
      <pc:sldChg chg="modSp mod">
        <pc:chgData name="María Fossati" userId="fc12d6ce9a8265d7" providerId="LiveId" clId="{366253C3-5A77-499B-86B0-4DBD7ECD2FBE}" dt="2023-12-11T13:19:28.352" v="1215"/>
        <pc:sldMkLst>
          <pc:docMk/>
          <pc:sldMk cId="2811160479" sldId="527"/>
        </pc:sldMkLst>
        <pc:spChg chg="mod">
          <ac:chgData name="María Fossati" userId="fc12d6ce9a8265d7" providerId="LiveId" clId="{366253C3-5A77-499B-86B0-4DBD7ECD2FBE}" dt="2023-12-11T13:19:28.352" v="1215"/>
          <ac:spMkLst>
            <pc:docMk/>
            <pc:sldMk cId="2811160479" sldId="527"/>
            <ac:spMk id="7" creationId="{82B1E5EC-080F-A8C0-15DB-B3F481F053E8}"/>
          </ac:spMkLst>
        </pc:spChg>
      </pc:sldChg>
      <pc:sldChg chg="del">
        <pc:chgData name="María Fossati" userId="fc12d6ce9a8265d7" providerId="LiveId" clId="{366253C3-5A77-499B-86B0-4DBD7ECD2FBE}" dt="2023-12-11T11:09:13.632" v="105" actId="47"/>
        <pc:sldMkLst>
          <pc:docMk/>
          <pc:sldMk cId="1192945088" sldId="529"/>
        </pc:sldMkLst>
      </pc:sldChg>
      <pc:sldChg chg="del">
        <pc:chgData name="María Fossati" userId="fc12d6ce9a8265d7" providerId="LiveId" clId="{366253C3-5A77-499B-86B0-4DBD7ECD2FBE}" dt="2023-12-11T11:02:58.210" v="1" actId="47"/>
        <pc:sldMkLst>
          <pc:docMk/>
          <pc:sldMk cId="2181171289" sldId="530"/>
        </pc:sldMkLst>
      </pc:sldChg>
      <pc:sldChg chg="del">
        <pc:chgData name="María Fossati" userId="fc12d6ce9a8265d7" providerId="LiveId" clId="{366253C3-5A77-499B-86B0-4DBD7ECD2FBE}" dt="2023-12-11T11:03:00.572" v="3" actId="47"/>
        <pc:sldMkLst>
          <pc:docMk/>
          <pc:sldMk cId="3543283830" sldId="531"/>
        </pc:sldMkLst>
      </pc:sldChg>
      <pc:sldChg chg="del">
        <pc:chgData name="María Fossati" userId="fc12d6ce9a8265d7" providerId="LiveId" clId="{366253C3-5A77-499B-86B0-4DBD7ECD2FBE}" dt="2023-12-11T11:02:58.947" v="2" actId="47"/>
        <pc:sldMkLst>
          <pc:docMk/>
          <pc:sldMk cId="3369448276" sldId="532"/>
        </pc:sldMkLst>
      </pc:sldChg>
      <pc:sldChg chg="del">
        <pc:chgData name="María Fossati" userId="fc12d6ce9a8265d7" providerId="LiveId" clId="{366253C3-5A77-499B-86B0-4DBD7ECD2FBE}" dt="2023-12-11T11:04:28.921" v="21" actId="47"/>
        <pc:sldMkLst>
          <pc:docMk/>
          <pc:sldMk cId="817455545" sldId="533"/>
        </pc:sldMkLst>
      </pc:sldChg>
      <pc:sldChg chg="del">
        <pc:chgData name="María Fossati" userId="fc12d6ce9a8265d7" providerId="LiveId" clId="{366253C3-5A77-499B-86B0-4DBD7ECD2FBE}" dt="2023-12-11T11:04:30.461" v="22" actId="47"/>
        <pc:sldMkLst>
          <pc:docMk/>
          <pc:sldMk cId="227276823" sldId="534"/>
        </pc:sldMkLst>
      </pc:sldChg>
      <pc:sldChg chg="del">
        <pc:chgData name="María Fossati" userId="fc12d6ce9a8265d7" providerId="LiveId" clId="{366253C3-5A77-499B-86B0-4DBD7ECD2FBE}" dt="2023-12-11T11:04:34.328" v="24" actId="47"/>
        <pc:sldMkLst>
          <pc:docMk/>
          <pc:sldMk cId="1746144577" sldId="535"/>
        </pc:sldMkLst>
      </pc:sldChg>
      <pc:sldChg chg="del">
        <pc:chgData name="María Fossati" userId="fc12d6ce9a8265d7" providerId="LiveId" clId="{366253C3-5A77-499B-86B0-4DBD7ECD2FBE}" dt="2023-12-11T11:05:53.679" v="41" actId="47"/>
        <pc:sldMkLst>
          <pc:docMk/>
          <pc:sldMk cId="2546729184" sldId="537"/>
        </pc:sldMkLst>
      </pc:sldChg>
      <pc:sldChg chg="del">
        <pc:chgData name="María Fossati" userId="fc12d6ce9a8265d7" providerId="LiveId" clId="{366253C3-5A77-499B-86B0-4DBD7ECD2FBE}" dt="2023-12-11T11:05:52.048" v="40" actId="47"/>
        <pc:sldMkLst>
          <pc:docMk/>
          <pc:sldMk cId="268180544" sldId="538"/>
        </pc:sldMkLst>
      </pc:sldChg>
      <pc:sldChg chg="del">
        <pc:chgData name="María Fossati" userId="fc12d6ce9a8265d7" providerId="LiveId" clId="{366253C3-5A77-499B-86B0-4DBD7ECD2FBE}" dt="2023-12-11T11:06:44.198" v="54" actId="47"/>
        <pc:sldMkLst>
          <pc:docMk/>
          <pc:sldMk cId="2252141759" sldId="539"/>
        </pc:sldMkLst>
      </pc:sldChg>
      <pc:sldChg chg="del">
        <pc:chgData name="María Fossati" userId="fc12d6ce9a8265d7" providerId="LiveId" clId="{366253C3-5A77-499B-86B0-4DBD7ECD2FBE}" dt="2023-12-11T11:06:39.441" v="52" actId="47"/>
        <pc:sldMkLst>
          <pc:docMk/>
          <pc:sldMk cId="3217028801" sldId="540"/>
        </pc:sldMkLst>
      </pc:sldChg>
      <pc:sldChg chg="del">
        <pc:chgData name="María Fossati" userId="fc12d6ce9a8265d7" providerId="LiveId" clId="{366253C3-5A77-499B-86B0-4DBD7ECD2FBE}" dt="2023-12-11T11:06:42.318" v="53" actId="47"/>
        <pc:sldMkLst>
          <pc:docMk/>
          <pc:sldMk cId="3671393455" sldId="541"/>
        </pc:sldMkLst>
      </pc:sldChg>
      <pc:sldChg chg="addSp delSp modSp mod">
        <pc:chgData name="María Fossati" userId="fc12d6ce9a8265d7" providerId="LiveId" clId="{366253C3-5A77-499B-86B0-4DBD7ECD2FBE}" dt="2023-12-11T13:47:22.142" v="1820" actId="478"/>
        <pc:sldMkLst>
          <pc:docMk/>
          <pc:sldMk cId="1164985203" sldId="543"/>
        </pc:sldMkLst>
        <pc:spChg chg="add del mod">
          <ac:chgData name="María Fossati" userId="fc12d6ce9a8265d7" providerId="LiveId" clId="{366253C3-5A77-499B-86B0-4DBD7ECD2FBE}" dt="2023-12-11T13:47:19.733" v="1819" actId="478"/>
          <ac:spMkLst>
            <pc:docMk/>
            <pc:sldMk cId="1164985203" sldId="543"/>
            <ac:spMk id="2" creationId="{1997242B-E69A-3F55-4EB6-61CEDDC08411}"/>
          </ac:spMkLst>
        </pc:spChg>
        <pc:spChg chg="add del mod">
          <ac:chgData name="María Fossati" userId="fc12d6ce9a8265d7" providerId="LiveId" clId="{366253C3-5A77-499B-86B0-4DBD7ECD2FBE}" dt="2023-12-11T13:47:19.733" v="1819" actId="478"/>
          <ac:spMkLst>
            <pc:docMk/>
            <pc:sldMk cId="1164985203" sldId="543"/>
            <ac:spMk id="3" creationId="{244C3421-0C71-4976-6547-2F901D3D8221}"/>
          </ac:spMkLst>
        </pc:spChg>
        <pc:spChg chg="add del mod">
          <ac:chgData name="María Fossati" userId="fc12d6ce9a8265d7" providerId="LiveId" clId="{366253C3-5A77-499B-86B0-4DBD7ECD2FBE}" dt="2023-12-11T13:47:19.733" v="1819" actId="478"/>
          <ac:spMkLst>
            <pc:docMk/>
            <pc:sldMk cId="1164985203" sldId="543"/>
            <ac:spMk id="4" creationId="{E670D34C-EF1F-6AB7-F441-15EDEAC4AD89}"/>
          </ac:spMkLst>
        </pc:spChg>
        <pc:spChg chg="add del mod">
          <ac:chgData name="María Fossati" userId="fc12d6ce9a8265d7" providerId="LiveId" clId="{366253C3-5A77-499B-86B0-4DBD7ECD2FBE}" dt="2023-12-11T13:35:48.270" v="1621" actId="22"/>
          <ac:spMkLst>
            <pc:docMk/>
            <pc:sldMk cId="1164985203" sldId="543"/>
            <ac:spMk id="6" creationId="{8D6B2DCE-80C9-D939-1B62-6A48DE6C76B3}"/>
          </ac:spMkLst>
        </pc:spChg>
        <pc:spChg chg="mod">
          <ac:chgData name="María Fossati" userId="fc12d6ce9a8265d7" providerId="LiveId" clId="{366253C3-5A77-499B-86B0-4DBD7ECD2FBE}" dt="2023-12-11T13:47:17.530" v="1818" actId="20577"/>
          <ac:spMkLst>
            <pc:docMk/>
            <pc:sldMk cId="1164985203" sldId="543"/>
            <ac:spMk id="7" creationId="{82B1E5EC-080F-A8C0-15DB-B3F481F053E8}"/>
          </ac:spMkLst>
        </pc:spChg>
        <pc:spChg chg="add del">
          <ac:chgData name="María Fossati" userId="fc12d6ce9a8265d7" providerId="LiveId" clId="{366253C3-5A77-499B-86B0-4DBD7ECD2FBE}" dt="2023-12-11T13:36:49.694" v="1649" actId="22"/>
          <ac:spMkLst>
            <pc:docMk/>
            <pc:sldMk cId="1164985203" sldId="543"/>
            <ac:spMk id="9" creationId="{4DC50BB7-9E1C-8C34-9AE5-E618CB80363C}"/>
          </ac:spMkLst>
        </pc:spChg>
        <pc:spChg chg="add del mod">
          <ac:chgData name="María Fossati" userId="fc12d6ce9a8265d7" providerId="LiveId" clId="{366253C3-5A77-499B-86B0-4DBD7ECD2FBE}" dt="2023-12-11T13:37:01.672" v="1651"/>
          <ac:spMkLst>
            <pc:docMk/>
            <pc:sldMk cId="1164985203" sldId="543"/>
            <ac:spMk id="10" creationId="{302F5824-19A0-13B7-1AC9-24B779B926E3}"/>
          </ac:spMkLst>
        </pc:spChg>
        <pc:spChg chg="add del mod">
          <ac:chgData name="María Fossati" userId="fc12d6ce9a8265d7" providerId="LiveId" clId="{366253C3-5A77-499B-86B0-4DBD7ECD2FBE}" dt="2023-12-11T13:47:19.733" v="1819" actId="478"/>
          <ac:spMkLst>
            <pc:docMk/>
            <pc:sldMk cId="1164985203" sldId="543"/>
            <ac:spMk id="11" creationId="{CBBC0B4C-7F66-3FD5-F231-5661F2DCA565}"/>
          </ac:spMkLst>
        </pc:spChg>
        <pc:spChg chg="add del mod">
          <ac:chgData name="María Fossati" userId="fc12d6ce9a8265d7" providerId="LiveId" clId="{366253C3-5A77-499B-86B0-4DBD7ECD2FBE}" dt="2023-12-11T13:47:22.142" v="1820" actId="478"/>
          <ac:spMkLst>
            <pc:docMk/>
            <pc:sldMk cId="1164985203" sldId="543"/>
            <ac:spMk id="12" creationId="{D1AB4F08-C03A-9999-9C91-9EBDA4BA29AB}"/>
          </ac:spMkLst>
        </pc:spChg>
        <pc:spChg chg="add del mod">
          <ac:chgData name="María Fossati" userId="fc12d6ce9a8265d7" providerId="LiveId" clId="{366253C3-5A77-499B-86B0-4DBD7ECD2FBE}" dt="2023-12-11T13:47:19.733" v="1819" actId="478"/>
          <ac:spMkLst>
            <pc:docMk/>
            <pc:sldMk cId="1164985203" sldId="543"/>
            <ac:spMk id="13" creationId="{C73FD406-5CB1-89B1-4312-D35EF5047107}"/>
          </ac:spMkLst>
        </pc:spChg>
        <pc:spChg chg="add del mod">
          <ac:chgData name="María Fossati" userId="fc12d6ce9a8265d7" providerId="LiveId" clId="{366253C3-5A77-499B-86B0-4DBD7ECD2FBE}" dt="2023-12-11T13:47:22.142" v="1820" actId="478"/>
          <ac:spMkLst>
            <pc:docMk/>
            <pc:sldMk cId="1164985203" sldId="543"/>
            <ac:spMk id="14" creationId="{25BFB2E1-584C-9A7D-0724-9694CD239CE5}"/>
          </ac:spMkLst>
        </pc:spChg>
        <pc:spChg chg="add del mod">
          <ac:chgData name="María Fossati" userId="fc12d6ce9a8265d7" providerId="LiveId" clId="{366253C3-5A77-499B-86B0-4DBD7ECD2FBE}" dt="2023-12-11T13:47:19.733" v="1819" actId="478"/>
          <ac:spMkLst>
            <pc:docMk/>
            <pc:sldMk cId="1164985203" sldId="543"/>
            <ac:spMk id="15" creationId="{9971C080-B90D-C306-323A-B1741D29E07B}"/>
          </ac:spMkLst>
        </pc:spChg>
        <pc:spChg chg="add del mod">
          <ac:chgData name="María Fossati" userId="fc12d6ce9a8265d7" providerId="LiveId" clId="{366253C3-5A77-499B-86B0-4DBD7ECD2FBE}" dt="2023-12-11T13:47:19.733" v="1819" actId="478"/>
          <ac:spMkLst>
            <pc:docMk/>
            <pc:sldMk cId="1164985203" sldId="543"/>
            <ac:spMk id="16" creationId="{97A2532F-7B32-1EFB-1EAC-121D9E2CB208}"/>
          </ac:spMkLst>
        </pc:spChg>
        <pc:spChg chg="add del mod">
          <ac:chgData name="María Fossati" userId="fc12d6ce9a8265d7" providerId="LiveId" clId="{366253C3-5A77-499B-86B0-4DBD7ECD2FBE}" dt="2023-12-11T13:47:22.142" v="1820" actId="478"/>
          <ac:spMkLst>
            <pc:docMk/>
            <pc:sldMk cId="1164985203" sldId="543"/>
            <ac:spMk id="17" creationId="{D63E56E1-90AD-2C67-7A8A-C29548D4B03B}"/>
          </ac:spMkLst>
        </pc:spChg>
        <pc:spChg chg="add del mod">
          <ac:chgData name="María Fossati" userId="fc12d6ce9a8265d7" providerId="LiveId" clId="{366253C3-5A77-499B-86B0-4DBD7ECD2FBE}" dt="2023-12-11T13:47:19.733" v="1819" actId="478"/>
          <ac:spMkLst>
            <pc:docMk/>
            <pc:sldMk cId="1164985203" sldId="543"/>
            <ac:spMk id="18" creationId="{3387A856-A0A8-C6D0-3019-389D65A4F7DD}"/>
          </ac:spMkLst>
        </pc:spChg>
        <pc:spChg chg="add del mod">
          <ac:chgData name="María Fossati" userId="fc12d6ce9a8265d7" providerId="LiveId" clId="{366253C3-5A77-499B-86B0-4DBD7ECD2FBE}" dt="2023-12-11T13:47:19.733" v="1819" actId="478"/>
          <ac:spMkLst>
            <pc:docMk/>
            <pc:sldMk cId="1164985203" sldId="543"/>
            <ac:spMk id="19" creationId="{742F7542-1D2B-B40A-8874-EC3B4D32877E}"/>
          </ac:spMkLst>
        </pc:spChg>
        <pc:spChg chg="add del mod">
          <ac:chgData name="María Fossati" userId="fc12d6ce9a8265d7" providerId="LiveId" clId="{366253C3-5A77-499B-86B0-4DBD7ECD2FBE}" dt="2023-12-11T13:47:22.142" v="1820" actId="478"/>
          <ac:spMkLst>
            <pc:docMk/>
            <pc:sldMk cId="1164985203" sldId="543"/>
            <ac:spMk id="20" creationId="{C552A343-7B4F-C579-1F65-77301AEDCCC0}"/>
          </ac:spMkLst>
        </pc:spChg>
        <pc:spChg chg="add del mod">
          <ac:chgData name="María Fossati" userId="fc12d6ce9a8265d7" providerId="LiveId" clId="{366253C3-5A77-499B-86B0-4DBD7ECD2FBE}" dt="2023-12-11T13:47:19.733" v="1819" actId="478"/>
          <ac:spMkLst>
            <pc:docMk/>
            <pc:sldMk cId="1164985203" sldId="543"/>
            <ac:spMk id="21" creationId="{998D1A17-E382-DFDE-89B2-FC33F61A4362}"/>
          </ac:spMkLst>
        </pc:spChg>
        <pc:spChg chg="add del mod">
          <ac:chgData name="María Fossati" userId="fc12d6ce9a8265d7" providerId="LiveId" clId="{366253C3-5A77-499B-86B0-4DBD7ECD2FBE}" dt="2023-12-11T13:47:22.142" v="1820" actId="478"/>
          <ac:spMkLst>
            <pc:docMk/>
            <pc:sldMk cId="1164985203" sldId="543"/>
            <ac:spMk id="22" creationId="{74BD416B-06BC-EB98-8726-7E9BFCED4269}"/>
          </ac:spMkLst>
        </pc:spChg>
        <pc:spChg chg="add del mod">
          <ac:chgData name="María Fossati" userId="fc12d6ce9a8265d7" providerId="LiveId" clId="{366253C3-5A77-499B-86B0-4DBD7ECD2FBE}" dt="2023-12-11T13:47:22.142" v="1820" actId="478"/>
          <ac:spMkLst>
            <pc:docMk/>
            <pc:sldMk cId="1164985203" sldId="543"/>
            <ac:spMk id="23" creationId="{E31A0BC5-0441-BECB-A8B9-9E55066A10C3}"/>
          </ac:spMkLst>
        </pc:spChg>
        <pc:spChg chg="add del mod">
          <ac:chgData name="María Fossati" userId="fc12d6ce9a8265d7" providerId="LiveId" clId="{366253C3-5A77-499B-86B0-4DBD7ECD2FBE}" dt="2023-12-11T13:47:19.733" v="1819" actId="478"/>
          <ac:spMkLst>
            <pc:docMk/>
            <pc:sldMk cId="1164985203" sldId="543"/>
            <ac:spMk id="24" creationId="{9F2D7981-34EB-6D0D-D199-F21C07CC54D2}"/>
          </ac:spMkLst>
        </pc:spChg>
        <pc:spChg chg="add del mod">
          <ac:chgData name="María Fossati" userId="fc12d6ce9a8265d7" providerId="LiveId" clId="{366253C3-5A77-499B-86B0-4DBD7ECD2FBE}" dt="2023-12-11T13:42:43.479" v="1763" actId="478"/>
          <ac:spMkLst>
            <pc:docMk/>
            <pc:sldMk cId="1164985203" sldId="543"/>
            <ac:spMk id="25" creationId="{FF18FC24-EF40-D361-A34D-EAA4C7EA510D}"/>
          </ac:spMkLst>
        </pc:spChg>
        <pc:spChg chg="add del mod">
          <ac:chgData name="María Fossati" userId="fc12d6ce9a8265d7" providerId="LiveId" clId="{366253C3-5A77-499B-86B0-4DBD7ECD2FBE}" dt="2023-12-11T13:47:22.142" v="1820" actId="478"/>
          <ac:spMkLst>
            <pc:docMk/>
            <pc:sldMk cId="1164985203" sldId="543"/>
            <ac:spMk id="26" creationId="{F328EE79-7F51-CF80-0709-10ABB85357D5}"/>
          </ac:spMkLst>
        </pc:spChg>
        <pc:spChg chg="add del mod">
          <ac:chgData name="María Fossati" userId="fc12d6ce9a8265d7" providerId="LiveId" clId="{366253C3-5A77-499B-86B0-4DBD7ECD2FBE}" dt="2023-12-11T13:47:22.142" v="1820" actId="478"/>
          <ac:spMkLst>
            <pc:docMk/>
            <pc:sldMk cId="1164985203" sldId="543"/>
            <ac:spMk id="27" creationId="{D3E6AEA6-040A-C1E1-9E95-73EC65C74C43}"/>
          </ac:spMkLst>
        </pc:spChg>
        <pc:spChg chg="mod">
          <ac:chgData name="María Fossati" userId="fc12d6ce9a8265d7" providerId="LiveId" clId="{366253C3-5A77-499B-86B0-4DBD7ECD2FBE}" dt="2023-12-11T13:39:04.800" v="1693" actId="14100"/>
          <ac:spMkLst>
            <pc:docMk/>
            <pc:sldMk cId="1164985203" sldId="543"/>
            <ac:spMk id="29" creationId="{A757CFFF-369D-4386-6277-BCDF9164FE1D}"/>
          </ac:spMkLst>
        </pc:spChg>
      </pc:sldChg>
      <pc:sldChg chg="modSp del modNotesTx">
        <pc:chgData name="María Fossati" userId="fc12d6ce9a8265d7" providerId="LiveId" clId="{366253C3-5A77-499B-86B0-4DBD7ECD2FBE}" dt="2023-12-11T13:16:09.646" v="1167" actId="47"/>
        <pc:sldMkLst>
          <pc:docMk/>
          <pc:sldMk cId="3684076900" sldId="545"/>
        </pc:sldMkLst>
        <pc:spChg chg="mod">
          <ac:chgData name="María Fossati" userId="fc12d6ce9a8265d7" providerId="LiveId" clId="{366253C3-5A77-499B-86B0-4DBD7ECD2FBE}" dt="2023-12-11T13:13:24.512" v="1130" actId="20577"/>
          <ac:spMkLst>
            <pc:docMk/>
            <pc:sldMk cId="3684076900" sldId="545"/>
            <ac:spMk id="10" creationId="{20F728EA-9FE9-9B01-5D8C-505CD315970C}"/>
          </ac:spMkLst>
        </pc:spChg>
      </pc:sldChg>
      <pc:sldChg chg="delSp modSp mod">
        <pc:chgData name="María Fossati" userId="fc12d6ce9a8265d7" providerId="LiveId" clId="{366253C3-5A77-499B-86B0-4DBD7ECD2FBE}" dt="2023-12-11T14:54:48.990" v="2494" actId="20577"/>
        <pc:sldMkLst>
          <pc:docMk/>
          <pc:sldMk cId="3025655308" sldId="546"/>
        </pc:sldMkLst>
        <pc:spChg chg="mod">
          <ac:chgData name="María Fossati" userId="fc12d6ce9a8265d7" providerId="LiveId" clId="{366253C3-5A77-499B-86B0-4DBD7ECD2FBE}" dt="2023-12-11T13:46:48.601" v="1815" actId="1076"/>
          <ac:spMkLst>
            <pc:docMk/>
            <pc:sldMk cId="3025655308" sldId="546"/>
            <ac:spMk id="2" creationId="{F2629D9F-4417-429F-DAF1-F540139AEC83}"/>
          </ac:spMkLst>
        </pc:spChg>
        <pc:spChg chg="mod">
          <ac:chgData name="María Fossati" userId="fc12d6ce9a8265d7" providerId="LiveId" clId="{366253C3-5A77-499B-86B0-4DBD7ECD2FBE}" dt="2023-12-11T14:54:48.990" v="2494" actId="20577"/>
          <ac:spMkLst>
            <pc:docMk/>
            <pc:sldMk cId="3025655308" sldId="546"/>
            <ac:spMk id="7" creationId="{82B1E5EC-080F-A8C0-15DB-B3F481F053E8}"/>
          </ac:spMkLst>
        </pc:spChg>
        <pc:spChg chg="del">
          <ac:chgData name="María Fossati" userId="fc12d6ce9a8265d7" providerId="LiveId" clId="{366253C3-5A77-499B-86B0-4DBD7ECD2FBE}" dt="2023-12-11T13:44:59.245" v="1795" actId="478"/>
          <ac:spMkLst>
            <pc:docMk/>
            <pc:sldMk cId="3025655308" sldId="546"/>
            <ac:spMk id="19" creationId="{1C61C6E9-628B-ACE1-FFAC-8751FCE04B57}"/>
          </ac:spMkLst>
        </pc:spChg>
        <pc:spChg chg="del">
          <ac:chgData name="María Fossati" userId="fc12d6ce9a8265d7" providerId="LiveId" clId="{366253C3-5A77-499B-86B0-4DBD7ECD2FBE}" dt="2023-12-11T13:44:59.245" v="1795" actId="478"/>
          <ac:spMkLst>
            <pc:docMk/>
            <pc:sldMk cId="3025655308" sldId="546"/>
            <ac:spMk id="20" creationId="{A58CF8B8-1ACA-20EC-4A31-916524DC9003}"/>
          </ac:spMkLst>
        </pc:spChg>
        <pc:spChg chg="del">
          <ac:chgData name="María Fossati" userId="fc12d6ce9a8265d7" providerId="LiveId" clId="{366253C3-5A77-499B-86B0-4DBD7ECD2FBE}" dt="2023-12-11T13:44:59.245" v="1795" actId="478"/>
          <ac:spMkLst>
            <pc:docMk/>
            <pc:sldMk cId="3025655308" sldId="546"/>
            <ac:spMk id="21" creationId="{E6E1C0A5-C523-6B68-6576-5BFA9C6DE2AA}"/>
          </ac:spMkLst>
        </pc:spChg>
        <pc:spChg chg="del">
          <ac:chgData name="María Fossati" userId="fc12d6ce9a8265d7" providerId="LiveId" clId="{366253C3-5A77-499B-86B0-4DBD7ECD2FBE}" dt="2023-12-11T13:44:59.245" v="1795" actId="478"/>
          <ac:spMkLst>
            <pc:docMk/>
            <pc:sldMk cId="3025655308" sldId="546"/>
            <ac:spMk id="22" creationId="{367065C9-C212-F44F-B226-70C5EA7CCE7B}"/>
          </ac:spMkLst>
        </pc:spChg>
        <pc:spChg chg="del">
          <ac:chgData name="María Fossati" userId="fc12d6ce9a8265d7" providerId="LiveId" clId="{366253C3-5A77-499B-86B0-4DBD7ECD2FBE}" dt="2023-12-11T13:44:59.245" v="1795" actId="478"/>
          <ac:spMkLst>
            <pc:docMk/>
            <pc:sldMk cId="3025655308" sldId="546"/>
            <ac:spMk id="23" creationId="{7C7611C0-2718-8472-D1F5-9E8B4D0DC1AE}"/>
          </ac:spMkLst>
        </pc:spChg>
        <pc:spChg chg="del">
          <ac:chgData name="María Fossati" userId="fc12d6ce9a8265d7" providerId="LiveId" clId="{366253C3-5A77-499B-86B0-4DBD7ECD2FBE}" dt="2023-12-11T13:44:59.245" v="1795" actId="478"/>
          <ac:spMkLst>
            <pc:docMk/>
            <pc:sldMk cId="3025655308" sldId="546"/>
            <ac:spMk id="24" creationId="{AA3AEA46-AC64-FF2F-08C7-27182B98A73A}"/>
          </ac:spMkLst>
        </pc:spChg>
        <pc:spChg chg="del">
          <ac:chgData name="María Fossati" userId="fc12d6ce9a8265d7" providerId="LiveId" clId="{366253C3-5A77-499B-86B0-4DBD7ECD2FBE}" dt="2023-12-11T13:44:59.245" v="1795" actId="478"/>
          <ac:spMkLst>
            <pc:docMk/>
            <pc:sldMk cId="3025655308" sldId="546"/>
            <ac:spMk id="25" creationId="{6AF35EB1-EE52-B078-FD2F-64207C510EF8}"/>
          </ac:spMkLst>
        </pc:spChg>
        <pc:spChg chg="del">
          <ac:chgData name="María Fossati" userId="fc12d6ce9a8265d7" providerId="LiveId" clId="{366253C3-5A77-499B-86B0-4DBD7ECD2FBE}" dt="2023-12-11T13:44:59.245" v="1795" actId="478"/>
          <ac:spMkLst>
            <pc:docMk/>
            <pc:sldMk cId="3025655308" sldId="546"/>
            <ac:spMk id="26" creationId="{415DED94-FC51-E6B8-AE32-F519BE976ECB}"/>
          </ac:spMkLst>
        </pc:spChg>
        <pc:spChg chg="del">
          <ac:chgData name="María Fossati" userId="fc12d6ce9a8265d7" providerId="LiveId" clId="{366253C3-5A77-499B-86B0-4DBD7ECD2FBE}" dt="2023-12-11T13:44:59.245" v="1795" actId="478"/>
          <ac:spMkLst>
            <pc:docMk/>
            <pc:sldMk cId="3025655308" sldId="546"/>
            <ac:spMk id="27" creationId="{B2B9C5F4-1809-00A6-55D7-ADF4921EDF37}"/>
          </ac:spMkLst>
        </pc:spChg>
        <pc:spChg chg="del">
          <ac:chgData name="María Fossati" userId="fc12d6ce9a8265d7" providerId="LiveId" clId="{366253C3-5A77-499B-86B0-4DBD7ECD2FBE}" dt="2023-12-11T13:44:59.245" v="1795" actId="478"/>
          <ac:spMkLst>
            <pc:docMk/>
            <pc:sldMk cId="3025655308" sldId="546"/>
            <ac:spMk id="28" creationId="{6CFBB4BF-531A-7A92-C99F-91147C4F6F6E}"/>
          </ac:spMkLst>
        </pc:spChg>
      </pc:sldChg>
      <pc:sldChg chg="delSp modSp mod">
        <pc:chgData name="María Fossati" userId="fc12d6ce9a8265d7" providerId="LiveId" clId="{366253C3-5A77-499B-86B0-4DBD7ECD2FBE}" dt="2023-12-11T14:54:46.068" v="2493" actId="20577"/>
        <pc:sldMkLst>
          <pc:docMk/>
          <pc:sldMk cId="3343548287" sldId="547"/>
        </pc:sldMkLst>
        <pc:spChg chg="mod">
          <ac:chgData name="María Fossati" userId="fc12d6ce9a8265d7" providerId="LiveId" clId="{366253C3-5A77-499B-86B0-4DBD7ECD2FBE}" dt="2023-12-11T13:46:53.293" v="1816" actId="1076"/>
          <ac:spMkLst>
            <pc:docMk/>
            <pc:sldMk cId="3343548287" sldId="547"/>
            <ac:spMk id="2" creationId="{AAD07724-9F7F-929E-7EBA-9C22EABE5A0F}"/>
          </ac:spMkLst>
        </pc:spChg>
        <pc:spChg chg="mod">
          <ac:chgData name="María Fossati" userId="fc12d6ce9a8265d7" providerId="LiveId" clId="{366253C3-5A77-499B-86B0-4DBD7ECD2FBE}" dt="2023-12-11T14:54:46.068" v="2493" actId="20577"/>
          <ac:spMkLst>
            <pc:docMk/>
            <pc:sldMk cId="3343548287" sldId="547"/>
            <ac:spMk id="7" creationId="{82B1E5EC-080F-A8C0-15DB-B3F481F053E8}"/>
          </ac:spMkLst>
        </pc:spChg>
        <pc:spChg chg="del">
          <ac:chgData name="María Fossati" userId="fc12d6ce9a8265d7" providerId="LiveId" clId="{366253C3-5A77-499B-86B0-4DBD7ECD2FBE}" dt="2023-12-11T13:45:09.699" v="1797" actId="478"/>
          <ac:spMkLst>
            <pc:docMk/>
            <pc:sldMk cId="3343548287" sldId="547"/>
            <ac:spMk id="19" creationId="{1C61C6E9-628B-ACE1-FFAC-8751FCE04B57}"/>
          </ac:spMkLst>
        </pc:spChg>
        <pc:spChg chg="del">
          <ac:chgData name="María Fossati" userId="fc12d6ce9a8265d7" providerId="LiveId" clId="{366253C3-5A77-499B-86B0-4DBD7ECD2FBE}" dt="2023-12-11T13:45:09.699" v="1797" actId="478"/>
          <ac:spMkLst>
            <pc:docMk/>
            <pc:sldMk cId="3343548287" sldId="547"/>
            <ac:spMk id="20" creationId="{A58CF8B8-1ACA-20EC-4A31-916524DC9003}"/>
          </ac:spMkLst>
        </pc:spChg>
        <pc:spChg chg="del">
          <ac:chgData name="María Fossati" userId="fc12d6ce9a8265d7" providerId="LiveId" clId="{366253C3-5A77-499B-86B0-4DBD7ECD2FBE}" dt="2023-12-11T13:45:09.699" v="1797" actId="478"/>
          <ac:spMkLst>
            <pc:docMk/>
            <pc:sldMk cId="3343548287" sldId="547"/>
            <ac:spMk id="21" creationId="{E6E1C0A5-C523-6B68-6576-5BFA9C6DE2AA}"/>
          </ac:spMkLst>
        </pc:spChg>
        <pc:spChg chg="del">
          <ac:chgData name="María Fossati" userId="fc12d6ce9a8265d7" providerId="LiveId" clId="{366253C3-5A77-499B-86B0-4DBD7ECD2FBE}" dt="2023-12-11T13:45:09.699" v="1797" actId="478"/>
          <ac:spMkLst>
            <pc:docMk/>
            <pc:sldMk cId="3343548287" sldId="547"/>
            <ac:spMk id="22" creationId="{367065C9-C212-F44F-B226-70C5EA7CCE7B}"/>
          </ac:spMkLst>
        </pc:spChg>
        <pc:spChg chg="del">
          <ac:chgData name="María Fossati" userId="fc12d6ce9a8265d7" providerId="LiveId" clId="{366253C3-5A77-499B-86B0-4DBD7ECD2FBE}" dt="2023-12-11T13:45:09.699" v="1797" actId="478"/>
          <ac:spMkLst>
            <pc:docMk/>
            <pc:sldMk cId="3343548287" sldId="547"/>
            <ac:spMk id="23" creationId="{7C7611C0-2718-8472-D1F5-9E8B4D0DC1AE}"/>
          </ac:spMkLst>
        </pc:spChg>
        <pc:spChg chg="del">
          <ac:chgData name="María Fossati" userId="fc12d6ce9a8265d7" providerId="LiveId" clId="{366253C3-5A77-499B-86B0-4DBD7ECD2FBE}" dt="2023-12-11T13:45:09.699" v="1797" actId="478"/>
          <ac:spMkLst>
            <pc:docMk/>
            <pc:sldMk cId="3343548287" sldId="547"/>
            <ac:spMk id="24" creationId="{AA3AEA46-AC64-FF2F-08C7-27182B98A73A}"/>
          </ac:spMkLst>
        </pc:spChg>
        <pc:spChg chg="del">
          <ac:chgData name="María Fossati" userId="fc12d6ce9a8265d7" providerId="LiveId" clId="{366253C3-5A77-499B-86B0-4DBD7ECD2FBE}" dt="2023-12-11T13:45:09.699" v="1797" actId="478"/>
          <ac:spMkLst>
            <pc:docMk/>
            <pc:sldMk cId="3343548287" sldId="547"/>
            <ac:spMk id="25" creationId="{6AF35EB1-EE52-B078-FD2F-64207C510EF8}"/>
          </ac:spMkLst>
        </pc:spChg>
        <pc:spChg chg="del">
          <ac:chgData name="María Fossati" userId="fc12d6ce9a8265d7" providerId="LiveId" clId="{366253C3-5A77-499B-86B0-4DBD7ECD2FBE}" dt="2023-12-11T13:45:09.699" v="1797" actId="478"/>
          <ac:spMkLst>
            <pc:docMk/>
            <pc:sldMk cId="3343548287" sldId="547"/>
            <ac:spMk id="26" creationId="{415DED94-FC51-E6B8-AE32-F519BE976ECB}"/>
          </ac:spMkLst>
        </pc:spChg>
        <pc:spChg chg="del">
          <ac:chgData name="María Fossati" userId="fc12d6ce9a8265d7" providerId="LiveId" clId="{366253C3-5A77-499B-86B0-4DBD7ECD2FBE}" dt="2023-12-11T13:45:09.699" v="1797" actId="478"/>
          <ac:spMkLst>
            <pc:docMk/>
            <pc:sldMk cId="3343548287" sldId="547"/>
            <ac:spMk id="27" creationId="{B2B9C5F4-1809-00A6-55D7-ADF4921EDF37}"/>
          </ac:spMkLst>
        </pc:spChg>
        <pc:spChg chg="del">
          <ac:chgData name="María Fossati" userId="fc12d6ce9a8265d7" providerId="LiveId" clId="{366253C3-5A77-499B-86B0-4DBD7ECD2FBE}" dt="2023-12-11T13:45:09.699" v="1797" actId="478"/>
          <ac:spMkLst>
            <pc:docMk/>
            <pc:sldMk cId="3343548287" sldId="547"/>
            <ac:spMk id="28" creationId="{6CFBB4BF-531A-7A92-C99F-91147C4F6F6E}"/>
          </ac:spMkLst>
        </pc:spChg>
      </pc:sldChg>
      <pc:sldChg chg="modSp mod">
        <pc:chgData name="María Fossati" userId="fc12d6ce9a8265d7" providerId="LiveId" clId="{366253C3-5A77-499B-86B0-4DBD7ECD2FBE}" dt="2023-12-11T13:19:19.065" v="1214" actId="20577"/>
        <pc:sldMkLst>
          <pc:docMk/>
          <pc:sldMk cId="2050287886" sldId="548"/>
        </pc:sldMkLst>
        <pc:spChg chg="mod">
          <ac:chgData name="María Fossati" userId="fc12d6ce9a8265d7" providerId="LiveId" clId="{366253C3-5A77-499B-86B0-4DBD7ECD2FBE}" dt="2023-12-11T13:19:19.065" v="1214" actId="20577"/>
          <ac:spMkLst>
            <pc:docMk/>
            <pc:sldMk cId="2050287886" sldId="548"/>
            <ac:spMk id="7" creationId="{82B1E5EC-080F-A8C0-15DB-B3F481F053E8}"/>
          </ac:spMkLst>
        </pc:spChg>
      </pc:sldChg>
      <pc:sldChg chg="addSp delSp modSp mod modNotesTx">
        <pc:chgData name="María Fossati" userId="fc12d6ce9a8265d7" providerId="LiveId" clId="{366253C3-5A77-499B-86B0-4DBD7ECD2FBE}" dt="2023-12-11T13:46:14.346" v="1811" actId="1076"/>
        <pc:sldMkLst>
          <pc:docMk/>
          <pc:sldMk cId="3217751629" sldId="549"/>
        </pc:sldMkLst>
        <pc:spChg chg="mod">
          <ac:chgData name="María Fossati" userId="fc12d6ce9a8265d7" providerId="LiveId" clId="{366253C3-5A77-499B-86B0-4DBD7ECD2FBE}" dt="2023-12-11T13:46:05.595" v="1809" actId="14100"/>
          <ac:spMkLst>
            <pc:docMk/>
            <pc:sldMk cId="3217751629" sldId="549"/>
            <ac:spMk id="2" creationId="{94816D08-17D4-60AD-C1B8-78A68035C2E0}"/>
          </ac:spMkLst>
        </pc:spChg>
        <pc:spChg chg="add del mod">
          <ac:chgData name="María Fossati" userId="fc12d6ce9a8265d7" providerId="LiveId" clId="{366253C3-5A77-499B-86B0-4DBD7ECD2FBE}" dt="2023-12-11T13:18:14.416" v="1192"/>
          <ac:spMkLst>
            <pc:docMk/>
            <pc:sldMk cId="3217751629" sldId="549"/>
            <ac:spMk id="3" creationId="{31F22741-6842-3E12-CCCE-0A6F4BFF0BF6}"/>
          </ac:spMkLst>
        </pc:spChg>
        <pc:spChg chg="add del mod">
          <ac:chgData name="María Fossati" userId="fc12d6ce9a8265d7" providerId="LiveId" clId="{366253C3-5A77-499B-86B0-4DBD7ECD2FBE}" dt="2023-12-11T13:18:14.416" v="1192"/>
          <ac:spMkLst>
            <pc:docMk/>
            <pc:sldMk cId="3217751629" sldId="549"/>
            <ac:spMk id="4" creationId="{18B600E5-4C10-C52E-1330-975167E04613}"/>
          </ac:spMkLst>
        </pc:spChg>
        <pc:spChg chg="add del mod">
          <ac:chgData name="María Fossati" userId="fc12d6ce9a8265d7" providerId="LiveId" clId="{366253C3-5A77-499B-86B0-4DBD7ECD2FBE}" dt="2023-12-11T13:18:14.416" v="1192"/>
          <ac:spMkLst>
            <pc:docMk/>
            <pc:sldMk cId="3217751629" sldId="549"/>
            <ac:spMk id="5" creationId="{3CDDAE6E-09A9-CA65-54F3-11F9BF2EE3E9}"/>
          </ac:spMkLst>
        </pc:spChg>
        <pc:spChg chg="add del mod">
          <ac:chgData name="María Fossati" userId="fc12d6ce9a8265d7" providerId="LiveId" clId="{366253C3-5A77-499B-86B0-4DBD7ECD2FBE}" dt="2023-12-11T13:18:34.936" v="1199" actId="20577"/>
          <ac:spMkLst>
            <pc:docMk/>
            <pc:sldMk cId="3217751629" sldId="549"/>
            <ac:spMk id="6" creationId="{7C08CF30-CFBC-C78E-2597-51CCC46CB99C}"/>
          </ac:spMkLst>
        </pc:spChg>
        <pc:spChg chg="mod">
          <ac:chgData name="María Fossati" userId="fc12d6ce9a8265d7" providerId="LiveId" clId="{366253C3-5A77-499B-86B0-4DBD7ECD2FBE}" dt="2023-12-11T13:45:58.544" v="1807" actId="255"/>
          <ac:spMkLst>
            <pc:docMk/>
            <pc:sldMk cId="3217751629" sldId="549"/>
            <ac:spMk id="7" creationId="{82B1E5EC-080F-A8C0-15DB-B3F481F053E8}"/>
          </ac:spMkLst>
        </pc:spChg>
        <pc:spChg chg="add del mod">
          <ac:chgData name="María Fossati" userId="fc12d6ce9a8265d7" providerId="LiveId" clId="{366253C3-5A77-499B-86B0-4DBD7ECD2FBE}" dt="2023-12-11T13:46:08.525" v="1810" actId="1076"/>
          <ac:spMkLst>
            <pc:docMk/>
            <pc:sldMk cId="3217751629" sldId="549"/>
            <ac:spMk id="8" creationId="{7B348D0A-AB7D-E7AC-9ACD-E4EEB681E0A1}"/>
          </ac:spMkLst>
        </pc:spChg>
        <pc:spChg chg="add del mod">
          <ac:chgData name="María Fossati" userId="fc12d6ce9a8265d7" providerId="LiveId" clId="{366253C3-5A77-499B-86B0-4DBD7ECD2FBE}" dt="2023-12-11T13:46:14.346" v="1811" actId="1076"/>
          <ac:spMkLst>
            <pc:docMk/>
            <pc:sldMk cId="3217751629" sldId="549"/>
            <ac:spMk id="9" creationId="{188BB0E0-FE40-D3C9-8D83-64587D8B6D6B}"/>
          </ac:spMkLst>
        </pc:spChg>
      </pc:sldChg>
      <pc:sldChg chg="modSp mod">
        <pc:chgData name="María Fossati" userId="fc12d6ce9a8265d7" providerId="LiveId" clId="{366253C3-5A77-499B-86B0-4DBD7ECD2FBE}" dt="2023-12-11T14:57:06.264" v="2517" actId="207"/>
        <pc:sldMkLst>
          <pc:docMk/>
          <pc:sldMk cId="162281921" sldId="551"/>
        </pc:sldMkLst>
        <pc:spChg chg="mod">
          <ac:chgData name="María Fossati" userId="fc12d6ce9a8265d7" providerId="LiveId" clId="{366253C3-5A77-499B-86B0-4DBD7ECD2FBE}" dt="2023-12-11T14:57:06.264" v="2517" actId="207"/>
          <ac:spMkLst>
            <pc:docMk/>
            <pc:sldMk cId="162281921" sldId="551"/>
            <ac:spMk id="84" creationId="{00000000-0000-0000-0000-000000000000}"/>
          </ac:spMkLst>
        </pc:spChg>
      </pc:sldChg>
      <pc:sldChg chg="delSp modSp mod">
        <pc:chgData name="María Fossati" userId="fc12d6ce9a8265d7" providerId="LiveId" clId="{366253C3-5A77-499B-86B0-4DBD7ECD2FBE}" dt="2023-12-11T14:54:03.292" v="2471" actId="20577"/>
        <pc:sldMkLst>
          <pc:docMk/>
          <pc:sldMk cId="674899246" sldId="552"/>
        </pc:sldMkLst>
        <pc:spChg chg="mod">
          <ac:chgData name="María Fossati" userId="fc12d6ce9a8265d7" providerId="LiveId" clId="{366253C3-5A77-499B-86B0-4DBD7ECD2FBE}" dt="2023-12-11T14:54:03.292" v="2471" actId="20577"/>
          <ac:spMkLst>
            <pc:docMk/>
            <pc:sldMk cId="674899246" sldId="552"/>
            <ac:spMk id="7" creationId="{82B1E5EC-080F-A8C0-15DB-B3F481F053E8}"/>
          </ac:spMkLst>
        </pc:spChg>
        <pc:spChg chg="del mod">
          <ac:chgData name="María Fossati" userId="fc12d6ce9a8265d7" providerId="LiveId" clId="{366253C3-5A77-499B-86B0-4DBD7ECD2FBE}" dt="2023-12-11T13:45:28.567" v="1802" actId="478"/>
          <ac:spMkLst>
            <pc:docMk/>
            <pc:sldMk cId="674899246" sldId="552"/>
            <ac:spMk id="19" creationId="{1C61C6E9-628B-ACE1-FFAC-8751FCE04B57}"/>
          </ac:spMkLst>
        </pc:spChg>
        <pc:spChg chg="del">
          <ac:chgData name="María Fossati" userId="fc12d6ce9a8265d7" providerId="LiveId" clId="{366253C3-5A77-499B-86B0-4DBD7ECD2FBE}" dt="2023-12-11T13:45:28.567" v="1802" actId="478"/>
          <ac:spMkLst>
            <pc:docMk/>
            <pc:sldMk cId="674899246" sldId="552"/>
            <ac:spMk id="20" creationId="{A58CF8B8-1ACA-20EC-4A31-916524DC9003}"/>
          </ac:spMkLst>
        </pc:spChg>
        <pc:spChg chg="del mod">
          <ac:chgData name="María Fossati" userId="fc12d6ce9a8265d7" providerId="LiveId" clId="{366253C3-5A77-499B-86B0-4DBD7ECD2FBE}" dt="2023-12-11T13:45:28.567" v="1802" actId="478"/>
          <ac:spMkLst>
            <pc:docMk/>
            <pc:sldMk cId="674899246" sldId="552"/>
            <ac:spMk id="21" creationId="{E6E1C0A5-C523-6B68-6576-5BFA9C6DE2AA}"/>
          </ac:spMkLst>
        </pc:spChg>
        <pc:spChg chg="del">
          <ac:chgData name="María Fossati" userId="fc12d6ce9a8265d7" providerId="LiveId" clId="{366253C3-5A77-499B-86B0-4DBD7ECD2FBE}" dt="2023-12-11T13:45:28.567" v="1802" actId="478"/>
          <ac:spMkLst>
            <pc:docMk/>
            <pc:sldMk cId="674899246" sldId="552"/>
            <ac:spMk id="22" creationId="{367065C9-C212-F44F-B226-70C5EA7CCE7B}"/>
          </ac:spMkLst>
        </pc:spChg>
        <pc:spChg chg="del mod">
          <ac:chgData name="María Fossati" userId="fc12d6ce9a8265d7" providerId="LiveId" clId="{366253C3-5A77-499B-86B0-4DBD7ECD2FBE}" dt="2023-12-11T13:45:28.567" v="1802" actId="478"/>
          <ac:spMkLst>
            <pc:docMk/>
            <pc:sldMk cId="674899246" sldId="552"/>
            <ac:spMk id="23" creationId="{7C7611C0-2718-8472-D1F5-9E8B4D0DC1AE}"/>
          </ac:spMkLst>
        </pc:spChg>
        <pc:spChg chg="del mod">
          <ac:chgData name="María Fossati" userId="fc12d6ce9a8265d7" providerId="LiveId" clId="{366253C3-5A77-499B-86B0-4DBD7ECD2FBE}" dt="2023-12-11T13:45:28.567" v="1802" actId="478"/>
          <ac:spMkLst>
            <pc:docMk/>
            <pc:sldMk cId="674899246" sldId="552"/>
            <ac:spMk id="24" creationId="{AA3AEA46-AC64-FF2F-08C7-27182B98A73A}"/>
          </ac:spMkLst>
        </pc:spChg>
        <pc:spChg chg="del mod">
          <ac:chgData name="María Fossati" userId="fc12d6ce9a8265d7" providerId="LiveId" clId="{366253C3-5A77-499B-86B0-4DBD7ECD2FBE}" dt="2023-12-11T13:45:28.567" v="1802" actId="478"/>
          <ac:spMkLst>
            <pc:docMk/>
            <pc:sldMk cId="674899246" sldId="552"/>
            <ac:spMk id="25" creationId="{6AF35EB1-EE52-B078-FD2F-64207C510EF8}"/>
          </ac:spMkLst>
        </pc:spChg>
        <pc:spChg chg="del mod">
          <ac:chgData name="María Fossati" userId="fc12d6ce9a8265d7" providerId="LiveId" clId="{366253C3-5A77-499B-86B0-4DBD7ECD2FBE}" dt="2023-12-11T13:45:28.567" v="1802" actId="478"/>
          <ac:spMkLst>
            <pc:docMk/>
            <pc:sldMk cId="674899246" sldId="552"/>
            <ac:spMk id="26" creationId="{415DED94-FC51-E6B8-AE32-F519BE976ECB}"/>
          </ac:spMkLst>
        </pc:spChg>
        <pc:spChg chg="del mod">
          <ac:chgData name="María Fossati" userId="fc12d6ce9a8265d7" providerId="LiveId" clId="{366253C3-5A77-499B-86B0-4DBD7ECD2FBE}" dt="2023-12-11T13:45:28.567" v="1802" actId="478"/>
          <ac:spMkLst>
            <pc:docMk/>
            <pc:sldMk cId="674899246" sldId="552"/>
            <ac:spMk id="27" creationId="{B2B9C5F4-1809-00A6-55D7-ADF4921EDF37}"/>
          </ac:spMkLst>
        </pc:spChg>
        <pc:spChg chg="del">
          <ac:chgData name="María Fossati" userId="fc12d6ce9a8265d7" providerId="LiveId" clId="{366253C3-5A77-499B-86B0-4DBD7ECD2FBE}" dt="2023-12-11T13:45:28.567" v="1802" actId="478"/>
          <ac:spMkLst>
            <pc:docMk/>
            <pc:sldMk cId="674899246" sldId="552"/>
            <ac:spMk id="28" creationId="{6CFBB4BF-531A-7A92-C99F-91147C4F6F6E}"/>
          </ac:spMkLst>
        </pc:spChg>
      </pc:sldChg>
      <pc:sldChg chg="modSp mod modNotesTx">
        <pc:chgData name="María Fossati" userId="fc12d6ce9a8265d7" providerId="LiveId" clId="{366253C3-5A77-499B-86B0-4DBD7ECD2FBE}" dt="2023-12-11T14:30:55.069" v="1938" actId="20577"/>
        <pc:sldMkLst>
          <pc:docMk/>
          <pc:sldMk cId="1173639280" sldId="555"/>
        </pc:sldMkLst>
        <pc:spChg chg="mod">
          <ac:chgData name="María Fossati" userId="fc12d6ce9a8265d7" providerId="LiveId" clId="{366253C3-5A77-499B-86B0-4DBD7ECD2FBE}" dt="2023-12-11T14:30:55.069" v="1938" actId="20577"/>
          <ac:spMkLst>
            <pc:docMk/>
            <pc:sldMk cId="1173639280" sldId="555"/>
            <ac:spMk id="10" creationId="{20F728EA-9FE9-9B01-5D8C-505CD315970C}"/>
          </ac:spMkLst>
        </pc:spChg>
      </pc:sldChg>
      <pc:sldChg chg="modSp mod">
        <pc:chgData name="María Fossati" userId="fc12d6ce9a8265d7" providerId="LiveId" clId="{366253C3-5A77-499B-86B0-4DBD7ECD2FBE}" dt="2023-12-11T14:31:07.464" v="1939" actId="20577"/>
        <pc:sldMkLst>
          <pc:docMk/>
          <pc:sldMk cId="3211136272" sldId="556"/>
        </pc:sldMkLst>
        <pc:spChg chg="mod">
          <ac:chgData name="María Fossati" userId="fc12d6ce9a8265d7" providerId="LiveId" clId="{366253C3-5A77-499B-86B0-4DBD7ECD2FBE}" dt="2023-12-11T14:31:07.464" v="1939" actId="20577"/>
          <ac:spMkLst>
            <pc:docMk/>
            <pc:sldMk cId="3211136272" sldId="556"/>
            <ac:spMk id="10" creationId="{20F728EA-9FE9-9B01-5D8C-505CD315970C}"/>
          </ac:spMkLst>
        </pc:spChg>
        <pc:picChg chg="mod">
          <ac:chgData name="María Fossati" userId="fc12d6ce9a8265d7" providerId="LiveId" clId="{366253C3-5A77-499B-86B0-4DBD7ECD2FBE}" dt="2023-12-11T13:11:09.341" v="1086" actId="1076"/>
          <ac:picMkLst>
            <pc:docMk/>
            <pc:sldMk cId="3211136272" sldId="556"/>
            <ac:picMk id="18" creationId="{3AF56561-3BC6-3540-C1F4-3F00ED63F903}"/>
          </ac:picMkLst>
        </pc:picChg>
        <pc:picChg chg="mod">
          <ac:chgData name="María Fossati" userId="fc12d6ce9a8265d7" providerId="LiveId" clId="{366253C3-5A77-499B-86B0-4DBD7ECD2FBE}" dt="2023-12-11T13:11:19.142" v="1094" actId="1076"/>
          <ac:picMkLst>
            <pc:docMk/>
            <pc:sldMk cId="3211136272" sldId="556"/>
            <ac:picMk id="19" creationId="{9921C9C3-46C4-898A-274B-542E31A71B72}"/>
          </ac:picMkLst>
        </pc:picChg>
      </pc:sldChg>
      <pc:sldChg chg="addSp delSp modSp mod modShow chgLayout">
        <pc:chgData name="María Fossati" userId="fc12d6ce9a8265d7" providerId="LiveId" clId="{366253C3-5A77-499B-86B0-4DBD7ECD2FBE}" dt="2023-12-11T12:45:41.394" v="737" actId="20577"/>
        <pc:sldMkLst>
          <pc:docMk/>
          <pc:sldMk cId="79771623" sldId="557"/>
        </pc:sldMkLst>
        <pc:spChg chg="add del mod ord">
          <ac:chgData name="María Fossati" userId="fc12d6ce9a8265d7" providerId="LiveId" clId="{366253C3-5A77-499B-86B0-4DBD7ECD2FBE}" dt="2023-12-11T11:03:23.325" v="5" actId="6264"/>
          <ac:spMkLst>
            <pc:docMk/>
            <pc:sldMk cId="79771623" sldId="557"/>
            <ac:spMk id="2" creationId="{D42D29C0-2003-F67D-9334-3134F2825D24}"/>
          </ac:spMkLst>
        </pc:spChg>
        <pc:spChg chg="del">
          <ac:chgData name="María Fossati" userId="fc12d6ce9a8265d7" providerId="LiveId" clId="{366253C3-5A77-499B-86B0-4DBD7ECD2FBE}" dt="2023-12-11T11:03:50.990" v="13" actId="478"/>
          <ac:spMkLst>
            <pc:docMk/>
            <pc:sldMk cId="79771623" sldId="557"/>
            <ac:spMk id="3" creationId="{414613DF-C79B-E978-AA6A-72E9F804433C}"/>
          </ac:spMkLst>
        </pc:spChg>
        <pc:spChg chg="del">
          <ac:chgData name="María Fossati" userId="fc12d6ce9a8265d7" providerId="LiveId" clId="{366253C3-5A77-499B-86B0-4DBD7ECD2FBE}" dt="2023-12-11T11:03:50.990" v="13" actId="478"/>
          <ac:spMkLst>
            <pc:docMk/>
            <pc:sldMk cId="79771623" sldId="557"/>
            <ac:spMk id="4" creationId="{BC33C438-88E1-0354-D6B1-082D33D8C7C8}"/>
          </ac:spMkLst>
        </pc:spChg>
        <pc:spChg chg="del">
          <ac:chgData name="María Fossati" userId="fc12d6ce9a8265d7" providerId="LiveId" clId="{366253C3-5A77-499B-86B0-4DBD7ECD2FBE}" dt="2023-12-11T11:03:50.990" v="13" actId="478"/>
          <ac:spMkLst>
            <pc:docMk/>
            <pc:sldMk cId="79771623" sldId="557"/>
            <ac:spMk id="5" creationId="{3C6740A8-E141-7B9C-220E-F2DB18054A1A}"/>
          </ac:spMkLst>
        </pc:spChg>
        <pc:spChg chg="del">
          <ac:chgData name="María Fossati" userId="fc12d6ce9a8265d7" providerId="LiveId" clId="{366253C3-5A77-499B-86B0-4DBD7ECD2FBE}" dt="2023-12-11T11:03:50.990" v="13" actId="478"/>
          <ac:spMkLst>
            <pc:docMk/>
            <pc:sldMk cId="79771623" sldId="557"/>
            <ac:spMk id="6" creationId="{D0096B48-F551-2A86-EDA3-00829ABDCBB7}"/>
          </ac:spMkLst>
        </pc:spChg>
        <pc:spChg chg="add del mod ord">
          <ac:chgData name="María Fossati" userId="fc12d6ce9a8265d7" providerId="LiveId" clId="{366253C3-5A77-499B-86B0-4DBD7ECD2FBE}" dt="2023-12-11T11:03:29.044" v="6" actId="478"/>
          <ac:spMkLst>
            <pc:docMk/>
            <pc:sldMk cId="79771623" sldId="557"/>
            <ac:spMk id="7" creationId="{D16DF414-FCF1-78E8-1BB7-4B375F75C906}"/>
          </ac:spMkLst>
        </pc:spChg>
        <pc:spChg chg="mod">
          <ac:chgData name="María Fossati" userId="fc12d6ce9a8265d7" providerId="LiveId" clId="{366253C3-5A77-499B-86B0-4DBD7ECD2FBE}" dt="2023-12-11T12:45:41.394" v="737" actId="20577"/>
          <ac:spMkLst>
            <pc:docMk/>
            <pc:sldMk cId="79771623" sldId="557"/>
            <ac:spMk id="10" creationId="{20F728EA-9FE9-9B01-5D8C-505CD315970C}"/>
          </ac:spMkLst>
        </pc:spChg>
      </pc:sldChg>
      <pc:sldChg chg="modSp del mod modShow">
        <pc:chgData name="María Fossati" userId="fc12d6ce9a8265d7" providerId="LiveId" clId="{366253C3-5A77-499B-86B0-4DBD7ECD2FBE}" dt="2023-12-11T14:39:30.053" v="2094" actId="47"/>
        <pc:sldMkLst>
          <pc:docMk/>
          <pc:sldMk cId="1413951394" sldId="558"/>
        </pc:sldMkLst>
        <pc:spChg chg="mod">
          <ac:chgData name="María Fossati" userId="fc12d6ce9a8265d7" providerId="LiveId" clId="{366253C3-5A77-499B-86B0-4DBD7ECD2FBE}" dt="2023-12-11T14:37:11.865" v="2064" actId="20577"/>
          <ac:spMkLst>
            <pc:docMk/>
            <pc:sldMk cId="1413951394" sldId="558"/>
            <ac:spMk id="10" creationId="{20F728EA-9FE9-9B01-5D8C-505CD315970C}"/>
          </ac:spMkLst>
        </pc:spChg>
      </pc:sldChg>
      <pc:sldChg chg="addSp delSp modSp mod modShow">
        <pc:chgData name="María Fossati" userId="fc12d6ce9a8265d7" providerId="LiveId" clId="{366253C3-5A77-499B-86B0-4DBD7ECD2FBE}" dt="2023-12-11T14:39:20.338" v="2091" actId="20577"/>
        <pc:sldMkLst>
          <pc:docMk/>
          <pc:sldMk cId="3159511964" sldId="559"/>
        </pc:sldMkLst>
        <pc:spChg chg="add mod">
          <ac:chgData name="María Fossati" userId="fc12d6ce9a8265d7" providerId="LiveId" clId="{366253C3-5A77-499B-86B0-4DBD7ECD2FBE}" dt="2023-12-11T14:38:20.638" v="2082" actId="1076"/>
          <ac:spMkLst>
            <pc:docMk/>
            <pc:sldMk cId="3159511964" sldId="559"/>
            <ac:spMk id="2" creationId="{BBF59EF9-E598-5BE5-1396-0F3123A398E9}"/>
          </ac:spMkLst>
        </pc:spChg>
        <pc:spChg chg="del mod">
          <ac:chgData name="María Fossati" userId="fc12d6ce9a8265d7" providerId="LiveId" clId="{366253C3-5A77-499B-86B0-4DBD7ECD2FBE}" dt="2023-12-11T12:07:02.403" v="198" actId="478"/>
          <ac:spMkLst>
            <pc:docMk/>
            <pc:sldMk cId="3159511964" sldId="559"/>
            <ac:spMk id="6" creationId="{E3F72C50-FFF3-A5F0-02ED-C85AE2756AB1}"/>
          </ac:spMkLst>
        </pc:spChg>
        <pc:spChg chg="mod">
          <ac:chgData name="María Fossati" userId="fc12d6ce9a8265d7" providerId="LiveId" clId="{366253C3-5A77-499B-86B0-4DBD7ECD2FBE}" dt="2023-12-11T14:39:20.338" v="2091" actId="20577"/>
          <ac:spMkLst>
            <pc:docMk/>
            <pc:sldMk cId="3159511964" sldId="559"/>
            <ac:spMk id="10" creationId="{20F728EA-9FE9-9B01-5D8C-505CD315970C}"/>
          </ac:spMkLst>
        </pc:spChg>
      </pc:sldChg>
      <pc:sldChg chg="modSp mod modShow modNotesTx">
        <pc:chgData name="María Fossati" userId="fc12d6ce9a8265d7" providerId="LiveId" clId="{366253C3-5A77-499B-86B0-4DBD7ECD2FBE}" dt="2023-12-11T14:40:37.142" v="2125" actId="20577"/>
        <pc:sldMkLst>
          <pc:docMk/>
          <pc:sldMk cId="4137095579" sldId="560"/>
        </pc:sldMkLst>
        <pc:spChg chg="mod">
          <ac:chgData name="María Fossati" userId="fc12d6ce9a8265d7" providerId="LiveId" clId="{366253C3-5A77-499B-86B0-4DBD7ECD2FBE}" dt="2023-12-11T14:40:37.142" v="2125" actId="20577"/>
          <ac:spMkLst>
            <pc:docMk/>
            <pc:sldMk cId="4137095579" sldId="560"/>
            <ac:spMk id="7" creationId="{82B1E5EC-080F-A8C0-15DB-B3F481F053E8}"/>
          </ac:spMkLst>
        </pc:spChg>
      </pc:sldChg>
      <pc:sldChg chg="addSp delSp modSp mod modShow">
        <pc:chgData name="María Fossati" userId="fc12d6ce9a8265d7" providerId="LiveId" clId="{366253C3-5A77-499B-86B0-4DBD7ECD2FBE}" dt="2023-12-11T13:24:23.438" v="1427" actId="478"/>
        <pc:sldMkLst>
          <pc:docMk/>
          <pc:sldMk cId="3379267138" sldId="561"/>
        </pc:sldMkLst>
        <pc:spChg chg="del mod">
          <ac:chgData name="María Fossati" userId="fc12d6ce9a8265d7" providerId="LiveId" clId="{366253C3-5A77-499B-86B0-4DBD7ECD2FBE}" dt="2023-12-11T11:07:25.344" v="69" actId="478"/>
          <ac:spMkLst>
            <pc:docMk/>
            <pc:sldMk cId="3379267138" sldId="561"/>
            <ac:spMk id="2" creationId="{B961BEB3-4255-E91E-FA70-E62CC3DD4D22}"/>
          </ac:spMkLst>
        </pc:spChg>
        <pc:spChg chg="del mod">
          <ac:chgData name="María Fossati" userId="fc12d6ce9a8265d7" providerId="LiveId" clId="{366253C3-5A77-499B-86B0-4DBD7ECD2FBE}" dt="2023-12-11T11:07:26.869" v="70" actId="478"/>
          <ac:spMkLst>
            <pc:docMk/>
            <pc:sldMk cId="3379267138" sldId="561"/>
            <ac:spMk id="3" creationId="{094CFE74-EA0F-A9B8-44B7-5CDF32017918}"/>
          </ac:spMkLst>
        </pc:spChg>
        <pc:spChg chg="del mod">
          <ac:chgData name="María Fossati" userId="fc12d6ce9a8265d7" providerId="LiveId" clId="{366253C3-5A77-499B-86B0-4DBD7ECD2FBE}" dt="2023-12-11T11:07:22.801" v="68" actId="478"/>
          <ac:spMkLst>
            <pc:docMk/>
            <pc:sldMk cId="3379267138" sldId="561"/>
            <ac:spMk id="4" creationId="{FB8AD819-C358-392C-8C51-B9875CA9CF09}"/>
          </ac:spMkLst>
        </pc:spChg>
        <pc:spChg chg="del mod">
          <ac:chgData name="María Fossati" userId="fc12d6ce9a8265d7" providerId="LiveId" clId="{366253C3-5A77-499B-86B0-4DBD7ECD2FBE}" dt="2023-12-11T11:07:26.869" v="70" actId="478"/>
          <ac:spMkLst>
            <pc:docMk/>
            <pc:sldMk cId="3379267138" sldId="561"/>
            <ac:spMk id="5" creationId="{4D0E7B7A-890B-CDC2-85DF-806A020E308C}"/>
          </ac:spMkLst>
        </pc:spChg>
        <pc:spChg chg="add del mod">
          <ac:chgData name="María Fossati" userId="fc12d6ce9a8265d7" providerId="LiveId" clId="{366253C3-5A77-499B-86B0-4DBD7ECD2FBE}" dt="2023-12-11T13:24:23.438" v="1427" actId="478"/>
          <ac:spMkLst>
            <pc:docMk/>
            <pc:sldMk cId="3379267138" sldId="561"/>
            <ac:spMk id="6" creationId="{E9BAB26C-6019-AF2B-C794-D12FA93E92E7}"/>
          </ac:spMkLst>
        </pc:spChg>
        <pc:spChg chg="mod">
          <ac:chgData name="María Fossati" userId="fc12d6ce9a8265d7" providerId="LiveId" clId="{366253C3-5A77-499B-86B0-4DBD7ECD2FBE}" dt="2023-12-11T11:07:20.921" v="67" actId="20577"/>
          <ac:spMkLst>
            <pc:docMk/>
            <pc:sldMk cId="3379267138" sldId="561"/>
            <ac:spMk id="7" creationId="{82B1E5EC-080F-A8C0-15DB-B3F481F053E8}"/>
          </ac:spMkLst>
        </pc:spChg>
        <pc:spChg chg="add del mod">
          <ac:chgData name="María Fossati" userId="fc12d6ce9a8265d7" providerId="LiveId" clId="{366253C3-5A77-499B-86B0-4DBD7ECD2FBE}" dt="2023-12-11T13:24:23.438" v="1427" actId="478"/>
          <ac:spMkLst>
            <pc:docMk/>
            <pc:sldMk cId="3379267138" sldId="561"/>
            <ac:spMk id="8" creationId="{FA8D4A1F-C9C5-B541-D6DE-C146370A4AC9}"/>
          </ac:spMkLst>
        </pc:spChg>
        <pc:spChg chg="add del mod">
          <ac:chgData name="María Fossati" userId="fc12d6ce9a8265d7" providerId="LiveId" clId="{366253C3-5A77-499B-86B0-4DBD7ECD2FBE}" dt="2023-12-11T13:24:23.438" v="1427" actId="478"/>
          <ac:spMkLst>
            <pc:docMk/>
            <pc:sldMk cId="3379267138" sldId="561"/>
            <ac:spMk id="9" creationId="{812B057C-A985-33E8-2A95-8B11AE84F98E}"/>
          </ac:spMkLst>
        </pc:spChg>
        <pc:spChg chg="add del mod">
          <ac:chgData name="María Fossati" userId="fc12d6ce9a8265d7" providerId="LiveId" clId="{366253C3-5A77-499B-86B0-4DBD7ECD2FBE}" dt="2023-12-11T13:24:23.438" v="1427" actId="478"/>
          <ac:spMkLst>
            <pc:docMk/>
            <pc:sldMk cId="3379267138" sldId="561"/>
            <ac:spMk id="10" creationId="{2FCAC0AD-9C9E-26BD-DA7E-2C389DB04EDB}"/>
          </ac:spMkLst>
        </pc:spChg>
      </pc:sldChg>
      <pc:sldChg chg="modSp mod modShow modNotes">
        <pc:chgData name="María Fossati" userId="fc12d6ce9a8265d7" providerId="LiveId" clId="{366253C3-5A77-499B-86B0-4DBD7ECD2FBE}" dt="2023-12-11T14:55:26.290" v="2504" actId="20577"/>
        <pc:sldMkLst>
          <pc:docMk/>
          <pc:sldMk cId="3339789359" sldId="562"/>
        </pc:sldMkLst>
        <pc:spChg chg="mod">
          <ac:chgData name="María Fossati" userId="fc12d6ce9a8265d7" providerId="LiveId" clId="{366253C3-5A77-499B-86B0-4DBD7ECD2FBE}" dt="2023-12-11T13:46:36.383" v="1814" actId="14100"/>
          <ac:spMkLst>
            <pc:docMk/>
            <pc:sldMk cId="3339789359" sldId="562"/>
            <ac:spMk id="3" creationId="{5E6F789F-6347-F16C-1F5D-D195BA4CF9C8}"/>
          </ac:spMkLst>
        </pc:spChg>
        <pc:spChg chg="mod">
          <ac:chgData name="María Fossati" userId="fc12d6ce9a8265d7" providerId="LiveId" clId="{366253C3-5A77-499B-86B0-4DBD7ECD2FBE}" dt="2023-12-11T14:55:26.290" v="2504" actId="20577"/>
          <ac:spMkLst>
            <pc:docMk/>
            <pc:sldMk cId="3339789359" sldId="562"/>
            <ac:spMk id="7" creationId="{82B1E5EC-080F-A8C0-15DB-B3F481F053E8}"/>
          </ac:spMkLst>
        </pc:spChg>
      </pc:sldChg>
      <pc:sldChg chg="delSp modSp add mod">
        <pc:chgData name="María Fossati" userId="fc12d6ce9a8265d7" providerId="LiveId" clId="{366253C3-5A77-499B-86B0-4DBD7ECD2FBE}" dt="2023-12-11T12:45:46.801" v="738" actId="20577"/>
        <pc:sldMkLst>
          <pc:docMk/>
          <pc:sldMk cId="1651157859" sldId="563"/>
        </pc:sldMkLst>
        <pc:spChg chg="del">
          <ac:chgData name="María Fossati" userId="fc12d6ce9a8265d7" providerId="LiveId" clId="{366253C3-5A77-499B-86B0-4DBD7ECD2FBE}" dt="2023-12-11T11:04:09.681" v="17" actId="478"/>
          <ac:spMkLst>
            <pc:docMk/>
            <pc:sldMk cId="1651157859" sldId="563"/>
            <ac:spMk id="4" creationId="{BC33C438-88E1-0354-D6B1-082D33D8C7C8}"/>
          </ac:spMkLst>
        </pc:spChg>
        <pc:spChg chg="mod">
          <ac:chgData name="María Fossati" userId="fc12d6ce9a8265d7" providerId="LiveId" clId="{366253C3-5A77-499B-86B0-4DBD7ECD2FBE}" dt="2023-12-11T11:04:04.232" v="15" actId="1076"/>
          <ac:spMkLst>
            <pc:docMk/>
            <pc:sldMk cId="1651157859" sldId="563"/>
            <ac:spMk id="6" creationId="{D0096B48-F551-2A86-EDA3-00829ABDCBB7}"/>
          </ac:spMkLst>
        </pc:spChg>
        <pc:spChg chg="mod">
          <ac:chgData name="María Fossati" userId="fc12d6ce9a8265d7" providerId="LiveId" clId="{366253C3-5A77-499B-86B0-4DBD7ECD2FBE}" dt="2023-12-11T12:45:46.801" v="738" actId="20577"/>
          <ac:spMkLst>
            <pc:docMk/>
            <pc:sldMk cId="1651157859" sldId="563"/>
            <ac:spMk id="10" creationId="{20F728EA-9FE9-9B01-5D8C-505CD315970C}"/>
          </ac:spMkLst>
        </pc:spChg>
      </pc:sldChg>
      <pc:sldChg chg="addSp modSp add mod">
        <pc:chgData name="María Fossati" userId="fc12d6ce9a8265d7" providerId="LiveId" clId="{366253C3-5A77-499B-86B0-4DBD7ECD2FBE}" dt="2023-12-11T12:45:52.793" v="739" actId="20577"/>
        <pc:sldMkLst>
          <pc:docMk/>
          <pc:sldMk cId="742648882" sldId="564"/>
        </pc:sldMkLst>
        <pc:spChg chg="mod">
          <ac:chgData name="María Fossati" userId="fc12d6ce9a8265d7" providerId="LiveId" clId="{366253C3-5A77-499B-86B0-4DBD7ECD2FBE}" dt="2023-12-11T11:04:22.226" v="19" actId="1076"/>
          <ac:spMkLst>
            <pc:docMk/>
            <pc:sldMk cId="742648882" sldId="564"/>
            <ac:spMk id="6" creationId="{D0096B48-F551-2A86-EDA3-00829ABDCBB7}"/>
          </ac:spMkLst>
        </pc:spChg>
        <pc:spChg chg="mod">
          <ac:chgData name="María Fossati" userId="fc12d6ce9a8265d7" providerId="LiveId" clId="{366253C3-5A77-499B-86B0-4DBD7ECD2FBE}" dt="2023-12-11T12:45:52.793" v="739" actId="20577"/>
          <ac:spMkLst>
            <pc:docMk/>
            <pc:sldMk cId="742648882" sldId="564"/>
            <ac:spMk id="10" creationId="{20F728EA-9FE9-9B01-5D8C-505CD315970C}"/>
          </ac:spMkLst>
        </pc:spChg>
        <pc:picChg chg="add mod">
          <ac:chgData name="María Fossati" userId="fc12d6ce9a8265d7" providerId="LiveId" clId="{366253C3-5A77-499B-86B0-4DBD7ECD2FBE}" dt="2023-12-11T12:03:28.229" v="158" actId="1076"/>
          <ac:picMkLst>
            <pc:docMk/>
            <pc:sldMk cId="742648882" sldId="564"/>
            <ac:picMk id="2" creationId="{EFCD60F0-CC7A-4790-A400-C19A8958576A}"/>
          </ac:picMkLst>
        </pc:picChg>
        <pc:picChg chg="add mod">
          <ac:chgData name="María Fossati" userId="fc12d6ce9a8265d7" providerId="LiveId" clId="{366253C3-5A77-499B-86B0-4DBD7ECD2FBE}" dt="2023-12-11T12:03:30.875" v="159" actId="1076"/>
          <ac:picMkLst>
            <pc:docMk/>
            <pc:sldMk cId="742648882" sldId="564"/>
            <ac:picMk id="7" creationId="{CF8630B3-535F-A065-BFF9-FA4487329FFB}"/>
          </ac:picMkLst>
        </pc:picChg>
      </pc:sldChg>
      <pc:sldChg chg="modSp add del mod">
        <pc:chgData name="María Fossati" userId="fc12d6ce9a8265d7" providerId="LiveId" clId="{366253C3-5A77-499B-86B0-4DBD7ECD2FBE}" dt="2023-12-11T14:39:28.984" v="2093" actId="47"/>
        <pc:sldMkLst>
          <pc:docMk/>
          <pc:sldMk cId="3327023758" sldId="565"/>
        </pc:sldMkLst>
        <pc:spChg chg="mod">
          <ac:chgData name="María Fossati" userId="fc12d6ce9a8265d7" providerId="LiveId" clId="{366253C3-5A77-499B-86B0-4DBD7ECD2FBE}" dt="2023-12-11T14:37:14.776" v="2066" actId="20577"/>
          <ac:spMkLst>
            <pc:docMk/>
            <pc:sldMk cId="3327023758" sldId="565"/>
            <ac:spMk id="10" creationId="{20F728EA-9FE9-9B01-5D8C-505CD315970C}"/>
          </ac:spMkLst>
        </pc:spChg>
      </pc:sldChg>
      <pc:sldChg chg="modSp add mod">
        <pc:chgData name="María Fossati" userId="fc12d6ce9a8265d7" providerId="LiveId" clId="{366253C3-5A77-499B-86B0-4DBD7ECD2FBE}" dt="2023-12-11T14:39:37.839" v="2097" actId="20577"/>
        <pc:sldMkLst>
          <pc:docMk/>
          <pc:sldMk cId="170865930" sldId="566"/>
        </pc:sldMkLst>
        <pc:spChg chg="mod">
          <ac:chgData name="María Fossati" userId="fc12d6ce9a8265d7" providerId="LiveId" clId="{366253C3-5A77-499B-86B0-4DBD7ECD2FBE}" dt="2023-12-11T14:39:37.839" v="2097" actId="20577"/>
          <ac:spMkLst>
            <pc:docMk/>
            <pc:sldMk cId="170865930" sldId="566"/>
            <ac:spMk id="10" creationId="{20F728EA-9FE9-9B01-5D8C-505CD315970C}"/>
          </ac:spMkLst>
        </pc:spChg>
      </pc:sldChg>
      <pc:sldChg chg="modSp add del mod ord">
        <pc:chgData name="María Fossati" userId="fc12d6ce9a8265d7" providerId="LiveId" clId="{366253C3-5A77-499B-86B0-4DBD7ECD2FBE}" dt="2023-12-11T14:39:27.380" v="2092" actId="47"/>
        <pc:sldMkLst>
          <pc:docMk/>
          <pc:sldMk cId="3367140934" sldId="567"/>
        </pc:sldMkLst>
        <pc:spChg chg="mod">
          <ac:chgData name="María Fossati" userId="fc12d6ce9a8265d7" providerId="LiveId" clId="{366253C3-5A77-499B-86B0-4DBD7ECD2FBE}" dt="2023-12-11T14:37:17.773" v="2068" actId="20577"/>
          <ac:spMkLst>
            <pc:docMk/>
            <pc:sldMk cId="3367140934" sldId="567"/>
            <ac:spMk id="10" creationId="{20F728EA-9FE9-9B01-5D8C-505CD315970C}"/>
          </ac:spMkLst>
        </pc:spChg>
      </pc:sldChg>
      <pc:sldChg chg="modSp add del mod">
        <pc:chgData name="María Fossati" userId="fc12d6ce9a8265d7" providerId="LiveId" clId="{366253C3-5A77-499B-86B0-4DBD7ECD2FBE}" dt="2023-12-11T14:37:43.581" v="2077" actId="47"/>
        <pc:sldMkLst>
          <pc:docMk/>
          <pc:sldMk cId="137022378" sldId="568"/>
        </pc:sldMkLst>
        <pc:spChg chg="mod">
          <ac:chgData name="María Fossati" userId="fc12d6ce9a8265d7" providerId="LiveId" clId="{366253C3-5A77-499B-86B0-4DBD7ECD2FBE}" dt="2023-12-11T12:06:54.082" v="197" actId="14100"/>
          <ac:spMkLst>
            <pc:docMk/>
            <pc:sldMk cId="137022378" sldId="568"/>
            <ac:spMk id="6" creationId="{E3F72C50-FFF3-A5F0-02ED-C85AE2756AB1}"/>
          </ac:spMkLst>
        </pc:spChg>
        <pc:spChg chg="mod">
          <ac:chgData name="María Fossati" userId="fc12d6ce9a8265d7" providerId="LiveId" clId="{366253C3-5A77-499B-86B0-4DBD7ECD2FBE}" dt="2023-12-11T12:53:54.750" v="779" actId="20577"/>
          <ac:spMkLst>
            <pc:docMk/>
            <pc:sldMk cId="137022378" sldId="568"/>
            <ac:spMk id="10" creationId="{20F728EA-9FE9-9B01-5D8C-505CD315970C}"/>
          </ac:spMkLst>
        </pc:spChg>
      </pc:sldChg>
      <pc:sldChg chg="addSp delSp modSp add mod">
        <pc:chgData name="María Fossati" userId="fc12d6ce9a8265d7" providerId="LiveId" clId="{366253C3-5A77-499B-86B0-4DBD7ECD2FBE}" dt="2023-12-11T15:14:28.967" v="2620" actId="207"/>
        <pc:sldMkLst>
          <pc:docMk/>
          <pc:sldMk cId="2017323384" sldId="569"/>
        </pc:sldMkLst>
        <pc:spChg chg="del">
          <ac:chgData name="María Fossati" userId="fc12d6ce9a8265d7" providerId="LiveId" clId="{366253C3-5A77-499B-86B0-4DBD7ECD2FBE}" dt="2023-12-11T11:07:35.366" v="73" actId="478"/>
          <ac:spMkLst>
            <pc:docMk/>
            <pc:sldMk cId="2017323384" sldId="569"/>
            <ac:spMk id="2" creationId="{B961BEB3-4255-E91E-FA70-E62CC3DD4D22}"/>
          </ac:spMkLst>
        </pc:spChg>
        <pc:spChg chg="add mod">
          <ac:chgData name="María Fossati" userId="fc12d6ce9a8265d7" providerId="LiveId" clId="{366253C3-5A77-499B-86B0-4DBD7ECD2FBE}" dt="2023-12-11T15:01:43.976" v="2554" actId="1076"/>
          <ac:spMkLst>
            <pc:docMk/>
            <pc:sldMk cId="2017323384" sldId="569"/>
            <ac:spMk id="2" creationId="{F73F4531-D80C-70F3-B8D4-9B9B4A6C12D2}"/>
          </ac:spMkLst>
        </pc:spChg>
        <pc:spChg chg="del">
          <ac:chgData name="María Fossati" userId="fc12d6ce9a8265d7" providerId="LiveId" clId="{366253C3-5A77-499B-86B0-4DBD7ECD2FBE}" dt="2023-12-11T11:07:36.935" v="74" actId="478"/>
          <ac:spMkLst>
            <pc:docMk/>
            <pc:sldMk cId="2017323384" sldId="569"/>
            <ac:spMk id="3" creationId="{094CFE74-EA0F-A9B8-44B7-5CDF32017918}"/>
          </ac:spMkLst>
        </pc:spChg>
        <pc:spChg chg="add mod">
          <ac:chgData name="María Fossati" userId="fc12d6ce9a8265d7" providerId="LiveId" clId="{366253C3-5A77-499B-86B0-4DBD7ECD2FBE}" dt="2023-12-11T15:01:45.108" v="2555" actId="20577"/>
          <ac:spMkLst>
            <pc:docMk/>
            <pc:sldMk cId="2017323384" sldId="569"/>
            <ac:spMk id="3" creationId="{C0CAA71C-7A10-B43C-5E67-EE1F77513B21}"/>
          </ac:spMkLst>
        </pc:spChg>
        <pc:spChg chg="add mod">
          <ac:chgData name="María Fossati" userId="fc12d6ce9a8265d7" providerId="LiveId" clId="{366253C3-5A77-499B-86B0-4DBD7ECD2FBE}" dt="2023-12-11T15:01:37.468" v="2552" actId="1076"/>
          <ac:spMkLst>
            <pc:docMk/>
            <pc:sldMk cId="2017323384" sldId="569"/>
            <ac:spMk id="4" creationId="{422BAF56-386C-F4F9-2341-727F505A162C}"/>
          </ac:spMkLst>
        </pc:spChg>
        <pc:spChg chg="del">
          <ac:chgData name="María Fossati" userId="fc12d6ce9a8265d7" providerId="LiveId" clId="{366253C3-5A77-499B-86B0-4DBD7ECD2FBE}" dt="2023-12-11T11:07:33.363" v="72" actId="478"/>
          <ac:spMkLst>
            <pc:docMk/>
            <pc:sldMk cId="2017323384" sldId="569"/>
            <ac:spMk id="4" creationId="{FB8AD819-C358-392C-8C51-B9875CA9CF09}"/>
          </ac:spMkLst>
        </pc:spChg>
        <pc:spChg chg="del">
          <ac:chgData name="María Fossati" userId="fc12d6ce9a8265d7" providerId="LiveId" clId="{366253C3-5A77-499B-86B0-4DBD7ECD2FBE}" dt="2023-12-11T11:07:36.935" v="74" actId="478"/>
          <ac:spMkLst>
            <pc:docMk/>
            <pc:sldMk cId="2017323384" sldId="569"/>
            <ac:spMk id="5" creationId="{4D0E7B7A-890B-CDC2-85DF-806A020E308C}"/>
          </ac:spMkLst>
        </pc:spChg>
        <pc:spChg chg="add mod">
          <ac:chgData name="María Fossati" userId="fc12d6ce9a8265d7" providerId="LiveId" clId="{366253C3-5A77-499B-86B0-4DBD7ECD2FBE}" dt="2023-12-11T15:01:39.483" v="2553" actId="1076"/>
          <ac:spMkLst>
            <pc:docMk/>
            <pc:sldMk cId="2017323384" sldId="569"/>
            <ac:spMk id="5" creationId="{D910B79D-9449-0BE3-53DB-AE611C6357EA}"/>
          </ac:spMkLst>
        </pc:spChg>
        <pc:spChg chg="add mod">
          <ac:chgData name="María Fossati" userId="fc12d6ce9a8265d7" providerId="LiveId" clId="{366253C3-5A77-499B-86B0-4DBD7ECD2FBE}" dt="2023-12-11T15:14:10.794" v="2613" actId="14100"/>
          <ac:spMkLst>
            <pc:docMk/>
            <pc:sldMk cId="2017323384" sldId="569"/>
            <ac:spMk id="6" creationId="{B8CAA5E5-8D14-57C8-D8D1-17A94A856435}"/>
          </ac:spMkLst>
        </pc:spChg>
        <pc:spChg chg="mod">
          <ac:chgData name="María Fossati" userId="fc12d6ce9a8265d7" providerId="LiveId" clId="{366253C3-5A77-499B-86B0-4DBD7ECD2FBE}" dt="2023-12-11T15:14:28.967" v="2620" actId="207"/>
          <ac:spMkLst>
            <pc:docMk/>
            <pc:sldMk cId="2017323384" sldId="569"/>
            <ac:spMk id="7" creationId="{82B1E5EC-080F-A8C0-15DB-B3F481F053E8}"/>
          </ac:spMkLst>
        </pc:spChg>
      </pc:sldChg>
      <pc:sldChg chg="addSp delSp modSp add mod modNotesTx">
        <pc:chgData name="María Fossati" userId="fc12d6ce9a8265d7" providerId="LiveId" clId="{366253C3-5A77-499B-86B0-4DBD7ECD2FBE}" dt="2023-12-11T15:03:29.480" v="2584"/>
        <pc:sldMkLst>
          <pc:docMk/>
          <pc:sldMk cId="2742087149" sldId="570"/>
        </pc:sldMkLst>
        <pc:spChg chg="add del mod">
          <ac:chgData name="María Fossati" userId="fc12d6ce9a8265d7" providerId="LiveId" clId="{366253C3-5A77-499B-86B0-4DBD7ECD2FBE}" dt="2023-12-11T14:52:06.257" v="2434" actId="478"/>
          <ac:spMkLst>
            <pc:docMk/>
            <pc:sldMk cId="2742087149" sldId="570"/>
            <ac:spMk id="2" creationId="{53BD8CC0-6DC7-D76F-770F-C3933D9DF73C}"/>
          </ac:spMkLst>
        </pc:spChg>
        <pc:spChg chg="del">
          <ac:chgData name="María Fossati" userId="fc12d6ce9a8265d7" providerId="LiveId" clId="{366253C3-5A77-499B-86B0-4DBD7ECD2FBE}" dt="2023-12-11T11:07:48.205" v="78" actId="478"/>
          <ac:spMkLst>
            <pc:docMk/>
            <pc:sldMk cId="2742087149" sldId="570"/>
            <ac:spMk id="2" creationId="{B961BEB3-4255-E91E-FA70-E62CC3DD4D22}"/>
          </ac:spMkLst>
        </pc:spChg>
        <pc:spChg chg="del">
          <ac:chgData name="María Fossati" userId="fc12d6ce9a8265d7" providerId="LiveId" clId="{366253C3-5A77-499B-86B0-4DBD7ECD2FBE}" dt="2023-12-11T11:07:40.725" v="75" actId="478"/>
          <ac:spMkLst>
            <pc:docMk/>
            <pc:sldMk cId="2742087149" sldId="570"/>
            <ac:spMk id="3" creationId="{094CFE74-EA0F-A9B8-44B7-5CDF32017918}"/>
          </ac:spMkLst>
        </pc:spChg>
        <pc:spChg chg="add del mod">
          <ac:chgData name="María Fossati" userId="fc12d6ce9a8265d7" providerId="LiveId" clId="{366253C3-5A77-499B-86B0-4DBD7ECD2FBE}" dt="2023-12-11T14:52:08.195" v="2435" actId="478"/>
          <ac:spMkLst>
            <pc:docMk/>
            <pc:sldMk cId="2742087149" sldId="570"/>
            <ac:spMk id="3" creationId="{C8DEFBA6-1D14-7EC0-6800-D57BFE3BD069}"/>
          </ac:spMkLst>
        </pc:spChg>
        <pc:spChg chg="add mod">
          <ac:chgData name="María Fossati" userId="fc12d6ce9a8265d7" providerId="LiveId" clId="{366253C3-5A77-499B-86B0-4DBD7ECD2FBE}" dt="2023-12-11T14:52:35.574" v="2445" actId="1076"/>
          <ac:spMkLst>
            <pc:docMk/>
            <pc:sldMk cId="2742087149" sldId="570"/>
            <ac:spMk id="4" creationId="{05FAEC17-D95A-658E-A5F9-00D1F824095F}"/>
          </ac:spMkLst>
        </pc:spChg>
        <pc:spChg chg="del">
          <ac:chgData name="María Fossati" userId="fc12d6ce9a8265d7" providerId="LiveId" clId="{366253C3-5A77-499B-86B0-4DBD7ECD2FBE}" dt="2023-12-11T11:07:45.524" v="77" actId="478"/>
          <ac:spMkLst>
            <pc:docMk/>
            <pc:sldMk cId="2742087149" sldId="570"/>
            <ac:spMk id="4" creationId="{FB8AD819-C358-392C-8C51-B9875CA9CF09}"/>
          </ac:spMkLst>
        </pc:spChg>
        <pc:spChg chg="del">
          <ac:chgData name="María Fossati" userId="fc12d6ce9a8265d7" providerId="LiveId" clId="{366253C3-5A77-499B-86B0-4DBD7ECD2FBE}" dt="2023-12-11T11:07:44.139" v="76" actId="478"/>
          <ac:spMkLst>
            <pc:docMk/>
            <pc:sldMk cId="2742087149" sldId="570"/>
            <ac:spMk id="5" creationId="{4D0E7B7A-890B-CDC2-85DF-806A020E308C}"/>
          </ac:spMkLst>
        </pc:spChg>
        <pc:spChg chg="mod">
          <ac:chgData name="María Fossati" userId="fc12d6ce9a8265d7" providerId="LiveId" clId="{366253C3-5A77-499B-86B0-4DBD7ECD2FBE}" dt="2023-12-11T15:03:29.480" v="2584"/>
          <ac:spMkLst>
            <pc:docMk/>
            <pc:sldMk cId="2742087149" sldId="570"/>
            <ac:spMk id="7" creationId="{82B1E5EC-080F-A8C0-15DB-B3F481F053E8}"/>
          </ac:spMkLst>
        </pc:spChg>
      </pc:sldChg>
      <pc:sldChg chg="addSp modSp add mod">
        <pc:chgData name="María Fossati" userId="fc12d6ce9a8265d7" providerId="LiveId" clId="{366253C3-5A77-499B-86B0-4DBD7ECD2FBE}" dt="2023-12-11T15:03:34.678" v="2585"/>
        <pc:sldMkLst>
          <pc:docMk/>
          <pc:sldMk cId="3130609609" sldId="571"/>
        </pc:sldMkLst>
        <pc:spChg chg="mod">
          <ac:chgData name="María Fossati" userId="fc12d6ce9a8265d7" providerId="LiveId" clId="{366253C3-5A77-499B-86B0-4DBD7ECD2FBE}" dt="2023-12-11T14:53:14.600" v="2454" actId="1076"/>
          <ac:spMkLst>
            <pc:docMk/>
            <pc:sldMk cId="3130609609" sldId="571"/>
            <ac:spMk id="2" creationId="{B961BEB3-4255-E91E-FA70-E62CC3DD4D22}"/>
          </ac:spMkLst>
        </pc:spChg>
        <pc:spChg chg="mod ord">
          <ac:chgData name="María Fossati" userId="fc12d6ce9a8265d7" providerId="LiveId" clId="{366253C3-5A77-499B-86B0-4DBD7ECD2FBE}" dt="2023-12-11T14:53:41.262" v="2461" actId="166"/>
          <ac:spMkLst>
            <pc:docMk/>
            <pc:sldMk cId="3130609609" sldId="571"/>
            <ac:spMk id="3" creationId="{094CFE74-EA0F-A9B8-44B7-5CDF32017918}"/>
          </ac:spMkLst>
        </pc:spChg>
        <pc:spChg chg="mod">
          <ac:chgData name="María Fossati" userId="fc12d6ce9a8265d7" providerId="LiveId" clId="{366253C3-5A77-499B-86B0-4DBD7ECD2FBE}" dt="2023-12-11T14:53:14.600" v="2454" actId="1076"/>
          <ac:spMkLst>
            <pc:docMk/>
            <pc:sldMk cId="3130609609" sldId="571"/>
            <ac:spMk id="4" creationId="{FB8AD819-C358-392C-8C51-B9875CA9CF09}"/>
          </ac:spMkLst>
        </pc:spChg>
        <pc:spChg chg="mod">
          <ac:chgData name="María Fossati" userId="fc12d6ce9a8265d7" providerId="LiveId" clId="{366253C3-5A77-499B-86B0-4DBD7ECD2FBE}" dt="2023-12-11T14:53:04.763" v="2451" actId="1076"/>
          <ac:spMkLst>
            <pc:docMk/>
            <pc:sldMk cId="3130609609" sldId="571"/>
            <ac:spMk id="5" creationId="{4D0E7B7A-890B-CDC2-85DF-806A020E308C}"/>
          </ac:spMkLst>
        </pc:spChg>
        <pc:spChg chg="add mod">
          <ac:chgData name="María Fossati" userId="fc12d6ce9a8265d7" providerId="LiveId" clId="{366253C3-5A77-499B-86B0-4DBD7ECD2FBE}" dt="2023-12-11T14:53:34.252" v="2460" actId="14100"/>
          <ac:spMkLst>
            <pc:docMk/>
            <pc:sldMk cId="3130609609" sldId="571"/>
            <ac:spMk id="6" creationId="{9566E2E6-B813-71B6-F60A-AA6F672B0344}"/>
          </ac:spMkLst>
        </pc:spChg>
        <pc:spChg chg="mod">
          <ac:chgData name="María Fossati" userId="fc12d6ce9a8265d7" providerId="LiveId" clId="{366253C3-5A77-499B-86B0-4DBD7ECD2FBE}" dt="2023-12-11T15:03:34.678" v="2585"/>
          <ac:spMkLst>
            <pc:docMk/>
            <pc:sldMk cId="3130609609" sldId="571"/>
            <ac:spMk id="7" creationId="{82B1E5EC-080F-A8C0-15DB-B3F481F053E8}"/>
          </ac:spMkLst>
        </pc:spChg>
      </pc:sldChg>
      <pc:sldChg chg="addSp modSp add mod">
        <pc:chgData name="María Fossati" userId="fc12d6ce9a8265d7" providerId="LiveId" clId="{366253C3-5A77-499B-86B0-4DBD7ECD2FBE}" dt="2023-12-11T15:05:32.794" v="2587" actId="20577"/>
        <pc:sldMkLst>
          <pc:docMk/>
          <pc:sldMk cId="1883365239" sldId="572"/>
        </pc:sldMkLst>
        <pc:spChg chg="mod">
          <ac:chgData name="María Fossati" userId="fc12d6ce9a8265d7" providerId="LiveId" clId="{366253C3-5A77-499B-86B0-4DBD7ECD2FBE}" dt="2023-12-11T15:05:32.794" v="2587" actId="20577"/>
          <ac:spMkLst>
            <pc:docMk/>
            <pc:sldMk cId="1883365239" sldId="572"/>
            <ac:spMk id="10" creationId="{20F728EA-9FE9-9B01-5D8C-505CD315970C}"/>
          </ac:spMkLst>
        </pc:spChg>
        <pc:spChg chg="add mod">
          <ac:chgData name="María Fossati" userId="fc12d6ce9a8265d7" providerId="LiveId" clId="{366253C3-5A77-499B-86B0-4DBD7ECD2FBE}" dt="2023-12-11T14:34:29.649" v="2042" actId="14100"/>
          <ac:spMkLst>
            <pc:docMk/>
            <pc:sldMk cId="1883365239" sldId="572"/>
            <ac:spMk id="15" creationId="{DFCCE126-24F7-8372-975D-000DA07AC44B}"/>
          </ac:spMkLst>
        </pc:spChg>
      </pc:sldChg>
      <pc:sldChg chg="addSp modSp add mod">
        <pc:chgData name="María Fossati" userId="fc12d6ce9a8265d7" providerId="LiveId" clId="{366253C3-5A77-499B-86B0-4DBD7ECD2FBE}" dt="2023-12-11T15:05:29.841" v="2586" actId="20577"/>
        <pc:sldMkLst>
          <pc:docMk/>
          <pc:sldMk cId="4061091759" sldId="573"/>
        </pc:sldMkLst>
        <pc:spChg chg="mod">
          <ac:chgData name="María Fossati" userId="fc12d6ce9a8265d7" providerId="LiveId" clId="{366253C3-5A77-499B-86B0-4DBD7ECD2FBE}" dt="2023-12-11T15:05:29.841" v="2586" actId="20577"/>
          <ac:spMkLst>
            <pc:docMk/>
            <pc:sldMk cId="4061091759" sldId="573"/>
            <ac:spMk id="10" creationId="{20F728EA-9FE9-9B01-5D8C-505CD315970C}"/>
          </ac:spMkLst>
        </pc:spChg>
        <pc:spChg chg="add mod">
          <ac:chgData name="María Fossati" userId="fc12d6ce9a8265d7" providerId="LiveId" clId="{366253C3-5A77-499B-86B0-4DBD7ECD2FBE}" dt="2023-12-11T14:35:06.522" v="2048"/>
          <ac:spMkLst>
            <pc:docMk/>
            <pc:sldMk cId="4061091759" sldId="573"/>
            <ac:spMk id="15" creationId="{A86E8AAC-0649-FBC7-D579-62D5593284A4}"/>
          </ac:spMkLst>
        </pc:spChg>
      </pc:sldChg>
      <pc:sldChg chg="addSp delSp modSp add mod">
        <pc:chgData name="María Fossati" userId="fc12d6ce9a8265d7" providerId="LiveId" clId="{366253C3-5A77-499B-86B0-4DBD7ECD2FBE}" dt="2023-12-11T14:41:10.611" v="2149" actId="20577"/>
        <pc:sldMkLst>
          <pc:docMk/>
          <pc:sldMk cId="1169227403" sldId="574"/>
        </pc:sldMkLst>
        <pc:spChg chg="mod">
          <ac:chgData name="María Fossati" userId="fc12d6ce9a8265d7" providerId="LiveId" clId="{366253C3-5A77-499B-86B0-4DBD7ECD2FBE}" dt="2023-12-11T14:17:22.550" v="1831" actId="1076"/>
          <ac:spMkLst>
            <pc:docMk/>
            <pc:sldMk cId="1169227403" sldId="574"/>
            <ac:spMk id="3" creationId="{B42CB6EB-F20F-0002-C7D8-454C9E53BAAA}"/>
          </ac:spMkLst>
        </pc:spChg>
        <pc:spChg chg="del">
          <ac:chgData name="María Fossati" userId="fc12d6ce9a8265d7" providerId="LiveId" clId="{366253C3-5A77-499B-86B0-4DBD7ECD2FBE}" dt="2023-12-11T14:40:53.322" v="2129" actId="478"/>
          <ac:spMkLst>
            <pc:docMk/>
            <pc:sldMk cId="1169227403" sldId="574"/>
            <ac:spMk id="4" creationId="{6B90978E-E609-77EC-58EE-A1B35F6765C6}"/>
          </ac:spMkLst>
        </pc:spChg>
        <pc:spChg chg="del">
          <ac:chgData name="María Fossati" userId="fc12d6ce9a8265d7" providerId="LiveId" clId="{366253C3-5A77-499B-86B0-4DBD7ECD2FBE}" dt="2023-12-11T14:41:02.750" v="2134" actId="478"/>
          <ac:spMkLst>
            <pc:docMk/>
            <pc:sldMk cId="1169227403" sldId="574"/>
            <ac:spMk id="5" creationId="{AAC25EE8-0E34-1218-0937-96DD067D7057}"/>
          </ac:spMkLst>
        </pc:spChg>
        <pc:spChg chg="del">
          <ac:chgData name="María Fossati" userId="fc12d6ce9a8265d7" providerId="LiveId" clId="{366253C3-5A77-499B-86B0-4DBD7ECD2FBE}" dt="2023-12-11T14:41:02.750" v="2134" actId="478"/>
          <ac:spMkLst>
            <pc:docMk/>
            <pc:sldMk cId="1169227403" sldId="574"/>
            <ac:spMk id="6" creationId="{0AD8FC01-414A-3A0E-0386-1DDA2763E0F9}"/>
          </ac:spMkLst>
        </pc:spChg>
        <pc:spChg chg="mod">
          <ac:chgData name="María Fossati" userId="fc12d6ce9a8265d7" providerId="LiveId" clId="{366253C3-5A77-499B-86B0-4DBD7ECD2FBE}" dt="2023-12-11T14:41:10.611" v="2149" actId="20577"/>
          <ac:spMkLst>
            <pc:docMk/>
            <pc:sldMk cId="1169227403" sldId="574"/>
            <ac:spMk id="7" creationId="{82B1E5EC-080F-A8C0-15DB-B3F481F053E8}"/>
          </ac:spMkLst>
        </pc:spChg>
        <pc:spChg chg="del">
          <ac:chgData name="María Fossati" userId="fc12d6ce9a8265d7" providerId="LiveId" clId="{366253C3-5A77-499B-86B0-4DBD7ECD2FBE}" dt="2023-12-11T14:41:02.750" v="2134" actId="478"/>
          <ac:spMkLst>
            <pc:docMk/>
            <pc:sldMk cId="1169227403" sldId="574"/>
            <ac:spMk id="8" creationId="{7DD74D88-B2A6-3CCB-4C0D-8ECC5ED0298A}"/>
          </ac:spMkLst>
        </pc:spChg>
        <pc:spChg chg="del">
          <ac:chgData name="María Fossati" userId="fc12d6ce9a8265d7" providerId="LiveId" clId="{366253C3-5A77-499B-86B0-4DBD7ECD2FBE}" dt="2023-12-11T14:41:02.750" v="2134" actId="478"/>
          <ac:spMkLst>
            <pc:docMk/>
            <pc:sldMk cId="1169227403" sldId="574"/>
            <ac:spMk id="9" creationId="{79367874-B046-BAC3-F49B-89AD1C2E1F9B}"/>
          </ac:spMkLst>
        </pc:spChg>
        <pc:spChg chg="del">
          <ac:chgData name="María Fossati" userId="fc12d6ce9a8265d7" providerId="LiveId" clId="{366253C3-5A77-499B-86B0-4DBD7ECD2FBE}" dt="2023-12-11T14:41:02.750" v="2134" actId="478"/>
          <ac:spMkLst>
            <pc:docMk/>
            <pc:sldMk cId="1169227403" sldId="574"/>
            <ac:spMk id="10" creationId="{604F2182-B43B-0F57-94B8-959227271A17}"/>
          </ac:spMkLst>
        </pc:spChg>
        <pc:spChg chg="del">
          <ac:chgData name="María Fossati" userId="fc12d6ce9a8265d7" providerId="LiveId" clId="{366253C3-5A77-499B-86B0-4DBD7ECD2FBE}" dt="2023-12-11T14:41:02.750" v="2134" actId="478"/>
          <ac:spMkLst>
            <pc:docMk/>
            <pc:sldMk cId="1169227403" sldId="574"/>
            <ac:spMk id="11" creationId="{E03796BA-49A3-0EEB-F0B2-6E77A17F9E0D}"/>
          </ac:spMkLst>
        </pc:spChg>
        <pc:spChg chg="del">
          <ac:chgData name="María Fossati" userId="fc12d6ce9a8265d7" providerId="LiveId" clId="{366253C3-5A77-499B-86B0-4DBD7ECD2FBE}" dt="2023-12-11T14:41:02.750" v="2134" actId="478"/>
          <ac:spMkLst>
            <pc:docMk/>
            <pc:sldMk cId="1169227403" sldId="574"/>
            <ac:spMk id="12" creationId="{27A66276-FF14-3C41-E9F5-B49CD7F7B0F8}"/>
          </ac:spMkLst>
        </pc:spChg>
        <pc:spChg chg="del">
          <ac:chgData name="María Fossati" userId="fc12d6ce9a8265d7" providerId="LiveId" clId="{366253C3-5A77-499B-86B0-4DBD7ECD2FBE}" dt="2023-12-11T14:41:02.750" v="2134" actId="478"/>
          <ac:spMkLst>
            <pc:docMk/>
            <pc:sldMk cId="1169227403" sldId="574"/>
            <ac:spMk id="13" creationId="{36C2495D-2551-B579-1790-8AF573DD37ED}"/>
          </ac:spMkLst>
        </pc:spChg>
        <pc:spChg chg="del">
          <ac:chgData name="María Fossati" userId="fc12d6ce9a8265d7" providerId="LiveId" clId="{366253C3-5A77-499B-86B0-4DBD7ECD2FBE}" dt="2023-12-11T14:41:02.750" v="2134" actId="478"/>
          <ac:spMkLst>
            <pc:docMk/>
            <pc:sldMk cId="1169227403" sldId="574"/>
            <ac:spMk id="14" creationId="{53D5CB49-84AA-5E76-A32A-C8EDB96B4C9D}"/>
          </ac:spMkLst>
        </pc:spChg>
        <pc:spChg chg="del">
          <ac:chgData name="María Fossati" userId="fc12d6ce9a8265d7" providerId="LiveId" clId="{366253C3-5A77-499B-86B0-4DBD7ECD2FBE}" dt="2023-12-11T14:41:02.750" v="2134" actId="478"/>
          <ac:spMkLst>
            <pc:docMk/>
            <pc:sldMk cId="1169227403" sldId="574"/>
            <ac:spMk id="15" creationId="{A867FFD2-909B-953C-32B2-84F8E520EFEC}"/>
          </ac:spMkLst>
        </pc:spChg>
        <pc:spChg chg="add mod">
          <ac:chgData name="María Fossati" userId="fc12d6ce9a8265d7" providerId="LiveId" clId="{366253C3-5A77-499B-86B0-4DBD7ECD2FBE}" dt="2023-12-11T14:19:05.197" v="1910" actId="14100"/>
          <ac:spMkLst>
            <pc:docMk/>
            <pc:sldMk cId="1169227403" sldId="574"/>
            <ac:spMk id="16" creationId="{AA10DA80-D0E7-7A73-6130-9117E22E76F6}"/>
          </ac:spMkLst>
        </pc:spChg>
        <pc:spChg chg="add mod">
          <ac:chgData name="María Fossati" userId="fc12d6ce9a8265d7" providerId="LiveId" clId="{366253C3-5A77-499B-86B0-4DBD7ECD2FBE}" dt="2023-12-11T14:19:07.353" v="1911" actId="1076"/>
          <ac:spMkLst>
            <pc:docMk/>
            <pc:sldMk cId="1169227403" sldId="574"/>
            <ac:spMk id="17" creationId="{BF7C5987-1996-A04C-DC90-AA7AFF7E680A}"/>
          </ac:spMkLst>
        </pc:spChg>
        <pc:cxnChg chg="add mod">
          <ac:chgData name="María Fossati" userId="fc12d6ce9a8265d7" providerId="LiveId" clId="{366253C3-5A77-499B-86B0-4DBD7ECD2FBE}" dt="2023-12-11T14:19:09.922" v="1912" actId="1076"/>
          <ac:cxnSpMkLst>
            <pc:docMk/>
            <pc:sldMk cId="1169227403" sldId="574"/>
            <ac:cxnSpMk id="19" creationId="{11CBD13B-11E0-0469-2A32-06B6E850B644}"/>
          </ac:cxnSpMkLst>
        </pc:cxnChg>
      </pc:sldChg>
      <pc:sldChg chg="addSp delSp modSp add mod">
        <pc:chgData name="María Fossati" userId="fc12d6ce9a8265d7" providerId="LiveId" clId="{366253C3-5A77-499B-86B0-4DBD7ECD2FBE}" dt="2023-12-11T14:57:34.831" v="2520" actId="478"/>
        <pc:sldMkLst>
          <pc:docMk/>
          <pc:sldMk cId="1248888104" sldId="575"/>
        </pc:sldMkLst>
        <pc:spChg chg="mod">
          <ac:chgData name="María Fossati" userId="fc12d6ce9a8265d7" providerId="LiveId" clId="{366253C3-5A77-499B-86B0-4DBD7ECD2FBE}" dt="2023-12-11T14:20:25.677" v="1937" actId="20577"/>
          <ac:spMkLst>
            <pc:docMk/>
            <pc:sldMk cId="1248888104" sldId="575"/>
            <ac:spMk id="4" creationId="{E670D34C-EF1F-6AB7-F441-15EDEAC4AD89}"/>
          </ac:spMkLst>
        </pc:spChg>
        <pc:spChg chg="add del mod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5" creationId="{52ADCCA4-4DB0-1DBE-A351-02DD43820D64}"/>
          </ac:spMkLst>
        </pc:spChg>
        <pc:spChg chg="mod">
          <ac:chgData name="María Fossati" userId="fc12d6ce9a8265d7" providerId="LiveId" clId="{366253C3-5A77-499B-86B0-4DBD7ECD2FBE}" dt="2023-12-11T14:57:32.589" v="2519" actId="20577"/>
          <ac:spMkLst>
            <pc:docMk/>
            <pc:sldMk cId="1248888104" sldId="575"/>
            <ac:spMk id="7" creationId="{82B1E5EC-080F-A8C0-15DB-B3F481F053E8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11" creationId="{CBBC0B4C-7F66-3FD5-F231-5661F2DCA565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12" creationId="{D1AB4F08-C03A-9999-9C91-9EBDA4BA29AB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13" creationId="{C73FD406-5CB1-89B1-4312-D35EF5047107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14" creationId="{25BFB2E1-584C-9A7D-0724-9694CD239CE5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15" creationId="{9971C080-B90D-C306-323A-B1741D29E07B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16" creationId="{97A2532F-7B32-1EFB-1EAC-121D9E2CB208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17" creationId="{D63E56E1-90AD-2C67-7A8A-C29548D4B03B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18" creationId="{3387A856-A0A8-C6D0-3019-389D65A4F7DD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19" creationId="{742F7542-1D2B-B40A-8874-EC3B4D32877E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20" creationId="{C552A343-7B4F-C579-1F65-77301AEDCCC0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21" creationId="{998D1A17-E382-DFDE-89B2-FC33F61A4362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22" creationId="{74BD416B-06BC-EB98-8726-7E9BFCED4269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23" creationId="{E31A0BC5-0441-BECB-A8B9-9E55066A10C3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24" creationId="{9F2D7981-34EB-6D0D-D199-F21C07CC54D2}"/>
          </ac:spMkLst>
        </pc:spChg>
        <pc:spChg chg="del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26" creationId="{F328EE79-7F51-CF80-0709-10ABB85357D5}"/>
          </ac:spMkLst>
        </pc:spChg>
        <pc:spChg chg="del mod">
          <ac:chgData name="María Fossati" userId="fc12d6ce9a8265d7" providerId="LiveId" clId="{366253C3-5A77-499B-86B0-4DBD7ECD2FBE}" dt="2023-12-11T14:57:34.831" v="2520" actId="478"/>
          <ac:spMkLst>
            <pc:docMk/>
            <pc:sldMk cId="1248888104" sldId="575"/>
            <ac:spMk id="27" creationId="{D3E6AEA6-040A-C1E1-9E95-73EC65C74C43}"/>
          </ac:spMkLst>
        </pc:spChg>
      </pc:sldChg>
      <pc:sldChg chg="add del">
        <pc:chgData name="María Fossati" userId="fc12d6ce9a8265d7" providerId="LiveId" clId="{366253C3-5A77-499B-86B0-4DBD7ECD2FBE}" dt="2023-12-11T13:28:47.163" v="1506"/>
        <pc:sldMkLst>
          <pc:docMk/>
          <pc:sldMk cId="1610796945" sldId="575"/>
        </pc:sldMkLst>
      </pc:sldChg>
      <pc:sldChg chg="modSp add ord">
        <pc:chgData name="María Fossati" userId="fc12d6ce9a8265d7" providerId="LiveId" clId="{366253C3-5A77-499B-86B0-4DBD7ECD2FBE}" dt="2023-12-11T14:34:48.783" v="2047"/>
        <pc:sldMkLst>
          <pc:docMk/>
          <pc:sldMk cId="3702560491" sldId="576"/>
        </pc:sldMkLst>
        <pc:spChg chg="mod">
          <ac:chgData name="María Fossati" userId="fc12d6ce9a8265d7" providerId="LiveId" clId="{366253C3-5A77-499B-86B0-4DBD7ECD2FBE}" dt="2023-12-11T14:34:46.948" v="2045" actId="20577"/>
          <ac:spMkLst>
            <pc:docMk/>
            <pc:sldMk cId="3702560491" sldId="576"/>
            <ac:spMk id="10" creationId="{20F728EA-9FE9-9B01-5D8C-505CD315970C}"/>
          </ac:spMkLst>
        </pc:spChg>
      </pc:sldChg>
      <pc:sldChg chg="modSp add mod">
        <pc:chgData name="María Fossati" userId="fc12d6ce9a8265d7" providerId="LiveId" clId="{366253C3-5A77-499B-86B0-4DBD7ECD2FBE}" dt="2023-12-11T14:39:11.463" v="2088" actId="20577"/>
        <pc:sldMkLst>
          <pc:docMk/>
          <pc:sldMk cId="457458429" sldId="577"/>
        </pc:sldMkLst>
        <pc:spChg chg="mod">
          <ac:chgData name="María Fossati" userId="fc12d6ce9a8265d7" providerId="LiveId" clId="{366253C3-5A77-499B-86B0-4DBD7ECD2FBE}" dt="2023-12-11T14:38:01.441" v="2079" actId="1076"/>
          <ac:spMkLst>
            <pc:docMk/>
            <pc:sldMk cId="457458429" sldId="577"/>
            <ac:spMk id="2" creationId="{BBF59EF9-E598-5BE5-1396-0F3123A398E9}"/>
          </ac:spMkLst>
        </pc:spChg>
        <pc:spChg chg="mod">
          <ac:chgData name="María Fossati" userId="fc12d6ce9a8265d7" providerId="LiveId" clId="{366253C3-5A77-499B-86B0-4DBD7ECD2FBE}" dt="2023-12-11T14:39:11.463" v="2088" actId="20577"/>
          <ac:spMkLst>
            <pc:docMk/>
            <pc:sldMk cId="457458429" sldId="577"/>
            <ac:spMk id="10" creationId="{20F728EA-9FE9-9B01-5D8C-505CD315970C}"/>
          </ac:spMkLst>
        </pc:spChg>
      </pc:sldChg>
      <pc:sldChg chg="modSp add mod">
        <pc:chgData name="María Fossati" userId="fc12d6ce9a8265d7" providerId="LiveId" clId="{366253C3-5A77-499B-86B0-4DBD7ECD2FBE}" dt="2023-12-11T14:39:42.286" v="2098" actId="20577"/>
        <pc:sldMkLst>
          <pc:docMk/>
          <pc:sldMk cId="4188088732" sldId="578"/>
        </pc:sldMkLst>
        <pc:spChg chg="mod">
          <ac:chgData name="María Fossati" userId="fc12d6ce9a8265d7" providerId="LiveId" clId="{366253C3-5A77-499B-86B0-4DBD7ECD2FBE}" dt="2023-12-11T14:39:42.286" v="2098" actId="20577"/>
          <ac:spMkLst>
            <pc:docMk/>
            <pc:sldMk cId="4188088732" sldId="578"/>
            <ac:spMk id="10" creationId="{20F728EA-9FE9-9B01-5D8C-505CD315970C}"/>
          </ac:spMkLst>
        </pc:spChg>
      </pc:sldChg>
      <pc:sldChg chg="add">
        <pc:chgData name="María Fossati" userId="fc12d6ce9a8265d7" providerId="LiveId" clId="{366253C3-5A77-499B-86B0-4DBD7ECD2FBE}" dt="2023-12-11T14:39:33.427" v="2096"/>
        <pc:sldMkLst>
          <pc:docMk/>
          <pc:sldMk cId="1567156220" sldId="579"/>
        </pc:sldMkLst>
      </pc:sldChg>
      <pc:sldChg chg="add">
        <pc:chgData name="María Fossati" userId="fc12d6ce9a8265d7" providerId="LiveId" clId="{366253C3-5A77-499B-86B0-4DBD7ECD2FBE}" dt="2023-12-11T14:40:32.208" v="2124"/>
        <pc:sldMkLst>
          <pc:docMk/>
          <pc:sldMk cId="2080283013" sldId="580"/>
        </pc:sldMkLst>
      </pc:sldChg>
      <pc:sldChg chg="add del">
        <pc:chgData name="María Fossati" userId="fc12d6ce9a8265d7" providerId="LiveId" clId="{366253C3-5A77-499B-86B0-4DBD7ECD2FBE}" dt="2023-12-11T14:40:46.506" v="2127" actId="47"/>
        <pc:sldMkLst>
          <pc:docMk/>
          <pc:sldMk cId="2436705602" sldId="581"/>
        </pc:sldMkLst>
      </pc:sldChg>
      <pc:sldChg chg="delSp modSp add mod">
        <pc:chgData name="María Fossati" userId="fc12d6ce9a8265d7" providerId="LiveId" clId="{366253C3-5A77-499B-86B0-4DBD7ECD2FBE}" dt="2023-12-11T15:09:04.692" v="2588" actId="478"/>
        <pc:sldMkLst>
          <pc:docMk/>
          <pc:sldMk cId="3400944897" sldId="581"/>
        </pc:sldMkLst>
        <pc:spChg chg="del">
          <ac:chgData name="María Fossati" userId="fc12d6ce9a8265d7" providerId="LiveId" clId="{366253C3-5A77-499B-86B0-4DBD7ECD2FBE}" dt="2023-12-11T15:09:04.692" v="2588" actId="478"/>
          <ac:spMkLst>
            <pc:docMk/>
            <pc:sldMk cId="3400944897" sldId="581"/>
            <ac:spMk id="2" creationId="{7AFF2BED-ADD0-2D7F-66BA-87F9E6EC6A0B}"/>
          </ac:spMkLst>
        </pc:spChg>
        <pc:spChg chg="mod">
          <ac:chgData name="María Fossati" userId="fc12d6ce9a8265d7" providerId="LiveId" clId="{366253C3-5A77-499B-86B0-4DBD7ECD2FBE}" dt="2023-12-11T14:41:16.107" v="2160" actId="20577"/>
          <ac:spMkLst>
            <pc:docMk/>
            <pc:sldMk cId="3400944897" sldId="581"/>
            <ac:spMk id="7" creationId="{82B1E5EC-080F-A8C0-15DB-B3F481F053E8}"/>
          </ac:spMkLst>
        </pc:spChg>
      </pc:sldChg>
      <pc:sldChg chg="delSp modSp add mod">
        <pc:chgData name="María Fossati" userId="fc12d6ce9a8265d7" providerId="LiveId" clId="{366253C3-5A77-499B-86B0-4DBD7ECD2FBE}" dt="2023-12-11T15:15:35.971" v="2628" actId="478"/>
        <pc:sldMkLst>
          <pc:docMk/>
          <pc:sldMk cId="3936427858" sldId="582"/>
        </pc:sldMkLst>
        <pc:spChg chg="mod">
          <ac:chgData name="María Fossati" userId="fc12d6ce9a8265d7" providerId="LiveId" clId="{366253C3-5A77-499B-86B0-4DBD7ECD2FBE}" dt="2023-12-11T15:15:34.346" v="2627" actId="20577"/>
          <ac:spMkLst>
            <pc:docMk/>
            <pc:sldMk cId="3936427858" sldId="582"/>
            <ac:spMk id="7" creationId="{82B1E5EC-080F-A8C0-15DB-B3F481F053E8}"/>
          </ac:spMkLst>
        </pc:spChg>
        <pc:spChg chg="mod">
          <ac:chgData name="María Fossati" userId="fc12d6ce9a8265d7" providerId="LiveId" clId="{366253C3-5A77-499B-86B0-4DBD7ECD2FBE}" dt="2023-12-11T15:09:58.784" v="2597" actId="1076"/>
          <ac:spMkLst>
            <pc:docMk/>
            <pc:sldMk cId="3936427858" sldId="582"/>
            <ac:spMk id="11" creationId="{CBBC0B4C-7F66-3FD5-F231-5661F2DCA565}"/>
          </ac:spMkLst>
        </pc:spChg>
        <pc:spChg chg="mod">
          <ac:chgData name="María Fossati" userId="fc12d6ce9a8265d7" providerId="LiveId" clId="{366253C3-5A77-499B-86B0-4DBD7ECD2FBE}" dt="2023-12-11T15:09:58.784" v="2597" actId="1076"/>
          <ac:spMkLst>
            <pc:docMk/>
            <pc:sldMk cId="3936427858" sldId="582"/>
            <ac:spMk id="12" creationId="{D1AB4F08-C03A-9999-9C91-9EBDA4BA29AB}"/>
          </ac:spMkLst>
        </pc:spChg>
        <pc:spChg chg="mod">
          <ac:chgData name="María Fossati" userId="fc12d6ce9a8265d7" providerId="LiveId" clId="{366253C3-5A77-499B-86B0-4DBD7ECD2FBE}" dt="2023-12-11T15:09:58.784" v="2597" actId="1076"/>
          <ac:spMkLst>
            <pc:docMk/>
            <pc:sldMk cId="3936427858" sldId="582"/>
            <ac:spMk id="13" creationId="{C73FD406-5CB1-89B1-4312-D35EF5047107}"/>
          </ac:spMkLst>
        </pc:spChg>
        <pc:spChg chg="mod">
          <ac:chgData name="María Fossati" userId="fc12d6ce9a8265d7" providerId="LiveId" clId="{366253C3-5A77-499B-86B0-4DBD7ECD2FBE}" dt="2023-12-11T15:09:58.784" v="2597" actId="1076"/>
          <ac:spMkLst>
            <pc:docMk/>
            <pc:sldMk cId="3936427858" sldId="582"/>
            <ac:spMk id="14" creationId="{25BFB2E1-584C-9A7D-0724-9694CD239CE5}"/>
          </ac:spMkLst>
        </pc:spChg>
        <pc:spChg chg="mod">
          <ac:chgData name="María Fossati" userId="fc12d6ce9a8265d7" providerId="LiveId" clId="{366253C3-5A77-499B-86B0-4DBD7ECD2FBE}" dt="2023-12-11T15:10:05.954" v="2598" actId="1076"/>
          <ac:spMkLst>
            <pc:docMk/>
            <pc:sldMk cId="3936427858" sldId="582"/>
            <ac:spMk id="15" creationId="{9971C080-B90D-C306-323A-B1741D29E07B}"/>
          </ac:spMkLst>
        </pc:spChg>
        <pc:spChg chg="mod">
          <ac:chgData name="María Fossati" userId="fc12d6ce9a8265d7" providerId="LiveId" clId="{366253C3-5A77-499B-86B0-4DBD7ECD2FBE}" dt="2023-12-11T15:10:05.954" v="2598" actId="1076"/>
          <ac:spMkLst>
            <pc:docMk/>
            <pc:sldMk cId="3936427858" sldId="582"/>
            <ac:spMk id="16" creationId="{97A2532F-7B32-1EFB-1EAC-121D9E2CB208}"/>
          </ac:spMkLst>
        </pc:spChg>
        <pc:spChg chg="mod">
          <ac:chgData name="María Fossati" userId="fc12d6ce9a8265d7" providerId="LiveId" clId="{366253C3-5A77-499B-86B0-4DBD7ECD2FBE}" dt="2023-12-11T15:10:13.735" v="2601" actId="14100"/>
          <ac:spMkLst>
            <pc:docMk/>
            <pc:sldMk cId="3936427858" sldId="582"/>
            <ac:spMk id="17" creationId="{D63E56E1-90AD-2C67-7A8A-C29548D4B03B}"/>
          </ac:spMkLst>
        </pc:spChg>
        <pc:spChg chg="mod">
          <ac:chgData name="María Fossati" userId="fc12d6ce9a8265d7" providerId="LiveId" clId="{366253C3-5A77-499B-86B0-4DBD7ECD2FBE}" dt="2023-12-11T15:10:05.954" v="2598" actId="1076"/>
          <ac:spMkLst>
            <pc:docMk/>
            <pc:sldMk cId="3936427858" sldId="582"/>
            <ac:spMk id="18" creationId="{3387A856-A0A8-C6D0-3019-389D65A4F7DD}"/>
          </ac:spMkLst>
        </pc:spChg>
        <pc:spChg chg="mod">
          <ac:chgData name="María Fossati" userId="fc12d6ce9a8265d7" providerId="LiveId" clId="{366253C3-5A77-499B-86B0-4DBD7ECD2FBE}" dt="2023-12-11T15:10:05.954" v="2598" actId="1076"/>
          <ac:spMkLst>
            <pc:docMk/>
            <pc:sldMk cId="3936427858" sldId="582"/>
            <ac:spMk id="19" creationId="{742F7542-1D2B-B40A-8874-EC3B4D32877E}"/>
          </ac:spMkLst>
        </pc:spChg>
        <pc:spChg chg="mod">
          <ac:chgData name="María Fossati" userId="fc12d6ce9a8265d7" providerId="LiveId" clId="{366253C3-5A77-499B-86B0-4DBD7ECD2FBE}" dt="2023-12-11T15:10:09.042" v="2599" actId="1076"/>
          <ac:spMkLst>
            <pc:docMk/>
            <pc:sldMk cId="3936427858" sldId="582"/>
            <ac:spMk id="20" creationId="{C552A343-7B4F-C579-1F65-77301AEDCCC0}"/>
          </ac:spMkLst>
        </pc:spChg>
        <pc:spChg chg="mod">
          <ac:chgData name="María Fossati" userId="fc12d6ce9a8265d7" providerId="LiveId" clId="{366253C3-5A77-499B-86B0-4DBD7ECD2FBE}" dt="2023-12-11T15:09:58.784" v="2597" actId="1076"/>
          <ac:spMkLst>
            <pc:docMk/>
            <pc:sldMk cId="3936427858" sldId="582"/>
            <ac:spMk id="21" creationId="{998D1A17-E382-DFDE-89B2-FC33F61A4362}"/>
          </ac:spMkLst>
        </pc:spChg>
        <pc:spChg chg="mod">
          <ac:chgData name="María Fossati" userId="fc12d6ce9a8265d7" providerId="LiveId" clId="{366253C3-5A77-499B-86B0-4DBD7ECD2FBE}" dt="2023-12-11T15:09:58.784" v="2597" actId="1076"/>
          <ac:spMkLst>
            <pc:docMk/>
            <pc:sldMk cId="3936427858" sldId="582"/>
            <ac:spMk id="22" creationId="{74BD416B-06BC-EB98-8726-7E9BFCED4269}"/>
          </ac:spMkLst>
        </pc:spChg>
        <pc:spChg chg="mod">
          <ac:chgData name="María Fossati" userId="fc12d6ce9a8265d7" providerId="LiveId" clId="{366253C3-5A77-499B-86B0-4DBD7ECD2FBE}" dt="2023-12-11T15:10:05.954" v="2598" actId="1076"/>
          <ac:spMkLst>
            <pc:docMk/>
            <pc:sldMk cId="3936427858" sldId="582"/>
            <ac:spMk id="23" creationId="{E31A0BC5-0441-BECB-A8B9-9E55066A10C3}"/>
          </ac:spMkLst>
        </pc:spChg>
        <pc:spChg chg="mod">
          <ac:chgData name="María Fossati" userId="fc12d6ce9a8265d7" providerId="LiveId" clId="{366253C3-5A77-499B-86B0-4DBD7ECD2FBE}" dt="2023-12-11T15:10:05.954" v="2598" actId="1076"/>
          <ac:spMkLst>
            <pc:docMk/>
            <pc:sldMk cId="3936427858" sldId="582"/>
            <ac:spMk id="24" creationId="{9F2D7981-34EB-6D0D-D199-F21C07CC54D2}"/>
          </ac:spMkLst>
        </pc:spChg>
        <pc:spChg chg="mod">
          <ac:chgData name="María Fossati" userId="fc12d6ce9a8265d7" providerId="LiveId" clId="{366253C3-5A77-499B-86B0-4DBD7ECD2FBE}" dt="2023-12-11T15:10:16.387" v="2602" actId="1076"/>
          <ac:spMkLst>
            <pc:docMk/>
            <pc:sldMk cId="3936427858" sldId="582"/>
            <ac:spMk id="26" creationId="{F328EE79-7F51-CF80-0709-10ABB85357D5}"/>
          </ac:spMkLst>
        </pc:spChg>
        <pc:spChg chg="mod">
          <ac:chgData name="María Fossati" userId="fc12d6ce9a8265d7" providerId="LiveId" clId="{366253C3-5A77-499B-86B0-4DBD7ECD2FBE}" dt="2023-12-11T15:10:20.580" v="2603" actId="1076"/>
          <ac:spMkLst>
            <pc:docMk/>
            <pc:sldMk cId="3936427858" sldId="582"/>
            <ac:spMk id="27" creationId="{D3E6AEA6-040A-C1E1-9E95-73EC65C74C43}"/>
          </ac:spMkLst>
        </pc:spChg>
        <pc:spChg chg="del">
          <ac:chgData name="María Fossati" userId="fc12d6ce9a8265d7" providerId="LiveId" clId="{366253C3-5A77-499B-86B0-4DBD7ECD2FBE}" dt="2023-12-11T15:15:35.971" v="2628" actId="478"/>
          <ac:spMkLst>
            <pc:docMk/>
            <pc:sldMk cId="3936427858" sldId="582"/>
            <ac:spMk id="29" creationId="{A757CFFF-369D-4386-6277-BCDF9164FE1D}"/>
          </ac:spMkLst>
        </pc:spChg>
      </pc:sldChg>
      <pc:sldChg chg="delSp modSp add mod ord">
        <pc:chgData name="María Fossati" userId="fc12d6ce9a8265d7" providerId="LiveId" clId="{366253C3-5A77-499B-86B0-4DBD7ECD2FBE}" dt="2023-12-11T14:59:34.615" v="2529"/>
        <pc:sldMkLst>
          <pc:docMk/>
          <pc:sldMk cId="2356371172" sldId="583"/>
        </pc:sldMkLst>
        <pc:spChg chg="del">
          <ac:chgData name="María Fossati" userId="fc12d6ce9a8265d7" providerId="LiveId" clId="{366253C3-5A77-499B-86B0-4DBD7ECD2FBE}" dt="2023-12-11T14:59:17.368" v="2527" actId="478"/>
          <ac:spMkLst>
            <pc:docMk/>
            <pc:sldMk cId="2356371172" sldId="583"/>
            <ac:spMk id="2" creationId="{F73F4531-D80C-70F3-B8D4-9B9B4A6C12D2}"/>
          </ac:spMkLst>
        </pc:spChg>
        <pc:spChg chg="del">
          <ac:chgData name="María Fossati" userId="fc12d6ce9a8265d7" providerId="LiveId" clId="{366253C3-5A77-499B-86B0-4DBD7ECD2FBE}" dt="2023-12-11T14:59:12.602" v="2525" actId="478"/>
          <ac:spMkLst>
            <pc:docMk/>
            <pc:sldMk cId="2356371172" sldId="583"/>
            <ac:spMk id="3" creationId="{C0CAA71C-7A10-B43C-5E67-EE1F77513B21}"/>
          </ac:spMkLst>
        </pc:spChg>
        <pc:spChg chg="del">
          <ac:chgData name="María Fossati" userId="fc12d6ce9a8265d7" providerId="LiveId" clId="{366253C3-5A77-499B-86B0-4DBD7ECD2FBE}" dt="2023-12-11T14:59:10.001" v="2524" actId="478"/>
          <ac:spMkLst>
            <pc:docMk/>
            <pc:sldMk cId="2356371172" sldId="583"/>
            <ac:spMk id="4" creationId="{422BAF56-386C-F4F9-2341-727F505A162C}"/>
          </ac:spMkLst>
        </pc:spChg>
        <pc:spChg chg="del">
          <ac:chgData name="María Fossati" userId="fc12d6ce9a8265d7" providerId="LiveId" clId="{366253C3-5A77-499B-86B0-4DBD7ECD2FBE}" dt="2023-12-11T14:59:13.944" v="2526" actId="478"/>
          <ac:spMkLst>
            <pc:docMk/>
            <pc:sldMk cId="2356371172" sldId="583"/>
            <ac:spMk id="5" creationId="{D910B79D-9449-0BE3-53DB-AE611C6357EA}"/>
          </ac:spMkLst>
        </pc:spChg>
        <pc:spChg chg="del">
          <ac:chgData name="María Fossati" userId="fc12d6ce9a8265d7" providerId="LiveId" clId="{366253C3-5A77-499B-86B0-4DBD7ECD2FBE}" dt="2023-12-11T14:59:10.001" v="2524" actId="478"/>
          <ac:spMkLst>
            <pc:docMk/>
            <pc:sldMk cId="2356371172" sldId="583"/>
            <ac:spMk id="6" creationId="{B8CAA5E5-8D14-57C8-D8D1-17A94A856435}"/>
          </ac:spMkLst>
        </pc:spChg>
        <pc:spChg chg="mod">
          <ac:chgData name="María Fossati" userId="fc12d6ce9a8265d7" providerId="LiveId" clId="{366253C3-5A77-499B-86B0-4DBD7ECD2FBE}" dt="2023-12-11T14:59:07.191" v="2523" actId="20577"/>
          <ac:spMkLst>
            <pc:docMk/>
            <pc:sldMk cId="2356371172" sldId="583"/>
            <ac:spMk id="7" creationId="{82B1E5EC-080F-A8C0-15DB-B3F481F053E8}"/>
          </ac:spMkLst>
        </pc:spChg>
      </pc:sldChg>
      <pc:sldChg chg="modSp add del ord">
        <pc:chgData name="María Fossati" userId="fc12d6ce9a8265d7" providerId="LiveId" clId="{366253C3-5A77-499B-86B0-4DBD7ECD2FBE}" dt="2023-12-11T15:00:09.487" v="2535" actId="47"/>
        <pc:sldMkLst>
          <pc:docMk/>
          <pc:sldMk cId="1654556719" sldId="584"/>
        </pc:sldMkLst>
        <pc:spChg chg="mod">
          <ac:chgData name="María Fossati" userId="fc12d6ce9a8265d7" providerId="LiveId" clId="{366253C3-5A77-499B-86B0-4DBD7ECD2FBE}" dt="2023-12-11T14:59:55.123" v="2532" actId="20577"/>
          <ac:spMkLst>
            <pc:docMk/>
            <pc:sldMk cId="1654556719" sldId="584"/>
            <ac:spMk id="7" creationId="{82B1E5EC-080F-A8C0-15DB-B3F481F053E8}"/>
          </ac:spMkLst>
        </pc:spChg>
      </pc:sldChg>
      <pc:sldChg chg="delSp modSp add mod">
        <pc:chgData name="María Fossati" userId="fc12d6ce9a8265d7" providerId="LiveId" clId="{366253C3-5A77-499B-86B0-4DBD7ECD2FBE}" dt="2023-12-11T15:03:18.042" v="2583" actId="207"/>
        <pc:sldMkLst>
          <pc:docMk/>
          <pc:sldMk cId="4117933095" sldId="584"/>
        </pc:sldMkLst>
        <pc:spChg chg="del">
          <ac:chgData name="María Fossati" userId="fc12d6ce9a8265d7" providerId="LiveId" clId="{366253C3-5A77-499B-86B0-4DBD7ECD2FBE}" dt="2023-12-11T15:03:00.429" v="2566" actId="478"/>
          <ac:spMkLst>
            <pc:docMk/>
            <pc:sldMk cId="4117933095" sldId="584"/>
            <ac:spMk id="2" creationId="{F73F4531-D80C-70F3-B8D4-9B9B4A6C12D2}"/>
          </ac:spMkLst>
        </pc:spChg>
        <pc:spChg chg="del">
          <ac:chgData name="María Fossati" userId="fc12d6ce9a8265d7" providerId="LiveId" clId="{366253C3-5A77-499B-86B0-4DBD7ECD2FBE}" dt="2023-12-11T15:03:02.400" v="2567" actId="478"/>
          <ac:spMkLst>
            <pc:docMk/>
            <pc:sldMk cId="4117933095" sldId="584"/>
            <ac:spMk id="3" creationId="{C0CAA71C-7A10-B43C-5E67-EE1F77513B21}"/>
          </ac:spMkLst>
        </pc:spChg>
        <pc:spChg chg="del">
          <ac:chgData name="María Fossati" userId="fc12d6ce9a8265d7" providerId="LiveId" clId="{366253C3-5A77-499B-86B0-4DBD7ECD2FBE}" dt="2023-12-11T15:03:00.429" v="2566" actId="478"/>
          <ac:spMkLst>
            <pc:docMk/>
            <pc:sldMk cId="4117933095" sldId="584"/>
            <ac:spMk id="4" creationId="{422BAF56-386C-F4F9-2341-727F505A162C}"/>
          </ac:spMkLst>
        </pc:spChg>
        <pc:spChg chg="del">
          <ac:chgData name="María Fossati" userId="fc12d6ce9a8265d7" providerId="LiveId" clId="{366253C3-5A77-499B-86B0-4DBD7ECD2FBE}" dt="2023-12-11T15:00:49.456" v="2547" actId="478"/>
          <ac:spMkLst>
            <pc:docMk/>
            <pc:sldMk cId="4117933095" sldId="584"/>
            <ac:spMk id="5" creationId="{D910B79D-9449-0BE3-53DB-AE611C6357EA}"/>
          </ac:spMkLst>
        </pc:spChg>
        <pc:spChg chg="mod">
          <ac:chgData name="María Fossati" userId="fc12d6ce9a8265d7" providerId="LiveId" clId="{366253C3-5A77-499B-86B0-4DBD7ECD2FBE}" dt="2023-12-11T15:00:56.404" v="2549" actId="14100"/>
          <ac:spMkLst>
            <pc:docMk/>
            <pc:sldMk cId="4117933095" sldId="584"/>
            <ac:spMk id="6" creationId="{B8CAA5E5-8D14-57C8-D8D1-17A94A856435}"/>
          </ac:spMkLst>
        </pc:spChg>
        <pc:spChg chg="mod">
          <ac:chgData name="María Fossati" userId="fc12d6ce9a8265d7" providerId="LiveId" clId="{366253C3-5A77-499B-86B0-4DBD7ECD2FBE}" dt="2023-12-11T15:03:18.042" v="2583" actId="207"/>
          <ac:spMkLst>
            <pc:docMk/>
            <pc:sldMk cId="4117933095" sldId="584"/>
            <ac:spMk id="7" creationId="{82B1E5EC-080F-A8C0-15DB-B3F481F053E8}"/>
          </ac:spMkLst>
        </pc:spChg>
      </pc:sldChg>
      <pc:sldChg chg="delSp modSp add mod">
        <pc:chgData name="María Fossati" userId="fc12d6ce9a8265d7" providerId="LiveId" clId="{366253C3-5A77-499B-86B0-4DBD7ECD2FBE}" dt="2023-12-11T15:14:44.225" v="2625" actId="20577"/>
        <pc:sldMkLst>
          <pc:docMk/>
          <pc:sldMk cId="1316379620" sldId="585"/>
        </pc:sldMkLst>
        <pc:spChg chg="del">
          <ac:chgData name="María Fossati" userId="fc12d6ce9a8265d7" providerId="LiveId" clId="{366253C3-5A77-499B-86B0-4DBD7ECD2FBE}" dt="2023-12-11T15:02:45.735" v="2564" actId="478"/>
          <ac:spMkLst>
            <pc:docMk/>
            <pc:sldMk cId="1316379620" sldId="585"/>
            <ac:spMk id="5" creationId="{D910B79D-9449-0BE3-53DB-AE611C6357EA}"/>
          </ac:spMkLst>
        </pc:spChg>
        <pc:spChg chg="mod">
          <ac:chgData name="María Fossati" userId="fc12d6ce9a8265d7" providerId="LiveId" clId="{366253C3-5A77-499B-86B0-4DBD7ECD2FBE}" dt="2023-12-11T15:02:44.052" v="2563" actId="14100"/>
          <ac:spMkLst>
            <pc:docMk/>
            <pc:sldMk cId="1316379620" sldId="585"/>
            <ac:spMk id="6" creationId="{B8CAA5E5-8D14-57C8-D8D1-17A94A856435}"/>
          </ac:spMkLst>
        </pc:spChg>
        <pc:spChg chg="mod">
          <ac:chgData name="María Fossati" userId="fc12d6ce9a8265d7" providerId="LiveId" clId="{366253C3-5A77-499B-86B0-4DBD7ECD2FBE}" dt="2023-12-11T15:14:44.225" v="2625" actId="20577"/>
          <ac:spMkLst>
            <pc:docMk/>
            <pc:sldMk cId="1316379620" sldId="585"/>
            <ac:spMk id="7" creationId="{82B1E5EC-080F-A8C0-15DB-B3F481F053E8}"/>
          </ac:spMkLst>
        </pc:spChg>
      </pc:sldChg>
    </pc:docChg>
  </pc:docChgLst>
  <pc:docChgLst>
    <pc:chgData name="María Fossati" userId="fc12d6ce9a8265d7" providerId="LiveId" clId="{02B718B5-CD02-465A-961A-0F2B3AED80F9}"/>
    <pc:docChg chg="undo redo custSel addSld delSld modSld sldOrd">
      <pc:chgData name="María Fossati" userId="fc12d6ce9a8265d7" providerId="LiveId" clId="{02B718B5-CD02-465A-961A-0F2B3AED80F9}" dt="2024-01-03T18:22:52.377" v="12845" actId="20577"/>
      <pc:docMkLst>
        <pc:docMk/>
      </pc:docMkLst>
      <pc:sldChg chg="modSp mod">
        <pc:chgData name="María Fossati" userId="fc12d6ce9a8265d7" providerId="LiveId" clId="{02B718B5-CD02-465A-961A-0F2B3AED80F9}" dt="2023-12-14T10:37:58.479" v="1" actId="20577"/>
        <pc:sldMkLst>
          <pc:docMk/>
          <pc:sldMk cId="0" sldId="256"/>
        </pc:sldMkLst>
        <pc:spChg chg="mod">
          <ac:chgData name="María Fossati" userId="fc12d6ce9a8265d7" providerId="LiveId" clId="{02B718B5-CD02-465A-961A-0F2B3AED80F9}" dt="2023-12-14T10:37:58.479" v="1" actId="20577"/>
          <ac:spMkLst>
            <pc:docMk/>
            <pc:sldMk cId="0" sldId="256"/>
            <ac:spMk id="115" creationId="{00000000-0000-0000-0000-000000000000}"/>
          </ac:spMkLst>
        </pc:spChg>
      </pc:sldChg>
      <pc:sldChg chg="modSp mod">
        <pc:chgData name="María Fossati" userId="fc12d6ce9a8265d7" providerId="LiveId" clId="{02B718B5-CD02-465A-961A-0F2B3AED80F9}" dt="2024-01-03T16:05:16.823" v="7924" actId="113"/>
        <pc:sldMkLst>
          <pc:docMk/>
          <pc:sldMk cId="0" sldId="325"/>
        </pc:sldMkLst>
        <pc:spChg chg="mod">
          <ac:chgData name="María Fossati" userId="fc12d6ce9a8265d7" providerId="LiveId" clId="{02B718B5-CD02-465A-961A-0F2B3AED80F9}" dt="2024-01-03T16:05:16.823" v="7924" actId="113"/>
          <ac:spMkLst>
            <pc:docMk/>
            <pc:sldMk cId="0" sldId="325"/>
            <ac:spMk id="83" creationId="{00000000-0000-0000-0000-000000000000}"/>
          </ac:spMkLst>
        </pc:spChg>
      </pc:sldChg>
      <pc:sldChg chg="modSp mod">
        <pc:chgData name="María Fossati" userId="fc12d6ce9a8265d7" providerId="LiveId" clId="{02B718B5-CD02-465A-961A-0F2B3AED80F9}" dt="2023-12-14T10:38:28.472" v="2"/>
        <pc:sldMkLst>
          <pc:docMk/>
          <pc:sldMk cId="0" sldId="326"/>
        </pc:sldMkLst>
        <pc:spChg chg="mod">
          <ac:chgData name="María Fossati" userId="fc12d6ce9a8265d7" providerId="LiveId" clId="{02B718B5-CD02-465A-961A-0F2B3AED80F9}" dt="2023-12-14T10:38:28.472" v="2"/>
          <ac:spMkLst>
            <pc:docMk/>
            <pc:sldMk cId="0" sldId="326"/>
            <ac:spMk id="84" creationId="{00000000-0000-0000-0000-000000000000}"/>
          </ac:spMkLst>
        </pc:spChg>
      </pc:sldChg>
      <pc:sldChg chg="modSp mod">
        <pc:chgData name="María Fossati" userId="fc12d6ce9a8265d7" providerId="LiveId" clId="{02B718B5-CD02-465A-961A-0F2B3AED80F9}" dt="2024-01-03T16:07:13.964" v="8009" actId="20577"/>
        <pc:sldMkLst>
          <pc:docMk/>
          <pc:sldMk cId="2745047690" sldId="359"/>
        </pc:sldMkLst>
        <pc:spChg chg="mod">
          <ac:chgData name="María Fossati" userId="fc12d6ce9a8265d7" providerId="LiveId" clId="{02B718B5-CD02-465A-961A-0F2B3AED80F9}" dt="2024-01-03T16:07:13.964" v="8009" actId="20577"/>
          <ac:spMkLst>
            <pc:docMk/>
            <pc:sldMk cId="2745047690" sldId="359"/>
            <ac:spMk id="83" creationId="{00000000-0000-0000-0000-000000000000}"/>
          </ac:spMkLst>
        </pc:spChg>
      </pc:sldChg>
      <pc:sldChg chg="modSp mod">
        <pc:chgData name="María Fossati" userId="fc12d6ce9a8265d7" providerId="LiveId" clId="{02B718B5-CD02-465A-961A-0F2B3AED80F9}" dt="2024-01-03T18:15:58.854" v="12757" actId="255"/>
        <pc:sldMkLst>
          <pc:docMk/>
          <pc:sldMk cId="1509894130" sldId="438"/>
        </pc:sldMkLst>
        <pc:spChg chg="mod">
          <ac:chgData name="María Fossati" userId="fc12d6ce9a8265d7" providerId="LiveId" clId="{02B718B5-CD02-465A-961A-0F2B3AED80F9}" dt="2024-01-03T18:15:58.854" v="12757" actId="255"/>
          <ac:spMkLst>
            <pc:docMk/>
            <pc:sldMk cId="1509894130" sldId="438"/>
            <ac:spMk id="83" creationId="{00000000-0000-0000-0000-000000000000}"/>
          </ac:spMkLst>
        </pc:spChg>
      </pc:sldChg>
      <pc:sldChg chg="addSp modSp mod">
        <pc:chgData name="María Fossati" userId="fc12d6ce9a8265d7" providerId="LiveId" clId="{02B718B5-CD02-465A-961A-0F2B3AED80F9}" dt="2024-01-03T17:48:55.795" v="11997" actId="20577"/>
        <pc:sldMkLst>
          <pc:docMk/>
          <pc:sldMk cId="111785607" sldId="512"/>
        </pc:sldMkLst>
        <pc:spChg chg="mod">
          <ac:chgData name="María Fossati" userId="fc12d6ce9a8265d7" providerId="LiveId" clId="{02B718B5-CD02-465A-961A-0F2B3AED80F9}" dt="2024-01-03T17:48:55.795" v="11997" actId="20577"/>
          <ac:spMkLst>
            <pc:docMk/>
            <pc:sldMk cId="111785607" sldId="512"/>
            <ac:spMk id="10" creationId="{20F728EA-9FE9-9B01-5D8C-505CD315970C}"/>
          </ac:spMkLst>
        </pc:spChg>
        <pc:spChg chg="mod">
          <ac:chgData name="María Fossati" userId="fc12d6ce9a8265d7" providerId="LiveId" clId="{02B718B5-CD02-465A-961A-0F2B3AED80F9}" dt="2024-01-03T10:17:54.375" v="5221" actId="20577"/>
          <ac:spMkLst>
            <pc:docMk/>
            <pc:sldMk cId="111785607" sldId="512"/>
            <ac:spMk id="86" creationId="{00000000-0000-0000-0000-000000000000}"/>
          </ac:spMkLst>
        </pc:spChg>
        <pc:picChg chg="add mod">
          <ac:chgData name="María Fossati" userId="fc12d6ce9a8265d7" providerId="LiveId" clId="{02B718B5-CD02-465A-961A-0F2B3AED80F9}" dt="2023-12-14T10:40:49.085" v="191" actId="1076"/>
          <ac:picMkLst>
            <pc:docMk/>
            <pc:sldMk cId="111785607" sldId="512"/>
            <ac:picMk id="3" creationId="{286078E2-FCF2-B811-56ED-6A82331B631C}"/>
          </ac:picMkLst>
        </pc:picChg>
      </pc:sldChg>
      <pc:sldChg chg="modSp mod">
        <pc:chgData name="María Fossati" userId="fc12d6ce9a8265d7" providerId="LiveId" clId="{02B718B5-CD02-465A-961A-0F2B3AED80F9}" dt="2024-01-03T18:16:15.173" v="12760" actId="255"/>
        <pc:sldMkLst>
          <pc:docMk/>
          <pc:sldMk cId="162281921" sldId="551"/>
        </pc:sldMkLst>
        <pc:spChg chg="mod">
          <ac:chgData name="María Fossati" userId="fc12d6ce9a8265d7" providerId="LiveId" clId="{02B718B5-CD02-465A-961A-0F2B3AED80F9}" dt="2024-01-03T18:16:15.173" v="12760" actId="255"/>
          <ac:spMkLst>
            <pc:docMk/>
            <pc:sldMk cId="162281921" sldId="551"/>
            <ac:spMk id="84" creationId="{00000000-0000-0000-0000-000000000000}"/>
          </ac:spMkLst>
        </pc:spChg>
      </pc:sldChg>
      <pc:sldChg chg="del">
        <pc:chgData name="María Fossati" userId="fc12d6ce9a8265d7" providerId="LiveId" clId="{02B718B5-CD02-465A-961A-0F2B3AED80F9}" dt="2023-12-14T10:38:45.221" v="5" actId="47"/>
        <pc:sldMkLst>
          <pc:docMk/>
          <pc:sldMk cId="1616367529" sldId="552"/>
        </pc:sldMkLst>
      </pc:sldChg>
      <pc:sldChg chg="del">
        <pc:chgData name="María Fossati" userId="fc12d6ce9a8265d7" providerId="LiveId" clId="{02B718B5-CD02-465A-961A-0F2B3AED80F9}" dt="2023-12-14T10:38:47.703" v="6" actId="47"/>
        <pc:sldMkLst>
          <pc:docMk/>
          <pc:sldMk cId="3960534841" sldId="553"/>
        </pc:sldMkLst>
      </pc:sldChg>
      <pc:sldChg chg="del">
        <pc:chgData name="María Fossati" userId="fc12d6ce9a8265d7" providerId="LiveId" clId="{02B718B5-CD02-465A-961A-0F2B3AED80F9}" dt="2023-12-14T10:38:48.374" v="7" actId="47"/>
        <pc:sldMkLst>
          <pc:docMk/>
          <pc:sldMk cId="2985880353" sldId="554"/>
        </pc:sldMkLst>
      </pc:sldChg>
      <pc:sldChg chg="del">
        <pc:chgData name="María Fossati" userId="fc12d6ce9a8265d7" providerId="LiveId" clId="{02B718B5-CD02-465A-961A-0F2B3AED80F9}" dt="2023-12-14T10:38:50.947" v="9" actId="47"/>
        <pc:sldMkLst>
          <pc:docMk/>
          <pc:sldMk cId="3980610430" sldId="555"/>
        </pc:sldMkLst>
      </pc:sldChg>
      <pc:sldChg chg="del">
        <pc:chgData name="María Fossati" userId="fc12d6ce9a8265d7" providerId="LiveId" clId="{02B718B5-CD02-465A-961A-0F2B3AED80F9}" dt="2023-12-14T10:38:51.495" v="10" actId="47"/>
        <pc:sldMkLst>
          <pc:docMk/>
          <pc:sldMk cId="733241047" sldId="556"/>
        </pc:sldMkLst>
      </pc:sldChg>
      <pc:sldChg chg="del">
        <pc:chgData name="María Fossati" userId="fc12d6ce9a8265d7" providerId="LiveId" clId="{02B718B5-CD02-465A-961A-0F2B3AED80F9}" dt="2023-12-14T10:38:52.044" v="11" actId="47"/>
        <pc:sldMkLst>
          <pc:docMk/>
          <pc:sldMk cId="3513591316" sldId="557"/>
        </pc:sldMkLst>
      </pc:sldChg>
      <pc:sldChg chg="del">
        <pc:chgData name="María Fossati" userId="fc12d6ce9a8265d7" providerId="LiveId" clId="{02B718B5-CD02-465A-961A-0F2B3AED80F9}" dt="2023-12-14T10:38:52.501" v="12" actId="47"/>
        <pc:sldMkLst>
          <pc:docMk/>
          <pc:sldMk cId="906894650" sldId="558"/>
        </pc:sldMkLst>
      </pc:sldChg>
      <pc:sldChg chg="del">
        <pc:chgData name="María Fossati" userId="fc12d6ce9a8265d7" providerId="LiveId" clId="{02B718B5-CD02-465A-961A-0F2B3AED80F9}" dt="2023-12-14T10:38:52.817" v="13" actId="47"/>
        <pc:sldMkLst>
          <pc:docMk/>
          <pc:sldMk cId="1003854336" sldId="559"/>
        </pc:sldMkLst>
      </pc:sldChg>
      <pc:sldChg chg="del">
        <pc:chgData name="María Fossati" userId="fc12d6ce9a8265d7" providerId="LiveId" clId="{02B718B5-CD02-465A-961A-0F2B3AED80F9}" dt="2023-12-14T10:39:05.187" v="42" actId="47"/>
        <pc:sldMkLst>
          <pc:docMk/>
          <pc:sldMk cId="1450641802" sldId="560"/>
        </pc:sldMkLst>
      </pc:sldChg>
      <pc:sldChg chg="del">
        <pc:chgData name="María Fossati" userId="fc12d6ce9a8265d7" providerId="LiveId" clId="{02B718B5-CD02-465A-961A-0F2B3AED80F9}" dt="2023-12-14T10:39:05.977" v="43" actId="47"/>
        <pc:sldMkLst>
          <pc:docMk/>
          <pc:sldMk cId="1114635397" sldId="561"/>
        </pc:sldMkLst>
      </pc:sldChg>
      <pc:sldChg chg="del">
        <pc:chgData name="María Fossati" userId="fc12d6ce9a8265d7" providerId="LiveId" clId="{02B718B5-CD02-465A-961A-0F2B3AED80F9}" dt="2023-12-14T10:38:49.407" v="8" actId="47"/>
        <pc:sldMkLst>
          <pc:docMk/>
          <pc:sldMk cId="1613769743" sldId="562"/>
        </pc:sldMkLst>
      </pc:sldChg>
      <pc:sldChg chg="del">
        <pc:chgData name="María Fossati" userId="fc12d6ce9a8265d7" providerId="LiveId" clId="{02B718B5-CD02-465A-961A-0F2B3AED80F9}" dt="2023-12-14T10:38:54.944" v="20" actId="47"/>
        <pc:sldMkLst>
          <pc:docMk/>
          <pc:sldMk cId="880925269" sldId="563"/>
        </pc:sldMkLst>
      </pc:sldChg>
      <pc:sldChg chg="del">
        <pc:chgData name="María Fossati" userId="fc12d6ce9a8265d7" providerId="LiveId" clId="{02B718B5-CD02-465A-961A-0F2B3AED80F9}" dt="2023-12-14T10:38:55.486" v="22" actId="47"/>
        <pc:sldMkLst>
          <pc:docMk/>
          <pc:sldMk cId="1242816111" sldId="564"/>
        </pc:sldMkLst>
      </pc:sldChg>
      <pc:sldChg chg="del">
        <pc:chgData name="María Fossati" userId="fc12d6ce9a8265d7" providerId="LiveId" clId="{02B718B5-CD02-465A-961A-0F2B3AED80F9}" dt="2023-12-14T10:38:55.268" v="21" actId="47"/>
        <pc:sldMkLst>
          <pc:docMk/>
          <pc:sldMk cId="4261712190" sldId="565"/>
        </pc:sldMkLst>
      </pc:sldChg>
      <pc:sldChg chg="del">
        <pc:chgData name="María Fossati" userId="fc12d6ce9a8265d7" providerId="LiveId" clId="{02B718B5-CD02-465A-961A-0F2B3AED80F9}" dt="2023-12-14T10:38:56.345" v="24" actId="47"/>
        <pc:sldMkLst>
          <pc:docMk/>
          <pc:sldMk cId="2921360944" sldId="566"/>
        </pc:sldMkLst>
      </pc:sldChg>
      <pc:sldChg chg="add del">
        <pc:chgData name="María Fossati" userId="fc12d6ce9a8265d7" providerId="LiveId" clId="{02B718B5-CD02-465A-961A-0F2B3AED80F9}" dt="2024-01-03T17:48:34.222" v="11995" actId="47"/>
        <pc:sldMkLst>
          <pc:docMk/>
          <pc:sldMk cId="2414030729" sldId="567"/>
        </pc:sldMkLst>
      </pc:sldChg>
      <pc:sldChg chg="addSp delSp modSp add mod">
        <pc:chgData name="María Fossati" userId="fc12d6ce9a8265d7" providerId="LiveId" clId="{02B718B5-CD02-465A-961A-0F2B3AED80F9}" dt="2024-01-03T17:49:31.200" v="12003" actId="478"/>
        <pc:sldMkLst>
          <pc:docMk/>
          <pc:sldMk cId="382252350" sldId="568"/>
        </pc:sldMkLst>
        <pc:spChg chg="add mod">
          <ac:chgData name="María Fossati" userId="fc12d6ce9a8265d7" providerId="LiveId" clId="{02B718B5-CD02-465A-961A-0F2B3AED80F9}" dt="2024-01-03T10:05:03.188" v="4833" actId="1076"/>
          <ac:spMkLst>
            <pc:docMk/>
            <pc:sldMk cId="382252350" sldId="568"/>
            <ac:spMk id="2" creationId="{6D8B8982-4FBF-15A3-5025-7BBF2938DCF4}"/>
          </ac:spMkLst>
        </pc:spChg>
        <pc:spChg chg="add del">
          <ac:chgData name="María Fossati" userId="fc12d6ce9a8265d7" providerId="LiveId" clId="{02B718B5-CD02-465A-961A-0F2B3AED80F9}" dt="2023-12-14T10:47:07.242" v="767" actId="22"/>
          <ac:spMkLst>
            <pc:docMk/>
            <pc:sldMk cId="382252350" sldId="568"/>
            <ac:spMk id="6" creationId="{CC6A8827-BC8E-DCB7-9FD0-5C0AB305FBE9}"/>
          </ac:spMkLst>
        </pc:spChg>
        <pc:spChg chg="add del mod">
          <ac:chgData name="María Fossati" userId="fc12d6ce9a8265d7" providerId="LiveId" clId="{02B718B5-CD02-465A-961A-0F2B3AED80F9}" dt="2024-01-03T17:49:31.200" v="12003" actId="478"/>
          <ac:spMkLst>
            <pc:docMk/>
            <pc:sldMk cId="382252350" sldId="568"/>
            <ac:spMk id="8" creationId="{012EB912-B2C1-8F0A-2962-BF26F92DC21D}"/>
          </ac:spMkLst>
        </pc:spChg>
        <pc:spChg chg="mod ord">
          <ac:chgData name="María Fossati" userId="fc12d6ce9a8265d7" providerId="LiveId" clId="{02B718B5-CD02-465A-961A-0F2B3AED80F9}" dt="2024-01-03T17:49:28.831" v="12002" actId="20577"/>
          <ac:spMkLst>
            <pc:docMk/>
            <pc:sldMk cId="382252350" sldId="568"/>
            <ac:spMk id="10" creationId="{20F728EA-9FE9-9B01-5D8C-505CD315970C}"/>
          </ac:spMkLst>
        </pc:spChg>
        <pc:spChg chg="mod">
          <ac:chgData name="María Fossati" userId="fc12d6ce9a8265d7" providerId="LiveId" clId="{02B718B5-CD02-465A-961A-0F2B3AED80F9}" dt="2023-12-14T10:44:36.439" v="599" actId="14100"/>
          <ac:spMkLst>
            <pc:docMk/>
            <pc:sldMk cId="382252350" sldId="568"/>
            <ac:spMk id="86" creationId="{00000000-0000-0000-0000-000000000000}"/>
          </ac:spMkLst>
        </pc:spChg>
        <pc:picChg chg="del">
          <ac:chgData name="María Fossati" userId="fc12d6ce9a8265d7" providerId="LiveId" clId="{02B718B5-CD02-465A-961A-0F2B3AED80F9}" dt="2023-12-14T10:42:45.021" v="408" actId="478"/>
          <ac:picMkLst>
            <pc:docMk/>
            <pc:sldMk cId="382252350" sldId="568"/>
            <ac:picMk id="3" creationId="{286078E2-FCF2-B811-56ED-6A82331B631C}"/>
          </ac:picMkLst>
        </pc:picChg>
        <pc:picChg chg="add mod ord">
          <ac:chgData name="María Fossati" userId="fc12d6ce9a8265d7" providerId="LiveId" clId="{02B718B5-CD02-465A-961A-0F2B3AED80F9}" dt="2023-12-14T10:48:32.407" v="942" actId="167"/>
          <ac:picMkLst>
            <pc:docMk/>
            <pc:sldMk cId="382252350" sldId="568"/>
            <ac:picMk id="4" creationId="{92D71E19-C8B4-FA0C-2125-608DBDA849FE}"/>
          </ac:picMkLst>
        </pc:picChg>
      </pc:sldChg>
      <pc:sldChg chg="add del">
        <pc:chgData name="María Fossati" userId="fc12d6ce9a8265d7" providerId="LiveId" clId="{02B718B5-CD02-465A-961A-0F2B3AED80F9}" dt="2023-12-14T10:39:03.183" v="38" actId="47"/>
        <pc:sldMkLst>
          <pc:docMk/>
          <pc:sldMk cId="3315292796" sldId="568"/>
        </pc:sldMkLst>
      </pc:sldChg>
      <pc:sldChg chg="addSp delSp modSp add mod ord">
        <pc:chgData name="María Fossati" userId="fc12d6ce9a8265d7" providerId="LiveId" clId="{02B718B5-CD02-465A-961A-0F2B3AED80F9}" dt="2024-01-03T17:49:47.681" v="12007"/>
        <pc:sldMkLst>
          <pc:docMk/>
          <pc:sldMk cId="1642347375" sldId="569"/>
        </pc:sldMkLst>
        <pc:spChg chg="add mod">
          <ac:chgData name="María Fossati" userId="fc12d6ce9a8265d7" providerId="LiveId" clId="{02B718B5-CD02-465A-961A-0F2B3AED80F9}" dt="2024-01-03T10:17:00.596" v="5183" actId="14100"/>
          <ac:spMkLst>
            <pc:docMk/>
            <pc:sldMk cId="1642347375" sldId="569"/>
            <ac:spMk id="2" creationId="{7E9797B5-6254-74B3-D3B4-117940836870}"/>
          </ac:spMkLst>
        </pc:spChg>
        <pc:spChg chg="add mod">
          <ac:chgData name="María Fossati" userId="fc12d6ce9a8265d7" providerId="LiveId" clId="{02B718B5-CD02-465A-961A-0F2B3AED80F9}" dt="2024-01-03T10:16:43.841" v="5178" actId="1076"/>
          <ac:spMkLst>
            <pc:docMk/>
            <pc:sldMk cId="1642347375" sldId="569"/>
            <ac:spMk id="4" creationId="{09FB73B9-85AD-E348-EF77-817FE5A93C29}"/>
          </ac:spMkLst>
        </pc:spChg>
        <pc:spChg chg="add mod">
          <ac:chgData name="María Fossati" userId="fc12d6ce9a8265d7" providerId="LiveId" clId="{02B718B5-CD02-465A-961A-0F2B3AED80F9}" dt="2024-01-03T10:16:39.278" v="5177" actId="1076"/>
          <ac:spMkLst>
            <pc:docMk/>
            <pc:sldMk cId="1642347375" sldId="569"/>
            <ac:spMk id="5" creationId="{26230F35-110E-B41F-38D6-BB0C95A3ECF0}"/>
          </ac:spMkLst>
        </pc:spChg>
        <pc:spChg chg="del">
          <ac:chgData name="María Fossati" userId="fc12d6ce9a8265d7" providerId="LiveId" clId="{02B718B5-CD02-465A-961A-0F2B3AED80F9}" dt="2023-12-14T10:52:06.124" v="1159" actId="478"/>
          <ac:spMkLst>
            <pc:docMk/>
            <pc:sldMk cId="1642347375" sldId="569"/>
            <ac:spMk id="8" creationId="{012EB912-B2C1-8F0A-2962-BF26F92DC21D}"/>
          </ac:spMkLst>
        </pc:spChg>
        <pc:spChg chg="mod ord">
          <ac:chgData name="María Fossati" userId="fc12d6ce9a8265d7" providerId="LiveId" clId="{02B718B5-CD02-465A-961A-0F2B3AED80F9}" dt="2024-01-03T16:07:57.498" v="8016" actId="207"/>
          <ac:spMkLst>
            <pc:docMk/>
            <pc:sldMk cId="1642347375" sldId="569"/>
            <ac:spMk id="10" creationId="{20F728EA-9FE9-9B01-5D8C-505CD315970C}"/>
          </ac:spMkLst>
        </pc:spChg>
        <pc:spChg chg="mod">
          <ac:chgData name="María Fossati" userId="fc12d6ce9a8265d7" providerId="LiveId" clId="{02B718B5-CD02-465A-961A-0F2B3AED80F9}" dt="2023-12-14T10:49:04.431" v="954" actId="20577"/>
          <ac:spMkLst>
            <pc:docMk/>
            <pc:sldMk cId="1642347375" sldId="569"/>
            <ac:spMk id="86" creationId="{00000000-0000-0000-0000-000000000000}"/>
          </ac:spMkLst>
        </pc:spChg>
        <pc:picChg chg="add mod ord">
          <ac:chgData name="María Fossati" userId="fc12d6ce9a8265d7" providerId="LiveId" clId="{02B718B5-CD02-465A-961A-0F2B3AED80F9}" dt="2024-01-03T10:16:35.065" v="5176" actId="1076"/>
          <ac:picMkLst>
            <pc:docMk/>
            <pc:sldMk cId="1642347375" sldId="569"/>
            <ac:picMk id="3" creationId="{A8B49D56-EDC4-07B2-92AE-481CF520DC5D}"/>
          </ac:picMkLst>
        </pc:picChg>
        <pc:picChg chg="del">
          <ac:chgData name="María Fossati" userId="fc12d6ce9a8265d7" providerId="LiveId" clId="{02B718B5-CD02-465A-961A-0F2B3AED80F9}" dt="2023-12-14T10:49:16.223" v="957" actId="478"/>
          <ac:picMkLst>
            <pc:docMk/>
            <pc:sldMk cId="1642347375" sldId="569"/>
            <ac:picMk id="4" creationId="{92D71E19-C8B4-FA0C-2125-608DBDA849FE}"/>
          </ac:picMkLst>
        </pc:picChg>
        <pc:picChg chg="add del mod">
          <ac:chgData name="María Fossati" userId="fc12d6ce9a8265d7" providerId="LiveId" clId="{02B718B5-CD02-465A-961A-0F2B3AED80F9}" dt="2024-01-03T10:12:21.877" v="5004" actId="22"/>
          <ac:picMkLst>
            <pc:docMk/>
            <pc:sldMk cId="1642347375" sldId="569"/>
            <ac:picMk id="7" creationId="{07472E92-2DB4-6E2C-43BF-F90FAEAC6F92}"/>
          </ac:picMkLst>
        </pc:picChg>
        <pc:picChg chg="add del mod">
          <ac:chgData name="María Fossati" userId="fc12d6ce9a8265d7" providerId="LiveId" clId="{02B718B5-CD02-465A-961A-0F2B3AED80F9}" dt="2024-01-03T10:13:04.480" v="5016" actId="22"/>
          <ac:picMkLst>
            <pc:docMk/>
            <pc:sldMk cId="1642347375" sldId="569"/>
            <ac:picMk id="9" creationId="{98E2BBD8-C6DF-7572-B139-C7D76A7DBB85}"/>
          </ac:picMkLst>
        </pc:picChg>
        <pc:picChg chg="add del mod">
          <ac:chgData name="María Fossati" userId="fc12d6ce9a8265d7" providerId="LiveId" clId="{02B718B5-CD02-465A-961A-0F2B3AED80F9}" dt="2024-01-03T10:13:49.373" v="5040" actId="22"/>
          <ac:picMkLst>
            <pc:docMk/>
            <pc:sldMk cId="1642347375" sldId="569"/>
            <ac:picMk id="12" creationId="{96275CD4-1CA3-EB7D-7127-79F15FFE70D2}"/>
          </ac:picMkLst>
        </pc:picChg>
      </pc:sldChg>
      <pc:sldChg chg="add del">
        <pc:chgData name="María Fossati" userId="fc12d6ce9a8265d7" providerId="LiveId" clId="{02B718B5-CD02-465A-961A-0F2B3AED80F9}" dt="2023-12-14T10:39:03.679" v="39" actId="47"/>
        <pc:sldMkLst>
          <pc:docMk/>
          <pc:sldMk cId="2055475066" sldId="569"/>
        </pc:sldMkLst>
      </pc:sldChg>
      <pc:sldChg chg="delSp modSp add mod">
        <pc:chgData name="María Fossati" userId="fc12d6ce9a8265d7" providerId="LiveId" clId="{02B718B5-CD02-465A-961A-0F2B3AED80F9}" dt="2024-01-03T17:50:21.836" v="12012" actId="20577"/>
        <pc:sldMkLst>
          <pc:docMk/>
          <pc:sldMk cId="2931321605" sldId="570"/>
        </pc:sldMkLst>
        <pc:spChg chg="mod">
          <ac:chgData name="María Fossati" userId="fc12d6ce9a8265d7" providerId="LiveId" clId="{02B718B5-CD02-465A-961A-0F2B3AED80F9}" dt="2024-01-03T17:50:21.836" v="12012" actId="20577"/>
          <ac:spMkLst>
            <pc:docMk/>
            <pc:sldMk cId="2931321605" sldId="570"/>
            <ac:spMk id="10" creationId="{20F728EA-9FE9-9B01-5D8C-505CD315970C}"/>
          </ac:spMkLst>
        </pc:spChg>
        <pc:spChg chg="mod">
          <ac:chgData name="María Fossati" userId="fc12d6ce9a8265d7" providerId="LiveId" clId="{02B718B5-CD02-465A-961A-0F2B3AED80F9}" dt="2023-12-14T14:15:40.344" v="4708" actId="20577"/>
          <ac:spMkLst>
            <pc:docMk/>
            <pc:sldMk cId="2931321605" sldId="570"/>
            <ac:spMk id="86" creationId="{00000000-0000-0000-0000-000000000000}"/>
          </ac:spMkLst>
        </pc:spChg>
        <pc:picChg chg="del">
          <ac:chgData name="María Fossati" userId="fc12d6ce9a8265d7" providerId="LiveId" clId="{02B718B5-CD02-465A-961A-0F2B3AED80F9}" dt="2023-12-14T10:55:13.423" v="1405" actId="478"/>
          <ac:picMkLst>
            <pc:docMk/>
            <pc:sldMk cId="2931321605" sldId="570"/>
            <ac:picMk id="3" creationId="{A8B49D56-EDC4-07B2-92AE-481CF520DC5D}"/>
          </ac:picMkLst>
        </pc:picChg>
      </pc:sldChg>
      <pc:sldChg chg="add del">
        <pc:chgData name="María Fossati" userId="fc12d6ce9a8265d7" providerId="LiveId" clId="{02B718B5-CD02-465A-961A-0F2B3AED80F9}" dt="2023-12-14T10:39:04.623" v="41" actId="47"/>
        <pc:sldMkLst>
          <pc:docMk/>
          <pc:sldMk cId="3361258496" sldId="570"/>
        </pc:sldMkLst>
      </pc:sldChg>
      <pc:sldChg chg="add del">
        <pc:chgData name="María Fossati" userId="fc12d6ce9a8265d7" providerId="LiveId" clId="{02B718B5-CD02-465A-961A-0F2B3AED80F9}" dt="2023-12-14T10:55:41.405" v="1423" actId="47"/>
        <pc:sldMkLst>
          <pc:docMk/>
          <pc:sldMk cId="290866289" sldId="571"/>
        </pc:sldMkLst>
      </pc:sldChg>
      <pc:sldChg chg="modSp add del mod">
        <pc:chgData name="María Fossati" userId="fc12d6ce9a8265d7" providerId="LiveId" clId="{02B718B5-CD02-465A-961A-0F2B3AED80F9}" dt="2023-12-14T14:15:13.993" v="4676" actId="47"/>
        <pc:sldMkLst>
          <pc:docMk/>
          <pc:sldMk cId="660854836" sldId="571"/>
        </pc:sldMkLst>
        <pc:spChg chg="mod">
          <ac:chgData name="María Fossati" userId="fc12d6ce9a8265d7" providerId="LiveId" clId="{02B718B5-CD02-465A-961A-0F2B3AED80F9}" dt="2023-12-14T11:18:01.287" v="2572" actId="20577"/>
          <ac:spMkLst>
            <pc:docMk/>
            <pc:sldMk cId="660854836" sldId="571"/>
            <ac:spMk id="10" creationId="{20F728EA-9FE9-9B01-5D8C-505CD315970C}"/>
          </ac:spMkLst>
        </pc:spChg>
        <pc:spChg chg="mod">
          <ac:chgData name="María Fossati" userId="fc12d6ce9a8265d7" providerId="LiveId" clId="{02B718B5-CD02-465A-961A-0F2B3AED80F9}" dt="2023-12-14T11:00:17.283" v="2014" actId="20577"/>
          <ac:spMkLst>
            <pc:docMk/>
            <pc:sldMk cId="660854836" sldId="571"/>
            <ac:spMk id="86" creationId="{00000000-0000-0000-0000-000000000000}"/>
          </ac:spMkLst>
        </pc:spChg>
      </pc:sldChg>
      <pc:sldChg chg="del">
        <pc:chgData name="María Fossati" userId="fc12d6ce9a8265d7" providerId="LiveId" clId="{02B718B5-CD02-465A-961A-0F2B3AED80F9}" dt="2023-12-14T10:38:53.540" v="15" actId="47"/>
        <pc:sldMkLst>
          <pc:docMk/>
          <pc:sldMk cId="1097672726" sldId="572"/>
        </pc:sldMkLst>
      </pc:sldChg>
      <pc:sldChg chg="addSp delSp modSp add mod">
        <pc:chgData name="María Fossati" userId="fc12d6ce9a8265d7" providerId="LiveId" clId="{02B718B5-CD02-465A-961A-0F2B3AED80F9}" dt="2024-01-03T17:56:14.493" v="12094" actId="207"/>
        <pc:sldMkLst>
          <pc:docMk/>
          <pc:sldMk cId="2874480976" sldId="572"/>
        </pc:sldMkLst>
        <pc:spChg chg="add del mod">
          <ac:chgData name="María Fossati" userId="fc12d6ce9a8265d7" providerId="LiveId" clId="{02B718B5-CD02-465A-961A-0F2B3AED80F9}" dt="2024-01-03T17:50:49.260" v="12017" actId="478"/>
          <ac:spMkLst>
            <pc:docMk/>
            <pc:sldMk cId="2874480976" sldId="572"/>
            <ac:spMk id="2" creationId="{5AA60DEE-0061-6556-09FF-146065B4FDB3}"/>
          </ac:spMkLst>
        </pc:spChg>
        <pc:spChg chg="add del mod">
          <ac:chgData name="María Fossati" userId="fc12d6ce9a8265d7" providerId="LiveId" clId="{02B718B5-CD02-465A-961A-0F2B3AED80F9}" dt="2023-12-14T11:20:29.161" v="2724" actId="478"/>
          <ac:spMkLst>
            <pc:docMk/>
            <pc:sldMk cId="2874480976" sldId="572"/>
            <ac:spMk id="2" creationId="{F6F8DFEA-0993-8567-00E3-83AD1C46B353}"/>
          </ac:spMkLst>
        </pc:spChg>
        <pc:spChg chg="add del mod">
          <ac:chgData name="María Fossati" userId="fc12d6ce9a8265d7" providerId="LiveId" clId="{02B718B5-CD02-465A-961A-0F2B3AED80F9}" dt="2024-01-03T17:50:52.588" v="12018" actId="478"/>
          <ac:spMkLst>
            <pc:docMk/>
            <pc:sldMk cId="2874480976" sldId="572"/>
            <ac:spMk id="3" creationId="{3FC50529-55E9-F093-C6C2-204DF53BB51E}"/>
          </ac:spMkLst>
        </pc:spChg>
        <pc:spChg chg="mod">
          <ac:chgData name="María Fossati" userId="fc12d6ce9a8265d7" providerId="LiveId" clId="{02B718B5-CD02-465A-961A-0F2B3AED80F9}" dt="2024-01-03T17:56:14.493" v="12094" actId="207"/>
          <ac:spMkLst>
            <pc:docMk/>
            <pc:sldMk cId="2874480976" sldId="572"/>
            <ac:spMk id="10" creationId="{20F728EA-9FE9-9B01-5D8C-505CD315970C}"/>
          </ac:spMkLst>
        </pc:spChg>
        <pc:spChg chg="mod">
          <ac:chgData name="María Fossati" userId="fc12d6ce9a8265d7" providerId="LiveId" clId="{02B718B5-CD02-465A-961A-0F2B3AED80F9}" dt="2023-12-14T11:00:41.911" v="2050" actId="20577"/>
          <ac:spMkLst>
            <pc:docMk/>
            <pc:sldMk cId="2874480976" sldId="572"/>
            <ac:spMk id="86" creationId="{00000000-0000-0000-0000-000000000000}"/>
          </ac:spMkLst>
        </pc:spChg>
        <pc:picChg chg="add del mod">
          <ac:chgData name="María Fossati" userId="fc12d6ce9a8265d7" providerId="LiveId" clId="{02B718B5-CD02-465A-961A-0F2B3AED80F9}" dt="2024-01-03T17:50:46.133" v="12016" actId="478"/>
          <ac:picMkLst>
            <pc:docMk/>
            <pc:sldMk cId="2874480976" sldId="572"/>
            <ac:picMk id="4" creationId="{EF37B589-F38C-712A-15F8-E0BC262E14C7}"/>
          </ac:picMkLst>
        </pc:picChg>
      </pc:sldChg>
      <pc:sldChg chg="del">
        <pc:chgData name="María Fossati" userId="fc12d6ce9a8265d7" providerId="LiveId" clId="{02B718B5-CD02-465A-961A-0F2B3AED80F9}" dt="2023-12-14T10:38:53.213" v="14" actId="47"/>
        <pc:sldMkLst>
          <pc:docMk/>
          <pc:sldMk cId="518470785" sldId="573"/>
        </pc:sldMkLst>
      </pc:sldChg>
      <pc:sldChg chg="addSp delSp modSp add mod">
        <pc:chgData name="María Fossati" userId="fc12d6ce9a8265d7" providerId="LiveId" clId="{02B718B5-CD02-465A-961A-0F2B3AED80F9}" dt="2024-01-03T17:56:42.996" v="12100" actId="478"/>
        <pc:sldMkLst>
          <pc:docMk/>
          <pc:sldMk cId="1807701098" sldId="573"/>
        </pc:sldMkLst>
        <pc:spChg chg="add del mod">
          <ac:chgData name="María Fossati" userId="fc12d6ce9a8265d7" providerId="LiveId" clId="{02B718B5-CD02-465A-961A-0F2B3AED80F9}" dt="2024-01-03T17:56:42.996" v="12100" actId="478"/>
          <ac:spMkLst>
            <pc:docMk/>
            <pc:sldMk cId="1807701098" sldId="573"/>
            <ac:spMk id="2" creationId="{45049A76-67EB-2F0C-57F2-35792A1F650B}"/>
          </ac:spMkLst>
        </pc:spChg>
        <pc:spChg chg="add del mod">
          <ac:chgData name="María Fossati" userId="fc12d6ce9a8265d7" providerId="LiveId" clId="{02B718B5-CD02-465A-961A-0F2B3AED80F9}" dt="2024-01-03T17:56:42.996" v="12100" actId="478"/>
          <ac:spMkLst>
            <pc:docMk/>
            <pc:sldMk cId="1807701098" sldId="573"/>
            <ac:spMk id="3" creationId="{208773AD-F652-F449-5D8C-48F59BF8D513}"/>
          </ac:spMkLst>
        </pc:spChg>
        <pc:spChg chg="add del">
          <ac:chgData name="María Fossati" userId="fc12d6ce9a8265d7" providerId="LiveId" clId="{02B718B5-CD02-465A-961A-0F2B3AED80F9}" dt="2023-12-14T11:37:10.304" v="4114" actId="478"/>
          <ac:spMkLst>
            <pc:docMk/>
            <pc:sldMk cId="1807701098" sldId="573"/>
            <ac:spMk id="3" creationId="{5A2B304B-BA00-C0A8-6CFE-81032F291D86}"/>
          </ac:spMkLst>
        </pc:spChg>
        <pc:spChg chg="add del mod">
          <ac:chgData name="María Fossati" userId="fc12d6ce9a8265d7" providerId="LiveId" clId="{02B718B5-CD02-465A-961A-0F2B3AED80F9}" dt="2024-01-03T17:56:42.996" v="12100" actId="478"/>
          <ac:spMkLst>
            <pc:docMk/>
            <pc:sldMk cId="1807701098" sldId="573"/>
            <ac:spMk id="4" creationId="{3349600B-AA69-B4BF-78F3-199B855CAA11}"/>
          </ac:spMkLst>
        </pc:spChg>
        <pc:spChg chg="mod">
          <ac:chgData name="María Fossati" userId="fc12d6ce9a8265d7" providerId="LiveId" clId="{02B718B5-CD02-465A-961A-0F2B3AED80F9}" dt="2024-01-03T17:56:38.873" v="12097" actId="20577"/>
          <ac:spMkLst>
            <pc:docMk/>
            <pc:sldMk cId="1807701098" sldId="573"/>
            <ac:spMk id="10" creationId="{20F728EA-9FE9-9B01-5D8C-505CD315970C}"/>
          </ac:spMkLst>
        </pc:spChg>
        <pc:spChg chg="mod">
          <ac:chgData name="María Fossati" userId="fc12d6ce9a8265d7" providerId="LiveId" clId="{02B718B5-CD02-465A-961A-0F2B3AED80F9}" dt="2023-12-14T11:00:54.725" v="2067" actId="20577"/>
          <ac:spMkLst>
            <pc:docMk/>
            <pc:sldMk cId="1807701098" sldId="573"/>
            <ac:spMk id="86" creationId="{00000000-0000-0000-0000-000000000000}"/>
          </ac:spMkLst>
        </pc:spChg>
        <pc:picChg chg="add del mod ord">
          <ac:chgData name="María Fossati" userId="fc12d6ce9a8265d7" providerId="LiveId" clId="{02B718B5-CD02-465A-961A-0F2B3AED80F9}" dt="2024-01-03T17:56:41.410" v="12099" actId="478"/>
          <ac:picMkLst>
            <pc:docMk/>
            <pc:sldMk cId="1807701098" sldId="573"/>
            <ac:picMk id="5" creationId="{FF264635-D5EA-0581-51EA-065F4B7E9401}"/>
          </ac:picMkLst>
        </pc:picChg>
        <pc:cxnChg chg="add del mod">
          <ac:chgData name="María Fossati" userId="fc12d6ce9a8265d7" providerId="LiveId" clId="{02B718B5-CD02-465A-961A-0F2B3AED80F9}" dt="2024-01-03T17:56:42.996" v="12100" actId="478"/>
          <ac:cxnSpMkLst>
            <pc:docMk/>
            <pc:sldMk cId="1807701098" sldId="573"/>
            <ac:cxnSpMk id="7" creationId="{8B4276A0-1599-96FF-DD6C-528F46EECD18}"/>
          </ac:cxnSpMkLst>
        </pc:cxnChg>
        <pc:cxnChg chg="add del mod">
          <ac:chgData name="María Fossati" userId="fc12d6ce9a8265d7" providerId="LiveId" clId="{02B718B5-CD02-465A-961A-0F2B3AED80F9}" dt="2024-01-03T17:56:40.261" v="12098" actId="478"/>
          <ac:cxnSpMkLst>
            <pc:docMk/>
            <pc:sldMk cId="1807701098" sldId="573"/>
            <ac:cxnSpMk id="12" creationId="{504C442A-C4AE-843D-AC37-F5FA501CB6B7}"/>
          </ac:cxnSpMkLst>
        </pc:cxnChg>
      </pc:sldChg>
      <pc:sldChg chg="modSp add del mod">
        <pc:chgData name="María Fossati" userId="fc12d6ce9a8265d7" providerId="LiveId" clId="{02B718B5-CD02-465A-961A-0F2B3AED80F9}" dt="2023-12-14T13:56:02.195" v="4675" actId="47"/>
        <pc:sldMkLst>
          <pc:docMk/>
          <pc:sldMk cId="1665463437" sldId="574"/>
        </pc:sldMkLst>
        <pc:spChg chg="mod">
          <ac:chgData name="María Fossati" userId="fc12d6ce9a8265d7" providerId="LiveId" clId="{02B718B5-CD02-465A-961A-0F2B3AED80F9}" dt="2023-12-14T11:01:04.138" v="2075" actId="20577"/>
          <ac:spMkLst>
            <pc:docMk/>
            <pc:sldMk cId="1665463437" sldId="574"/>
            <ac:spMk id="86" creationId="{00000000-0000-0000-0000-000000000000}"/>
          </ac:spMkLst>
        </pc:spChg>
      </pc:sldChg>
      <pc:sldChg chg="del">
        <pc:chgData name="María Fossati" userId="fc12d6ce9a8265d7" providerId="LiveId" clId="{02B718B5-CD02-465A-961A-0F2B3AED80F9}" dt="2023-12-14T10:38:53.823" v="16" actId="47"/>
        <pc:sldMkLst>
          <pc:docMk/>
          <pc:sldMk cId="3891286673" sldId="574"/>
        </pc:sldMkLst>
      </pc:sldChg>
      <pc:sldChg chg="addSp modSp add mod ord">
        <pc:chgData name="María Fossati" userId="fc12d6ce9a8265d7" providerId="LiveId" clId="{02B718B5-CD02-465A-961A-0F2B3AED80F9}" dt="2024-01-03T18:05:34.406" v="12238"/>
        <pc:sldMkLst>
          <pc:docMk/>
          <pc:sldMk cId="1464696269" sldId="575"/>
        </pc:sldMkLst>
        <pc:spChg chg="mod">
          <ac:chgData name="María Fossati" userId="fc12d6ce9a8265d7" providerId="LiveId" clId="{02B718B5-CD02-465A-961A-0F2B3AED80F9}" dt="2024-01-03T18:00:55.602" v="12152" actId="207"/>
          <ac:spMkLst>
            <pc:docMk/>
            <pc:sldMk cId="1464696269" sldId="575"/>
            <ac:spMk id="10" creationId="{20F728EA-9FE9-9B01-5D8C-505CD315970C}"/>
          </ac:spMkLst>
        </pc:spChg>
        <pc:spChg chg="mod">
          <ac:chgData name="María Fossati" userId="fc12d6ce9a8265d7" providerId="LiveId" clId="{02B718B5-CD02-465A-961A-0F2B3AED80F9}" dt="2023-12-14T11:01:12.525" v="2083" actId="20577"/>
          <ac:spMkLst>
            <pc:docMk/>
            <pc:sldMk cId="1464696269" sldId="575"/>
            <ac:spMk id="86" creationId="{00000000-0000-0000-0000-000000000000}"/>
          </ac:spMkLst>
        </pc:spChg>
        <pc:picChg chg="add mod ord">
          <ac:chgData name="María Fossati" userId="fc12d6ce9a8265d7" providerId="LiveId" clId="{02B718B5-CD02-465A-961A-0F2B3AED80F9}" dt="2024-01-03T16:42:35.685" v="8803" actId="167"/>
          <ac:picMkLst>
            <pc:docMk/>
            <pc:sldMk cId="1464696269" sldId="575"/>
            <ac:picMk id="3" creationId="{08FB1610-F54E-A83F-C28B-06246A47D315}"/>
          </ac:picMkLst>
        </pc:picChg>
      </pc:sldChg>
      <pc:sldChg chg="del">
        <pc:chgData name="María Fossati" userId="fc12d6ce9a8265d7" providerId="LiveId" clId="{02B718B5-CD02-465A-961A-0F2B3AED80F9}" dt="2023-12-14T10:38:54.092" v="17" actId="47"/>
        <pc:sldMkLst>
          <pc:docMk/>
          <pc:sldMk cId="1898360686" sldId="575"/>
        </pc:sldMkLst>
      </pc:sldChg>
      <pc:sldChg chg="delSp modSp add del mod">
        <pc:chgData name="María Fossati" userId="fc12d6ce9a8265d7" providerId="LiveId" clId="{02B718B5-CD02-465A-961A-0F2B3AED80F9}" dt="2023-12-14T11:36:39.397" v="4104" actId="47"/>
        <pc:sldMkLst>
          <pc:docMk/>
          <pc:sldMk cId="2275414695" sldId="576"/>
        </pc:sldMkLst>
        <pc:spChg chg="mod">
          <ac:chgData name="María Fossati" userId="fc12d6ce9a8265d7" providerId="LiveId" clId="{02B718B5-CD02-465A-961A-0F2B3AED80F9}" dt="2023-12-14T11:36:35.754" v="4103" actId="5793"/>
          <ac:spMkLst>
            <pc:docMk/>
            <pc:sldMk cId="2275414695" sldId="576"/>
            <ac:spMk id="10" creationId="{20F728EA-9FE9-9B01-5D8C-505CD315970C}"/>
          </ac:spMkLst>
        </pc:spChg>
        <pc:picChg chg="del">
          <ac:chgData name="María Fossati" userId="fc12d6ce9a8265d7" providerId="LiveId" clId="{02B718B5-CD02-465A-961A-0F2B3AED80F9}" dt="2023-12-14T11:24:18.810" v="2927" actId="478"/>
          <ac:picMkLst>
            <pc:docMk/>
            <pc:sldMk cId="2275414695" sldId="576"/>
            <ac:picMk id="4" creationId="{EF37B589-F38C-712A-15F8-E0BC262E14C7}"/>
          </ac:picMkLst>
        </pc:picChg>
      </pc:sldChg>
      <pc:sldChg chg="add del">
        <pc:chgData name="María Fossati" userId="fc12d6ce9a8265d7" providerId="LiveId" clId="{02B718B5-CD02-465A-961A-0F2B3AED80F9}" dt="2023-12-14T11:16:02.903" v="2282"/>
        <pc:sldMkLst>
          <pc:docMk/>
          <pc:sldMk cId="4128361775" sldId="576"/>
        </pc:sldMkLst>
      </pc:sldChg>
      <pc:sldChg chg="del">
        <pc:chgData name="María Fossati" userId="fc12d6ce9a8265d7" providerId="LiveId" clId="{02B718B5-CD02-465A-961A-0F2B3AED80F9}" dt="2023-12-14T10:38:54.364" v="18" actId="47"/>
        <pc:sldMkLst>
          <pc:docMk/>
          <pc:sldMk cId="1891531487" sldId="577"/>
        </pc:sldMkLst>
      </pc:sldChg>
      <pc:sldChg chg="addSp modSp add mod ord">
        <pc:chgData name="María Fossati" userId="fc12d6ce9a8265d7" providerId="LiveId" clId="{02B718B5-CD02-465A-961A-0F2B3AED80F9}" dt="2024-01-03T17:52:07.901" v="12042" actId="20577"/>
        <pc:sldMkLst>
          <pc:docMk/>
          <pc:sldMk cId="3338412614" sldId="577"/>
        </pc:sldMkLst>
        <pc:spChg chg="add mod">
          <ac:chgData name="María Fossati" userId="fc12d6ce9a8265d7" providerId="LiveId" clId="{02B718B5-CD02-465A-961A-0F2B3AED80F9}" dt="2024-01-03T16:13:16.382" v="8057" actId="14100"/>
          <ac:spMkLst>
            <pc:docMk/>
            <pc:sldMk cId="3338412614" sldId="577"/>
            <ac:spMk id="2" creationId="{E108AC4A-755E-968C-2457-EAC573D98960}"/>
          </ac:spMkLst>
        </pc:spChg>
        <pc:spChg chg="mod">
          <ac:chgData name="María Fossati" userId="fc12d6ce9a8265d7" providerId="LiveId" clId="{02B718B5-CD02-465A-961A-0F2B3AED80F9}" dt="2024-01-03T17:52:07.901" v="12042" actId="20577"/>
          <ac:spMkLst>
            <pc:docMk/>
            <pc:sldMk cId="3338412614" sldId="577"/>
            <ac:spMk id="10" creationId="{20F728EA-9FE9-9B01-5D8C-505CD315970C}"/>
          </ac:spMkLst>
        </pc:spChg>
      </pc:sldChg>
      <pc:sldChg chg="del">
        <pc:chgData name="María Fossati" userId="fc12d6ce9a8265d7" providerId="LiveId" clId="{02B718B5-CD02-465A-961A-0F2B3AED80F9}" dt="2023-12-14T10:38:54.639" v="19" actId="47"/>
        <pc:sldMkLst>
          <pc:docMk/>
          <pc:sldMk cId="1948511150" sldId="578"/>
        </pc:sldMkLst>
      </pc:sldChg>
      <pc:sldChg chg="addSp delSp modSp add mod">
        <pc:chgData name="María Fossati" userId="fc12d6ce9a8265d7" providerId="LiveId" clId="{02B718B5-CD02-465A-961A-0F2B3AED80F9}" dt="2024-01-03T17:57:23.325" v="12109" actId="20577"/>
        <pc:sldMkLst>
          <pc:docMk/>
          <pc:sldMk cId="4078886151" sldId="578"/>
        </pc:sldMkLst>
        <pc:spChg chg="add mod">
          <ac:chgData name="María Fossati" userId="fc12d6ce9a8265d7" providerId="LiveId" clId="{02B718B5-CD02-465A-961A-0F2B3AED80F9}" dt="2024-01-03T17:57:23.325" v="12109" actId="20577"/>
          <ac:spMkLst>
            <pc:docMk/>
            <pc:sldMk cId="4078886151" sldId="578"/>
            <ac:spMk id="2" creationId="{808C4C6A-C2EA-75C1-0C11-7866A3295E56}"/>
          </ac:spMkLst>
        </pc:spChg>
        <pc:spChg chg="add mod">
          <ac:chgData name="María Fossati" userId="fc12d6ce9a8265d7" providerId="LiveId" clId="{02B718B5-CD02-465A-961A-0F2B3AED80F9}" dt="2024-01-03T10:27:47.530" v="5592" actId="14100"/>
          <ac:spMkLst>
            <pc:docMk/>
            <pc:sldMk cId="4078886151" sldId="578"/>
            <ac:spMk id="3" creationId="{B6972D69-11DF-4FA4-5F2A-CFD0D27C6449}"/>
          </ac:spMkLst>
        </pc:spChg>
        <pc:spChg chg="del">
          <ac:chgData name="María Fossati" userId="fc12d6ce9a8265d7" providerId="LiveId" clId="{02B718B5-CD02-465A-961A-0F2B3AED80F9}" dt="2023-12-14T11:38:55.144" v="4197" actId="478"/>
          <ac:spMkLst>
            <pc:docMk/>
            <pc:sldMk cId="4078886151" sldId="578"/>
            <ac:spMk id="10" creationId="{20F728EA-9FE9-9B01-5D8C-505CD315970C}"/>
          </ac:spMkLst>
        </pc:spChg>
        <pc:picChg chg="del">
          <ac:chgData name="María Fossati" userId="fc12d6ce9a8265d7" providerId="LiveId" clId="{02B718B5-CD02-465A-961A-0F2B3AED80F9}" dt="2023-12-14T11:38:55.978" v="4198" actId="478"/>
          <ac:picMkLst>
            <pc:docMk/>
            <pc:sldMk cId="4078886151" sldId="578"/>
            <ac:picMk id="5" creationId="{FF264635-D5EA-0581-51EA-065F4B7E9401}"/>
          </ac:picMkLst>
        </pc:picChg>
      </pc:sldChg>
      <pc:sldChg chg="del">
        <pc:chgData name="María Fossati" userId="fc12d6ce9a8265d7" providerId="LiveId" clId="{02B718B5-CD02-465A-961A-0F2B3AED80F9}" dt="2023-12-14T10:38:55.772" v="23" actId="47"/>
        <pc:sldMkLst>
          <pc:docMk/>
          <pc:sldMk cId="2547459432" sldId="579"/>
        </pc:sldMkLst>
      </pc:sldChg>
      <pc:sldChg chg="modSp add mod ord">
        <pc:chgData name="María Fossati" userId="fc12d6ce9a8265d7" providerId="LiveId" clId="{02B718B5-CD02-465A-961A-0F2B3AED80F9}" dt="2024-01-03T10:18:12.213" v="5245" actId="20577"/>
        <pc:sldMkLst>
          <pc:docMk/>
          <pc:sldMk cId="3780106873" sldId="579"/>
        </pc:sldMkLst>
        <pc:spChg chg="mod">
          <ac:chgData name="María Fossati" userId="fc12d6ce9a8265d7" providerId="LiveId" clId="{02B718B5-CD02-465A-961A-0F2B3AED80F9}" dt="2024-01-03T10:18:12.213" v="5245" actId="20577"/>
          <ac:spMkLst>
            <pc:docMk/>
            <pc:sldMk cId="3780106873" sldId="579"/>
            <ac:spMk id="84" creationId="{00000000-0000-0000-0000-000000000000}"/>
          </ac:spMkLst>
        </pc:spChg>
      </pc:sldChg>
      <pc:sldChg chg="modSp add mod ord">
        <pc:chgData name="María Fossati" userId="fc12d6ce9a8265d7" providerId="LiveId" clId="{02B718B5-CD02-465A-961A-0F2B3AED80F9}" dt="2024-01-03T10:18:27.949" v="5268" actId="20577"/>
        <pc:sldMkLst>
          <pc:docMk/>
          <pc:sldMk cId="540380203" sldId="580"/>
        </pc:sldMkLst>
        <pc:spChg chg="mod">
          <ac:chgData name="María Fossati" userId="fc12d6ce9a8265d7" providerId="LiveId" clId="{02B718B5-CD02-465A-961A-0F2B3AED80F9}" dt="2024-01-03T10:18:27.949" v="5268" actId="20577"/>
          <ac:spMkLst>
            <pc:docMk/>
            <pc:sldMk cId="540380203" sldId="580"/>
            <ac:spMk id="84" creationId="{00000000-0000-0000-0000-000000000000}"/>
          </ac:spMkLst>
        </pc:spChg>
      </pc:sldChg>
      <pc:sldChg chg="add del">
        <pc:chgData name="María Fossati" userId="fc12d6ce9a8265d7" providerId="LiveId" clId="{02B718B5-CD02-465A-961A-0F2B3AED80F9}" dt="2023-12-14T10:39:04.138" v="40" actId="47"/>
        <pc:sldMkLst>
          <pc:docMk/>
          <pc:sldMk cId="321728901" sldId="581"/>
        </pc:sldMkLst>
      </pc:sldChg>
      <pc:sldChg chg="modSp add mod ord">
        <pc:chgData name="María Fossati" userId="fc12d6ce9a8265d7" providerId="LiveId" clId="{02B718B5-CD02-465A-961A-0F2B3AED80F9}" dt="2024-01-03T10:18:38.102" v="5287" actId="20577"/>
        <pc:sldMkLst>
          <pc:docMk/>
          <pc:sldMk cId="995966518" sldId="581"/>
        </pc:sldMkLst>
        <pc:spChg chg="mod">
          <ac:chgData name="María Fossati" userId="fc12d6ce9a8265d7" providerId="LiveId" clId="{02B718B5-CD02-465A-961A-0F2B3AED80F9}" dt="2024-01-03T10:18:38.102" v="5287" actId="20577"/>
          <ac:spMkLst>
            <pc:docMk/>
            <pc:sldMk cId="995966518" sldId="581"/>
            <ac:spMk id="84" creationId="{00000000-0000-0000-0000-000000000000}"/>
          </ac:spMkLst>
        </pc:spChg>
      </pc:sldChg>
      <pc:sldChg chg="del">
        <pc:chgData name="María Fossati" userId="fc12d6ce9a8265d7" providerId="LiveId" clId="{02B718B5-CD02-465A-961A-0F2B3AED80F9}" dt="2023-12-14T10:38:56.696" v="25" actId="47"/>
        <pc:sldMkLst>
          <pc:docMk/>
          <pc:sldMk cId="667244073" sldId="582"/>
        </pc:sldMkLst>
      </pc:sldChg>
      <pc:sldChg chg="del">
        <pc:chgData name="María Fossati" userId="fc12d6ce9a8265d7" providerId="LiveId" clId="{02B718B5-CD02-465A-961A-0F2B3AED80F9}" dt="2023-12-14T10:38:57.007" v="26" actId="47"/>
        <pc:sldMkLst>
          <pc:docMk/>
          <pc:sldMk cId="3426833452" sldId="583"/>
        </pc:sldMkLst>
      </pc:sldChg>
      <pc:sldChg chg="del">
        <pc:chgData name="María Fossati" userId="fc12d6ce9a8265d7" providerId="LiveId" clId="{02B718B5-CD02-465A-961A-0F2B3AED80F9}" dt="2023-12-14T10:38:57.304" v="27" actId="47"/>
        <pc:sldMkLst>
          <pc:docMk/>
          <pc:sldMk cId="852356963" sldId="584"/>
        </pc:sldMkLst>
      </pc:sldChg>
      <pc:sldChg chg="addSp delSp modSp add del mod">
        <pc:chgData name="María Fossati" userId="fc12d6ce9a8265d7" providerId="LiveId" clId="{02B718B5-CD02-465A-961A-0F2B3AED80F9}" dt="2024-01-03T16:13:32.725" v="8058" actId="47"/>
        <pc:sldMkLst>
          <pc:docMk/>
          <pc:sldMk cId="1318500710" sldId="599"/>
        </pc:sldMkLst>
        <pc:spChg chg="add mod">
          <ac:chgData name="María Fossati" userId="fc12d6ce9a8265d7" providerId="LiveId" clId="{02B718B5-CD02-465A-961A-0F2B3AED80F9}" dt="2024-01-03T10:43:06.603" v="6609" actId="1076"/>
          <ac:spMkLst>
            <pc:docMk/>
            <pc:sldMk cId="1318500710" sldId="599"/>
            <ac:spMk id="4" creationId="{512B8CE3-24BD-2324-8AA3-0189A170DD6E}"/>
          </ac:spMkLst>
        </pc:spChg>
        <pc:spChg chg="mod">
          <ac:chgData name="María Fossati" userId="fc12d6ce9a8265d7" providerId="LiveId" clId="{02B718B5-CD02-465A-961A-0F2B3AED80F9}" dt="2024-01-03T11:20:21.169" v="7239" actId="255"/>
          <ac:spMkLst>
            <pc:docMk/>
            <pc:sldMk cId="1318500710" sldId="599"/>
            <ac:spMk id="10" creationId="{20F728EA-9FE9-9B01-5D8C-505CD315970C}"/>
          </ac:spMkLst>
        </pc:spChg>
        <pc:spChg chg="mod">
          <ac:chgData name="María Fossati" userId="fc12d6ce9a8265d7" providerId="LiveId" clId="{02B718B5-CD02-465A-961A-0F2B3AED80F9}" dt="2024-01-03T10:28:24.530" v="5616" actId="20577"/>
          <ac:spMkLst>
            <pc:docMk/>
            <pc:sldMk cId="1318500710" sldId="599"/>
            <ac:spMk id="86" creationId="{00000000-0000-0000-0000-000000000000}"/>
          </ac:spMkLst>
        </pc:spChg>
        <pc:picChg chg="add mod">
          <ac:chgData name="María Fossati" userId="fc12d6ce9a8265d7" providerId="LiveId" clId="{02B718B5-CD02-465A-961A-0F2B3AED80F9}" dt="2024-01-03T10:32:39.760" v="5835" actId="1076"/>
          <ac:picMkLst>
            <pc:docMk/>
            <pc:sldMk cId="1318500710" sldId="599"/>
            <ac:picMk id="2" creationId="{2330FA67-11DC-B606-0332-E5944B0D549F}"/>
          </ac:picMkLst>
        </pc:picChg>
        <pc:picChg chg="mod">
          <ac:chgData name="María Fossati" userId="fc12d6ce9a8265d7" providerId="LiveId" clId="{02B718B5-CD02-465A-961A-0F2B3AED80F9}" dt="2024-01-03T10:32:43.278" v="5836" actId="1076"/>
          <ac:picMkLst>
            <pc:docMk/>
            <pc:sldMk cId="1318500710" sldId="599"/>
            <ac:picMk id="3" creationId="{F1F989C9-DBCA-7351-85F5-BC14FBFAD714}"/>
          </ac:picMkLst>
        </pc:picChg>
        <pc:picChg chg="del">
          <ac:chgData name="María Fossati" userId="fc12d6ce9a8265d7" providerId="LiveId" clId="{02B718B5-CD02-465A-961A-0F2B3AED80F9}" dt="2024-01-03T10:37:01.497" v="6019" actId="478"/>
          <ac:picMkLst>
            <pc:docMk/>
            <pc:sldMk cId="1318500710" sldId="599"/>
            <ac:picMk id="6" creationId="{27D6B838-158D-B10F-F107-3EFCC127F9DB}"/>
          </ac:picMkLst>
        </pc:picChg>
        <pc:cxnChg chg="add mod">
          <ac:chgData name="María Fossati" userId="fc12d6ce9a8265d7" providerId="LiveId" clId="{02B718B5-CD02-465A-961A-0F2B3AED80F9}" dt="2024-01-03T11:20:49.205" v="7243" actId="208"/>
          <ac:cxnSpMkLst>
            <pc:docMk/>
            <pc:sldMk cId="1318500710" sldId="599"/>
            <ac:cxnSpMk id="7" creationId="{1F186D52-14CA-B227-9CC2-B2E2D33D2AB1}"/>
          </ac:cxnSpMkLst>
        </pc:cxnChg>
      </pc:sldChg>
      <pc:sldChg chg="modSp add del mod">
        <pc:chgData name="María Fossati" userId="fc12d6ce9a8265d7" providerId="LiveId" clId="{02B718B5-CD02-465A-961A-0F2B3AED80F9}" dt="2024-01-03T10:38:11.568" v="6184" actId="47"/>
        <pc:sldMkLst>
          <pc:docMk/>
          <pc:sldMk cId="514190044" sldId="600"/>
        </pc:sldMkLst>
        <pc:spChg chg="mod">
          <ac:chgData name="María Fossati" userId="fc12d6ce9a8265d7" providerId="LiveId" clId="{02B718B5-CD02-465A-961A-0F2B3AED80F9}" dt="2024-01-03T10:28:41.985" v="5644" actId="20577"/>
          <ac:spMkLst>
            <pc:docMk/>
            <pc:sldMk cId="514190044" sldId="600"/>
            <ac:spMk id="86" creationId="{00000000-0000-0000-0000-000000000000}"/>
          </ac:spMkLst>
        </pc:spChg>
      </pc:sldChg>
      <pc:sldChg chg="addSp delSp modSp add mod">
        <pc:chgData name="María Fossati" userId="fc12d6ce9a8265d7" providerId="LiveId" clId="{02B718B5-CD02-465A-961A-0F2B3AED80F9}" dt="2024-01-03T17:59:50.187" v="12141" actId="20577"/>
        <pc:sldMkLst>
          <pc:docMk/>
          <pc:sldMk cId="2294812849" sldId="601"/>
        </pc:sldMkLst>
        <pc:spChg chg="add mod">
          <ac:chgData name="María Fossati" userId="fc12d6ce9a8265d7" providerId="LiveId" clId="{02B718B5-CD02-465A-961A-0F2B3AED80F9}" dt="2024-01-03T10:43:32.498" v="6616" actId="1076"/>
          <ac:spMkLst>
            <pc:docMk/>
            <pc:sldMk cId="2294812849" sldId="601"/>
            <ac:spMk id="4" creationId="{FD46AE50-61FC-66BC-5E0B-7F21162887EF}"/>
          </ac:spMkLst>
        </pc:spChg>
        <pc:spChg chg="add del mod">
          <ac:chgData name="María Fossati" userId="fc12d6ce9a8265d7" providerId="LiveId" clId="{02B718B5-CD02-465A-961A-0F2B3AED80F9}" dt="2024-01-03T11:22:39.009" v="7259" actId="478"/>
          <ac:spMkLst>
            <pc:docMk/>
            <pc:sldMk cId="2294812849" sldId="601"/>
            <ac:spMk id="5" creationId="{2064AEE7-D39F-13A4-1FB2-A4FBA756EB36}"/>
          </ac:spMkLst>
        </pc:spChg>
        <pc:spChg chg="mod">
          <ac:chgData name="María Fossati" userId="fc12d6ce9a8265d7" providerId="LiveId" clId="{02B718B5-CD02-465A-961A-0F2B3AED80F9}" dt="2024-01-03T17:59:50.187" v="12141" actId="20577"/>
          <ac:spMkLst>
            <pc:docMk/>
            <pc:sldMk cId="2294812849" sldId="601"/>
            <ac:spMk id="10" creationId="{20F728EA-9FE9-9B01-5D8C-505CD315970C}"/>
          </ac:spMkLst>
        </pc:spChg>
        <pc:spChg chg="mod">
          <ac:chgData name="María Fossati" userId="fc12d6ce9a8265d7" providerId="LiveId" clId="{02B718B5-CD02-465A-961A-0F2B3AED80F9}" dt="2024-01-03T10:38:17.280" v="6200" actId="20577"/>
          <ac:spMkLst>
            <pc:docMk/>
            <pc:sldMk cId="2294812849" sldId="601"/>
            <ac:spMk id="86" creationId="{00000000-0000-0000-0000-000000000000}"/>
          </ac:spMkLst>
        </pc:spChg>
        <pc:picChg chg="mod">
          <ac:chgData name="María Fossati" userId="fc12d6ce9a8265d7" providerId="LiveId" clId="{02B718B5-CD02-465A-961A-0F2B3AED80F9}" dt="2024-01-03T11:22:36.915" v="7258" actId="1076"/>
          <ac:picMkLst>
            <pc:docMk/>
            <pc:sldMk cId="2294812849" sldId="601"/>
            <ac:picMk id="3" creationId="{F1F989C9-DBCA-7351-85F5-BC14FBFAD714}"/>
          </ac:picMkLst>
        </pc:picChg>
      </pc:sldChg>
      <pc:sldChg chg="addSp delSp modSp add mod">
        <pc:chgData name="María Fossati" userId="fc12d6ce9a8265d7" providerId="LiveId" clId="{02B718B5-CD02-465A-961A-0F2B3AED80F9}" dt="2024-01-03T17:58:29.788" v="12125" actId="478"/>
        <pc:sldMkLst>
          <pc:docMk/>
          <pc:sldMk cId="557950450" sldId="602"/>
        </pc:sldMkLst>
        <pc:spChg chg="mod">
          <ac:chgData name="María Fossati" userId="fc12d6ce9a8265d7" providerId="LiveId" clId="{02B718B5-CD02-465A-961A-0F2B3AED80F9}" dt="2024-01-03T17:58:21.176" v="12122" actId="20577"/>
          <ac:spMkLst>
            <pc:docMk/>
            <pc:sldMk cId="557950450" sldId="602"/>
            <ac:spMk id="10" creationId="{20F728EA-9FE9-9B01-5D8C-505CD315970C}"/>
          </ac:spMkLst>
        </pc:spChg>
        <pc:spChg chg="add del mod">
          <ac:chgData name="María Fossati" userId="fc12d6ce9a8265d7" providerId="LiveId" clId="{02B718B5-CD02-465A-961A-0F2B3AED80F9}" dt="2024-01-03T17:58:29.788" v="12125" actId="478"/>
          <ac:spMkLst>
            <pc:docMk/>
            <pc:sldMk cId="557950450" sldId="602"/>
            <ac:spMk id="13" creationId="{1CB39B08-F984-F97A-B724-262B72DC03FA}"/>
          </ac:spMkLst>
        </pc:spChg>
        <pc:spChg chg="mod">
          <ac:chgData name="María Fossati" userId="fc12d6ce9a8265d7" providerId="LiveId" clId="{02B718B5-CD02-465A-961A-0F2B3AED80F9}" dt="2024-01-03T11:15:49.500" v="6929" actId="20577"/>
          <ac:spMkLst>
            <pc:docMk/>
            <pc:sldMk cId="557950450" sldId="602"/>
            <ac:spMk id="86" creationId="{00000000-0000-0000-0000-000000000000}"/>
          </ac:spMkLst>
        </pc:spChg>
        <pc:picChg chg="mod">
          <ac:chgData name="María Fossati" userId="fc12d6ce9a8265d7" providerId="LiveId" clId="{02B718B5-CD02-465A-961A-0F2B3AED80F9}" dt="2024-01-03T17:53:43.322" v="12064" actId="1076"/>
          <ac:picMkLst>
            <pc:docMk/>
            <pc:sldMk cId="557950450" sldId="602"/>
            <ac:picMk id="3" creationId="{F1F989C9-DBCA-7351-85F5-BC14FBFAD714}"/>
          </ac:picMkLst>
        </pc:picChg>
        <pc:cxnChg chg="add del mod">
          <ac:chgData name="María Fossati" userId="fc12d6ce9a8265d7" providerId="LiveId" clId="{02B718B5-CD02-465A-961A-0F2B3AED80F9}" dt="2024-01-03T17:58:25.036" v="12124" actId="478"/>
          <ac:cxnSpMkLst>
            <pc:docMk/>
            <pc:sldMk cId="557950450" sldId="602"/>
            <ac:cxnSpMk id="5" creationId="{2CCDB3DE-460B-FFB7-3796-D5BAE2786D5A}"/>
          </ac:cxnSpMkLst>
        </pc:cxnChg>
      </pc:sldChg>
      <pc:sldChg chg="delSp add del mod">
        <pc:chgData name="María Fossati" userId="fc12d6ce9a8265d7" providerId="LiveId" clId="{02B718B5-CD02-465A-961A-0F2B3AED80F9}" dt="2024-01-03T11:22:27.172" v="7257" actId="47"/>
        <pc:sldMkLst>
          <pc:docMk/>
          <pc:sldMk cId="235329148" sldId="603"/>
        </pc:sldMkLst>
        <pc:spChg chg="del">
          <ac:chgData name="María Fossati" userId="fc12d6ce9a8265d7" providerId="LiveId" clId="{02B718B5-CD02-465A-961A-0F2B3AED80F9}" dt="2024-01-03T11:22:23.674" v="7256" actId="478"/>
          <ac:spMkLst>
            <pc:docMk/>
            <pc:sldMk cId="235329148" sldId="603"/>
            <ac:spMk id="5" creationId="{2064AEE7-D39F-13A4-1FB2-A4FBA756EB36}"/>
          </ac:spMkLst>
        </pc:spChg>
      </pc:sldChg>
      <pc:sldChg chg="add del">
        <pc:chgData name="María Fossati" userId="fc12d6ce9a8265d7" providerId="LiveId" clId="{02B718B5-CD02-465A-961A-0F2B3AED80F9}" dt="2024-01-03T12:24:04" v="7316"/>
        <pc:sldMkLst>
          <pc:docMk/>
          <pc:sldMk cId="2151108722" sldId="603"/>
        </pc:sldMkLst>
      </pc:sldChg>
      <pc:sldChg chg="add del ord">
        <pc:chgData name="María Fossati" userId="fc12d6ce9a8265d7" providerId="LiveId" clId="{02B718B5-CD02-465A-961A-0F2B3AED80F9}" dt="2024-01-03T16:05:55.719" v="7925" actId="47"/>
        <pc:sldMkLst>
          <pc:docMk/>
          <pc:sldMk cId="2869366048" sldId="603"/>
        </pc:sldMkLst>
      </pc:sldChg>
      <pc:sldChg chg="addSp delSp modSp add mod">
        <pc:chgData name="María Fossati" userId="fc12d6ce9a8265d7" providerId="LiveId" clId="{02B718B5-CD02-465A-961A-0F2B3AED80F9}" dt="2024-01-03T17:54:10.343" v="12074" actId="20577"/>
        <pc:sldMkLst>
          <pc:docMk/>
          <pc:sldMk cId="3379311354" sldId="603"/>
        </pc:sldMkLst>
        <pc:spChg chg="mod ord">
          <ac:chgData name="María Fossati" userId="fc12d6ce9a8265d7" providerId="LiveId" clId="{02B718B5-CD02-465A-961A-0F2B3AED80F9}" dt="2024-01-03T17:54:10.343" v="12074" actId="20577"/>
          <ac:spMkLst>
            <pc:docMk/>
            <pc:sldMk cId="3379311354" sldId="603"/>
            <ac:spMk id="10" creationId="{20F728EA-9FE9-9B01-5D8C-505CD315970C}"/>
          </ac:spMkLst>
        </pc:spChg>
        <pc:spChg chg="add mod">
          <ac:chgData name="María Fossati" userId="fc12d6ce9a8265d7" providerId="LiveId" clId="{02B718B5-CD02-465A-961A-0F2B3AED80F9}" dt="2024-01-03T17:53:29.734" v="12059" actId="207"/>
          <ac:spMkLst>
            <pc:docMk/>
            <pc:sldMk cId="3379311354" sldId="603"/>
            <ac:spMk id="20" creationId="{59CA407D-77BF-FE4C-2652-0A6F5F95A81E}"/>
          </ac:spMkLst>
        </pc:spChg>
        <pc:picChg chg="del">
          <ac:chgData name="María Fossati" userId="fc12d6ce9a8265d7" providerId="LiveId" clId="{02B718B5-CD02-465A-961A-0F2B3AED80F9}" dt="2024-01-03T16:22:18.854" v="8144" actId="478"/>
          <ac:picMkLst>
            <pc:docMk/>
            <pc:sldMk cId="3379311354" sldId="603"/>
            <ac:picMk id="3" creationId="{F1F989C9-DBCA-7351-85F5-BC14FBFAD714}"/>
          </ac:picMkLst>
        </pc:picChg>
        <pc:picChg chg="add del mod ord">
          <ac:chgData name="María Fossati" userId="fc12d6ce9a8265d7" providerId="LiveId" clId="{02B718B5-CD02-465A-961A-0F2B3AED80F9}" dt="2024-01-03T16:37:06.537" v="8243" actId="478"/>
          <ac:picMkLst>
            <pc:docMk/>
            <pc:sldMk cId="3379311354" sldId="603"/>
            <ac:picMk id="6" creationId="{CB6F2C32-E73A-39B7-8BDE-BA889CBEFF07}"/>
          </ac:picMkLst>
        </pc:picChg>
        <pc:picChg chg="add del mod">
          <ac:chgData name="María Fossati" userId="fc12d6ce9a8265d7" providerId="LiveId" clId="{02B718B5-CD02-465A-961A-0F2B3AED80F9}" dt="2024-01-03T16:26:32.158" v="8242" actId="478"/>
          <ac:picMkLst>
            <pc:docMk/>
            <pc:sldMk cId="3379311354" sldId="603"/>
            <ac:picMk id="8" creationId="{98174EE0-1837-D1DC-F89A-C6E1A8B2ADBA}"/>
          </ac:picMkLst>
        </pc:picChg>
        <pc:picChg chg="add del mod">
          <ac:chgData name="María Fossati" userId="fc12d6ce9a8265d7" providerId="LiveId" clId="{02B718B5-CD02-465A-961A-0F2B3AED80F9}" dt="2024-01-03T16:26:30.973" v="8241" actId="478"/>
          <ac:picMkLst>
            <pc:docMk/>
            <pc:sldMk cId="3379311354" sldId="603"/>
            <ac:picMk id="11" creationId="{F5233DC5-A6D3-FB15-F4F1-FAE283BA2510}"/>
          </ac:picMkLst>
        </pc:picChg>
        <pc:picChg chg="add del mod modCrop">
          <ac:chgData name="María Fossati" userId="fc12d6ce9a8265d7" providerId="LiveId" clId="{02B718B5-CD02-465A-961A-0F2B3AED80F9}" dt="2024-01-03T16:26:29.555" v="8240" actId="478"/>
          <ac:picMkLst>
            <pc:docMk/>
            <pc:sldMk cId="3379311354" sldId="603"/>
            <ac:picMk id="13" creationId="{8AEC1F7A-28DF-A689-AE81-8905A6C2AD6A}"/>
          </ac:picMkLst>
        </pc:picChg>
        <pc:picChg chg="add mod">
          <ac:chgData name="María Fossati" userId="fc12d6ce9a8265d7" providerId="LiveId" clId="{02B718B5-CD02-465A-961A-0F2B3AED80F9}" dt="2024-01-03T16:37:13.107" v="8247" actId="1076"/>
          <ac:picMkLst>
            <pc:docMk/>
            <pc:sldMk cId="3379311354" sldId="603"/>
            <ac:picMk id="15" creationId="{2E9D22FF-065E-5AF5-0490-82DA20CFF67A}"/>
          </ac:picMkLst>
        </pc:picChg>
        <pc:cxnChg chg="add del mod">
          <ac:chgData name="María Fossati" userId="fc12d6ce9a8265d7" providerId="LiveId" clId="{02B718B5-CD02-465A-961A-0F2B3AED80F9}" dt="2024-01-03T17:54:07.485" v="12073" actId="478"/>
          <ac:cxnSpMkLst>
            <pc:docMk/>
            <pc:sldMk cId="3379311354" sldId="603"/>
            <ac:cxnSpMk id="16" creationId="{118E7288-B450-1B20-36C7-84096596184C}"/>
          </ac:cxnSpMkLst>
        </pc:cxnChg>
      </pc:sldChg>
      <pc:sldChg chg="add del">
        <pc:chgData name="María Fossati" userId="fc12d6ce9a8265d7" providerId="LiveId" clId="{02B718B5-CD02-465A-961A-0F2B3AED80F9}" dt="2024-01-03T17:48:32.894" v="11994" actId="47"/>
        <pc:sldMkLst>
          <pc:docMk/>
          <pc:sldMk cId="1877100549" sldId="604"/>
        </pc:sldMkLst>
      </pc:sldChg>
      <pc:sldChg chg="addSp delSp modSp add mod">
        <pc:chgData name="María Fossati" userId="fc12d6ce9a8265d7" providerId="LiveId" clId="{02B718B5-CD02-465A-961A-0F2B3AED80F9}" dt="2024-01-03T18:05:53.040" v="12243" actId="207"/>
        <pc:sldMkLst>
          <pc:docMk/>
          <pc:sldMk cId="1025434638" sldId="605"/>
        </pc:sldMkLst>
        <pc:spChg chg="add del mod">
          <ac:chgData name="María Fossati" userId="fc12d6ce9a8265d7" providerId="LiveId" clId="{02B718B5-CD02-465A-961A-0F2B3AED80F9}" dt="2024-01-03T16:51:29.793" v="9185" actId="478"/>
          <ac:spMkLst>
            <pc:docMk/>
            <pc:sldMk cId="1025434638" sldId="605"/>
            <ac:spMk id="8" creationId="{59163798-9293-6B9B-A803-596861A82391}"/>
          </ac:spMkLst>
        </pc:spChg>
        <pc:spChg chg="add del mod">
          <ac:chgData name="María Fossati" userId="fc12d6ce9a8265d7" providerId="LiveId" clId="{02B718B5-CD02-465A-961A-0F2B3AED80F9}" dt="2024-01-03T16:51:29.793" v="9185" actId="478"/>
          <ac:spMkLst>
            <pc:docMk/>
            <pc:sldMk cId="1025434638" sldId="605"/>
            <ac:spMk id="9" creationId="{CEC3DD13-3425-E958-9A28-59333B65013F}"/>
          </ac:spMkLst>
        </pc:spChg>
        <pc:spChg chg="mod ord">
          <ac:chgData name="María Fossati" userId="fc12d6ce9a8265d7" providerId="LiveId" clId="{02B718B5-CD02-465A-961A-0F2B3AED80F9}" dt="2024-01-03T18:05:53.040" v="12243" actId="207"/>
          <ac:spMkLst>
            <pc:docMk/>
            <pc:sldMk cId="1025434638" sldId="605"/>
            <ac:spMk id="10" creationId="{20F728EA-9FE9-9B01-5D8C-505CD315970C}"/>
          </ac:spMkLst>
        </pc:spChg>
        <pc:spChg chg="add del mod">
          <ac:chgData name="María Fossati" userId="fc12d6ce9a8265d7" providerId="LiveId" clId="{02B718B5-CD02-465A-961A-0F2B3AED80F9}" dt="2024-01-03T16:51:29.793" v="9185" actId="478"/>
          <ac:spMkLst>
            <pc:docMk/>
            <pc:sldMk cId="1025434638" sldId="605"/>
            <ac:spMk id="11" creationId="{DE183F5D-0001-5671-AE19-5DE30D2D9F1D}"/>
          </ac:spMkLst>
        </pc:spChg>
        <pc:spChg chg="add del mod">
          <ac:chgData name="María Fossati" userId="fc12d6ce9a8265d7" providerId="LiveId" clId="{02B718B5-CD02-465A-961A-0F2B3AED80F9}" dt="2024-01-03T16:51:29.793" v="9185" actId="478"/>
          <ac:spMkLst>
            <pc:docMk/>
            <pc:sldMk cId="1025434638" sldId="605"/>
            <ac:spMk id="12" creationId="{585C365F-8D60-C15B-38A6-D5979BC3D4CA}"/>
          </ac:spMkLst>
        </pc:spChg>
        <pc:picChg chg="del">
          <ac:chgData name="María Fossati" userId="fc12d6ce9a8265d7" providerId="LiveId" clId="{02B718B5-CD02-465A-961A-0F2B3AED80F9}" dt="2024-01-03T16:43:34.256" v="8913" actId="478"/>
          <ac:picMkLst>
            <pc:docMk/>
            <pc:sldMk cId="1025434638" sldId="605"/>
            <ac:picMk id="3" creationId="{08FB1610-F54E-A83F-C28B-06246A47D315}"/>
          </ac:picMkLst>
        </pc:picChg>
        <pc:picChg chg="add mod ord">
          <ac:chgData name="María Fossati" userId="fc12d6ce9a8265d7" providerId="LiveId" clId="{02B718B5-CD02-465A-961A-0F2B3AED80F9}" dt="2024-01-03T16:51:59.780" v="9193" actId="167"/>
          <ac:picMkLst>
            <pc:docMk/>
            <pc:sldMk cId="1025434638" sldId="605"/>
            <ac:picMk id="4" creationId="{EDE2FBB1-F5B6-EEA0-032C-991B94005728}"/>
          </ac:picMkLst>
        </pc:picChg>
        <pc:picChg chg="add del">
          <ac:chgData name="María Fossati" userId="fc12d6ce9a8265d7" providerId="LiveId" clId="{02B718B5-CD02-465A-961A-0F2B3AED80F9}" dt="2024-01-03T16:44:19.081" v="8950" actId="478"/>
          <ac:picMkLst>
            <pc:docMk/>
            <pc:sldMk cId="1025434638" sldId="605"/>
            <ac:picMk id="6" creationId="{1849DB19-6821-8CC9-F307-55D1350DA24E}"/>
          </ac:picMkLst>
        </pc:picChg>
        <pc:picChg chg="add del mod">
          <ac:chgData name="María Fossati" userId="fc12d6ce9a8265d7" providerId="LiveId" clId="{02B718B5-CD02-465A-961A-0F2B3AED80F9}" dt="2024-01-03T16:51:29.793" v="9185" actId="478"/>
          <ac:picMkLst>
            <pc:docMk/>
            <pc:sldMk cId="1025434638" sldId="605"/>
            <ac:picMk id="7" creationId="{2A311556-887D-7DAF-732E-3495B0D427B3}"/>
          </ac:picMkLst>
        </pc:picChg>
      </pc:sldChg>
      <pc:sldChg chg="addSp delSp modSp add mod">
        <pc:chgData name="María Fossati" userId="fc12d6ce9a8265d7" providerId="LiveId" clId="{02B718B5-CD02-465A-961A-0F2B3AED80F9}" dt="2024-01-03T18:06:04.236" v="12246" actId="478"/>
        <pc:sldMkLst>
          <pc:docMk/>
          <pc:sldMk cId="710128796" sldId="606"/>
        </pc:sldMkLst>
        <pc:spChg chg="add del mod">
          <ac:chgData name="María Fossati" userId="fc12d6ce9a8265d7" providerId="LiveId" clId="{02B718B5-CD02-465A-961A-0F2B3AED80F9}" dt="2024-01-03T18:06:04.236" v="12246" actId="478"/>
          <ac:spMkLst>
            <pc:docMk/>
            <pc:sldMk cId="710128796" sldId="606"/>
            <ac:spMk id="2" creationId="{24D2701F-EC0F-A34A-B506-10895E09E5FF}"/>
          </ac:spMkLst>
        </pc:spChg>
        <pc:spChg chg="mod ord">
          <ac:chgData name="María Fossati" userId="fc12d6ce9a8265d7" providerId="LiveId" clId="{02B718B5-CD02-465A-961A-0F2B3AED80F9}" dt="2024-01-03T18:06:02.901" v="12245" actId="20577"/>
          <ac:spMkLst>
            <pc:docMk/>
            <pc:sldMk cId="710128796" sldId="606"/>
            <ac:spMk id="10" creationId="{20F728EA-9FE9-9B01-5D8C-505CD315970C}"/>
          </ac:spMkLst>
        </pc:spChg>
        <pc:picChg chg="del">
          <ac:chgData name="María Fossati" userId="fc12d6ce9a8265d7" providerId="LiveId" clId="{02B718B5-CD02-465A-961A-0F2B3AED80F9}" dt="2024-01-03T16:45:39.816" v="9004" actId="478"/>
          <ac:picMkLst>
            <pc:docMk/>
            <pc:sldMk cId="710128796" sldId="606"/>
            <ac:picMk id="4" creationId="{EDE2FBB1-F5B6-EEA0-032C-991B94005728}"/>
          </ac:picMkLst>
        </pc:picChg>
      </pc:sldChg>
      <pc:sldChg chg="addSp delSp modSp add mod">
        <pc:chgData name="María Fossati" userId="fc12d6ce9a8265d7" providerId="LiveId" clId="{02B718B5-CD02-465A-961A-0F2B3AED80F9}" dt="2024-01-03T18:06:32.040" v="12258" actId="478"/>
        <pc:sldMkLst>
          <pc:docMk/>
          <pc:sldMk cId="3657328785" sldId="607"/>
        </pc:sldMkLst>
        <pc:spChg chg="add del mod">
          <ac:chgData name="María Fossati" userId="fc12d6ce9a8265d7" providerId="LiveId" clId="{02B718B5-CD02-465A-961A-0F2B3AED80F9}" dt="2024-01-03T16:53:08.250" v="9234" actId="478"/>
          <ac:spMkLst>
            <pc:docMk/>
            <pc:sldMk cId="3657328785" sldId="607"/>
            <ac:spMk id="3" creationId="{50D9D234-0B5A-DCBC-2C2B-50FA1E98866D}"/>
          </ac:spMkLst>
        </pc:spChg>
        <pc:spChg chg="add del mod">
          <ac:chgData name="María Fossati" userId="fc12d6ce9a8265d7" providerId="LiveId" clId="{02B718B5-CD02-465A-961A-0F2B3AED80F9}" dt="2024-01-03T16:53:01.400" v="9230" actId="478"/>
          <ac:spMkLst>
            <pc:docMk/>
            <pc:sldMk cId="3657328785" sldId="607"/>
            <ac:spMk id="4" creationId="{C40D5EEB-0242-1A6C-7EA1-88E8FA2D98BC}"/>
          </ac:spMkLst>
        </pc:spChg>
        <pc:spChg chg="add del mod">
          <ac:chgData name="María Fossati" userId="fc12d6ce9a8265d7" providerId="LiveId" clId="{02B718B5-CD02-465A-961A-0F2B3AED80F9}" dt="2024-01-03T16:53:05.895" v="9233" actId="478"/>
          <ac:spMkLst>
            <pc:docMk/>
            <pc:sldMk cId="3657328785" sldId="607"/>
            <ac:spMk id="5" creationId="{86461E51-8163-1837-86FD-BA26EEBD2B78}"/>
          </ac:spMkLst>
        </pc:spChg>
        <pc:spChg chg="add mod">
          <ac:chgData name="María Fossati" userId="fc12d6ce9a8265d7" providerId="LiveId" clId="{02B718B5-CD02-465A-961A-0F2B3AED80F9}" dt="2024-01-03T16:51:42.586" v="9188"/>
          <ac:spMkLst>
            <pc:docMk/>
            <pc:sldMk cId="3657328785" sldId="607"/>
            <ac:spMk id="6" creationId="{E8C23582-8187-DD08-5AFC-6FA394FFC78E}"/>
          </ac:spMkLst>
        </pc:spChg>
        <pc:spChg chg="add mod ord">
          <ac:chgData name="María Fossati" userId="fc12d6ce9a8265d7" providerId="LiveId" clId="{02B718B5-CD02-465A-961A-0F2B3AED80F9}" dt="2024-01-03T18:06:28.582" v="12256" actId="20577"/>
          <ac:spMkLst>
            <pc:docMk/>
            <pc:sldMk cId="3657328785" sldId="607"/>
            <ac:spMk id="7" creationId="{8FFE4ABF-C5E4-6CF5-BC16-4EEAF9151512}"/>
          </ac:spMkLst>
        </pc:spChg>
        <pc:spChg chg="add mod">
          <ac:chgData name="María Fossati" userId="fc12d6ce9a8265d7" providerId="LiveId" clId="{02B718B5-CD02-465A-961A-0F2B3AED80F9}" dt="2024-01-03T16:53:16.644" v="9235" actId="164"/>
          <ac:spMkLst>
            <pc:docMk/>
            <pc:sldMk cId="3657328785" sldId="607"/>
            <ac:spMk id="9" creationId="{5339E08F-3AB7-0118-7E6F-BDDC4B7E1FDB}"/>
          </ac:spMkLst>
        </pc:spChg>
        <pc:spChg chg="mod">
          <ac:chgData name="María Fossati" userId="fc12d6ce9a8265d7" providerId="LiveId" clId="{02B718B5-CD02-465A-961A-0F2B3AED80F9}" dt="2024-01-03T16:51:42.102" v="9187" actId="20577"/>
          <ac:spMkLst>
            <pc:docMk/>
            <pc:sldMk cId="3657328785" sldId="607"/>
            <ac:spMk id="10" creationId="{20F728EA-9FE9-9B01-5D8C-505CD315970C}"/>
          </ac:spMkLst>
        </pc:spChg>
        <pc:spChg chg="add mod">
          <ac:chgData name="María Fossati" userId="fc12d6ce9a8265d7" providerId="LiveId" clId="{02B718B5-CD02-465A-961A-0F2B3AED80F9}" dt="2024-01-03T16:53:16.644" v="9235" actId="164"/>
          <ac:spMkLst>
            <pc:docMk/>
            <pc:sldMk cId="3657328785" sldId="607"/>
            <ac:spMk id="11" creationId="{BFD56E88-8D70-B9F9-E356-4A57A63414D1}"/>
          </ac:spMkLst>
        </pc:spChg>
        <pc:spChg chg="add mod">
          <ac:chgData name="María Fossati" userId="fc12d6ce9a8265d7" providerId="LiveId" clId="{02B718B5-CD02-465A-961A-0F2B3AED80F9}" dt="2024-01-03T16:53:16.644" v="9235" actId="164"/>
          <ac:spMkLst>
            <pc:docMk/>
            <pc:sldMk cId="3657328785" sldId="607"/>
            <ac:spMk id="12" creationId="{02D48B09-493D-6F04-6C01-DB7599982A64}"/>
          </ac:spMkLst>
        </pc:spChg>
        <pc:spChg chg="add mod">
          <ac:chgData name="María Fossati" userId="fc12d6ce9a8265d7" providerId="LiveId" clId="{02B718B5-CD02-465A-961A-0F2B3AED80F9}" dt="2024-01-03T16:53:16.644" v="9235" actId="164"/>
          <ac:spMkLst>
            <pc:docMk/>
            <pc:sldMk cId="3657328785" sldId="607"/>
            <ac:spMk id="13" creationId="{79C3A4DA-9644-DCBD-E2CC-F9485FEB1232}"/>
          </ac:spMkLst>
        </pc:spChg>
        <pc:spChg chg="add del mod ord">
          <ac:chgData name="María Fossati" userId="fc12d6ce9a8265d7" providerId="LiveId" clId="{02B718B5-CD02-465A-961A-0F2B3AED80F9}" dt="2024-01-03T18:06:32.040" v="12258" actId="478"/>
          <ac:spMkLst>
            <pc:docMk/>
            <pc:sldMk cId="3657328785" sldId="607"/>
            <ac:spMk id="17" creationId="{00A69AAC-9316-FE83-F69B-12B1EDBBBE83}"/>
          </ac:spMkLst>
        </pc:spChg>
        <pc:grpChg chg="add mod">
          <ac:chgData name="María Fossati" userId="fc12d6ce9a8265d7" providerId="LiveId" clId="{02B718B5-CD02-465A-961A-0F2B3AED80F9}" dt="2024-01-03T16:53:18.587" v="9236" actId="1076"/>
          <ac:grpSpMkLst>
            <pc:docMk/>
            <pc:sldMk cId="3657328785" sldId="607"/>
            <ac:grpSpMk id="14" creationId="{B8188427-6C41-DBEF-46AA-E5040FFCEBEB}"/>
          </ac:grpSpMkLst>
        </pc:grpChg>
        <pc:picChg chg="add del mod">
          <ac:chgData name="María Fossati" userId="fc12d6ce9a8265d7" providerId="LiveId" clId="{02B718B5-CD02-465A-961A-0F2B3AED80F9}" dt="2024-01-03T16:53:02.532" v="9231" actId="478"/>
          <ac:picMkLst>
            <pc:docMk/>
            <pc:sldMk cId="3657328785" sldId="607"/>
            <ac:picMk id="2" creationId="{53CD43C3-55FE-E157-4BB1-B078E6CB4CCC}"/>
          </ac:picMkLst>
        </pc:picChg>
        <pc:picChg chg="add mod">
          <ac:chgData name="María Fossati" userId="fc12d6ce9a8265d7" providerId="LiveId" clId="{02B718B5-CD02-465A-961A-0F2B3AED80F9}" dt="2024-01-03T16:53:16.644" v="9235" actId="164"/>
          <ac:picMkLst>
            <pc:docMk/>
            <pc:sldMk cId="3657328785" sldId="607"/>
            <ac:picMk id="8" creationId="{6E6CE45F-9159-B630-82AB-9B3022A5B747}"/>
          </ac:picMkLst>
        </pc:picChg>
        <pc:picChg chg="add del mod ord">
          <ac:chgData name="María Fossati" userId="fc12d6ce9a8265d7" providerId="LiveId" clId="{02B718B5-CD02-465A-961A-0F2B3AED80F9}" dt="2024-01-03T18:06:29.713" v="12257" actId="478"/>
          <ac:picMkLst>
            <pc:docMk/>
            <pc:sldMk cId="3657328785" sldId="607"/>
            <ac:picMk id="16" creationId="{6B717794-74CA-A650-2A9A-887046AF0576}"/>
          </ac:picMkLst>
        </pc:picChg>
      </pc:sldChg>
      <pc:sldChg chg="addSp delSp modSp add mod ord">
        <pc:chgData name="María Fossati" userId="fc12d6ce9a8265d7" providerId="LiveId" clId="{02B718B5-CD02-465A-961A-0F2B3AED80F9}" dt="2024-01-03T18:21:52.045" v="12831"/>
        <pc:sldMkLst>
          <pc:docMk/>
          <pc:sldMk cId="2197930910" sldId="608"/>
        </pc:sldMkLst>
        <pc:spChg chg="add mod">
          <ac:chgData name="María Fossati" userId="fc12d6ce9a8265d7" providerId="LiveId" clId="{02B718B5-CD02-465A-961A-0F2B3AED80F9}" dt="2024-01-03T17:02:12.336" v="9519" actId="1076"/>
          <ac:spMkLst>
            <pc:docMk/>
            <pc:sldMk cId="2197930910" sldId="608"/>
            <ac:spMk id="2" creationId="{E5FA3B3E-F36E-6927-FD7C-E8D2CCA2485D}"/>
          </ac:spMkLst>
        </pc:spChg>
        <pc:spChg chg="add mod">
          <ac:chgData name="María Fossati" userId="fc12d6ce9a8265d7" providerId="LiveId" clId="{02B718B5-CD02-465A-961A-0F2B3AED80F9}" dt="2024-01-03T17:02:12.336" v="9519" actId="1076"/>
          <ac:spMkLst>
            <pc:docMk/>
            <pc:sldMk cId="2197930910" sldId="608"/>
            <ac:spMk id="3" creationId="{2A299A72-150A-70F2-0CDE-81B7EA879741}"/>
          </ac:spMkLst>
        </pc:spChg>
        <pc:spChg chg="add mod ord">
          <ac:chgData name="María Fossati" userId="fc12d6ce9a8265d7" providerId="LiveId" clId="{02B718B5-CD02-465A-961A-0F2B3AED80F9}" dt="2024-01-03T17:02:12.336" v="9519" actId="1076"/>
          <ac:spMkLst>
            <pc:docMk/>
            <pc:sldMk cId="2197930910" sldId="608"/>
            <ac:spMk id="4" creationId="{4AD14E61-B23F-363D-49BB-08B2C1DCC1F3}"/>
          </ac:spMkLst>
        </pc:spChg>
        <pc:spChg chg="del">
          <ac:chgData name="María Fossati" userId="fc12d6ce9a8265d7" providerId="LiveId" clId="{02B718B5-CD02-465A-961A-0F2B3AED80F9}" dt="2024-01-03T16:58:40.457" v="9449" actId="478"/>
          <ac:spMkLst>
            <pc:docMk/>
            <pc:sldMk cId="2197930910" sldId="608"/>
            <ac:spMk id="6" creationId="{E8C23582-8187-DD08-5AFC-6FA394FFC78E}"/>
          </ac:spMkLst>
        </pc:spChg>
        <pc:spChg chg="mod">
          <ac:chgData name="María Fossati" userId="fc12d6ce9a8265d7" providerId="LiveId" clId="{02B718B5-CD02-465A-961A-0F2B3AED80F9}" dt="2024-01-03T16:59:02.506" v="9459" actId="20577"/>
          <ac:spMkLst>
            <pc:docMk/>
            <pc:sldMk cId="2197930910" sldId="608"/>
            <ac:spMk id="7" creationId="{8FFE4ABF-C5E4-6CF5-BC16-4EEAF9151512}"/>
          </ac:spMkLst>
        </pc:spChg>
        <pc:spChg chg="mod">
          <ac:chgData name="María Fossati" userId="fc12d6ce9a8265d7" providerId="LiveId" clId="{02B718B5-CD02-465A-961A-0F2B3AED80F9}" dt="2024-01-03T17:02:12.336" v="9519" actId="1076"/>
          <ac:spMkLst>
            <pc:docMk/>
            <pc:sldMk cId="2197930910" sldId="608"/>
            <ac:spMk id="17" creationId="{00A69AAC-9316-FE83-F69B-12B1EDBBBE83}"/>
          </ac:spMkLst>
        </pc:spChg>
        <pc:spChg chg="add mod">
          <ac:chgData name="María Fossati" userId="fc12d6ce9a8265d7" providerId="LiveId" clId="{02B718B5-CD02-465A-961A-0F2B3AED80F9}" dt="2024-01-03T17:03:19.860" v="9554" actId="255"/>
          <ac:spMkLst>
            <pc:docMk/>
            <pc:sldMk cId="2197930910" sldId="608"/>
            <ac:spMk id="24" creationId="{AB82B151-2CBA-0687-156F-FEE834C7E34D}"/>
          </ac:spMkLst>
        </pc:spChg>
        <pc:spChg chg="add mod">
          <ac:chgData name="María Fossati" userId="fc12d6ce9a8265d7" providerId="LiveId" clId="{02B718B5-CD02-465A-961A-0F2B3AED80F9}" dt="2024-01-03T17:03:28.918" v="9557" actId="20577"/>
          <ac:spMkLst>
            <pc:docMk/>
            <pc:sldMk cId="2197930910" sldId="608"/>
            <ac:spMk id="25" creationId="{93C99E71-7628-4DBF-1227-454C6E334532}"/>
          </ac:spMkLst>
        </pc:spChg>
        <pc:spChg chg="add mod">
          <ac:chgData name="María Fossati" userId="fc12d6ce9a8265d7" providerId="LiveId" clId="{02B718B5-CD02-465A-961A-0F2B3AED80F9}" dt="2024-01-03T18:02:19.276" v="12167" actId="113"/>
          <ac:spMkLst>
            <pc:docMk/>
            <pc:sldMk cId="2197930910" sldId="608"/>
            <ac:spMk id="26" creationId="{5EBBC233-A3A4-069C-B74B-A2175668D810}"/>
          </ac:spMkLst>
        </pc:spChg>
        <pc:spChg chg="mod">
          <ac:chgData name="María Fossati" userId="fc12d6ce9a8265d7" providerId="LiveId" clId="{02B718B5-CD02-465A-961A-0F2B3AED80F9}" dt="2024-01-03T16:58:41.828" v="9450" actId="1076"/>
          <ac:spMkLst>
            <pc:docMk/>
            <pc:sldMk cId="2197930910" sldId="608"/>
            <ac:spMk id="87" creationId="{00000000-0000-0000-0000-000000000000}"/>
          </ac:spMkLst>
        </pc:spChg>
        <pc:grpChg chg="del">
          <ac:chgData name="María Fossati" userId="fc12d6ce9a8265d7" providerId="LiveId" clId="{02B718B5-CD02-465A-961A-0F2B3AED80F9}" dt="2024-01-03T16:58:37.595" v="9448" actId="478"/>
          <ac:grpSpMkLst>
            <pc:docMk/>
            <pc:sldMk cId="2197930910" sldId="608"/>
            <ac:grpSpMk id="14" creationId="{B8188427-6C41-DBEF-46AA-E5040FFCEBEB}"/>
          </ac:grpSpMkLst>
        </pc:grpChg>
        <pc:picChg chg="mod">
          <ac:chgData name="María Fossati" userId="fc12d6ce9a8265d7" providerId="LiveId" clId="{02B718B5-CD02-465A-961A-0F2B3AED80F9}" dt="2024-01-03T17:02:12.336" v="9519" actId="1076"/>
          <ac:picMkLst>
            <pc:docMk/>
            <pc:sldMk cId="2197930910" sldId="608"/>
            <ac:picMk id="16" creationId="{6B717794-74CA-A650-2A9A-887046AF0576}"/>
          </ac:picMkLst>
        </pc:picChg>
        <pc:cxnChg chg="add mod">
          <ac:chgData name="María Fossati" userId="fc12d6ce9a8265d7" providerId="LiveId" clId="{02B718B5-CD02-465A-961A-0F2B3AED80F9}" dt="2024-01-03T17:02:12.336" v="9519" actId="1076"/>
          <ac:cxnSpMkLst>
            <pc:docMk/>
            <pc:sldMk cId="2197930910" sldId="608"/>
            <ac:cxnSpMk id="5" creationId="{8BB15010-15EC-8F1D-4A46-591F45F378E4}"/>
          </ac:cxnSpMkLst>
        </pc:cxnChg>
        <pc:cxnChg chg="add mod">
          <ac:chgData name="María Fossati" userId="fc12d6ce9a8265d7" providerId="LiveId" clId="{02B718B5-CD02-465A-961A-0F2B3AED80F9}" dt="2024-01-03T17:02:12.336" v="9519" actId="1076"/>
          <ac:cxnSpMkLst>
            <pc:docMk/>
            <pc:sldMk cId="2197930910" sldId="608"/>
            <ac:cxnSpMk id="20" creationId="{6E4872D6-2C62-94C6-733C-6E223063EEBE}"/>
          </ac:cxnSpMkLst>
        </pc:cxnChg>
      </pc:sldChg>
      <pc:sldChg chg="addSp delSp modSp add del mod ord">
        <pc:chgData name="María Fossati" userId="fc12d6ce9a8265d7" providerId="LiveId" clId="{02B718B5-CD02-465A-961A-0F2B3AED80F9}" dt="2024-01-03T18:10:05.897" v="12328" actId="47"/>
        <pc:sldMkLst>
          <pc:docMk/>
          <pc:sldMk cId="3064611446" sldId="609"/>
        </pc:sldMkLst>
        <pc:spChg chg="add del mod">
          <ac:chgData name="María Fossati" userId="fc12d6ce9a8265d7" providerId="LiveId" clId="{02B718B5-CD02-465A-961A-0F2B3AED80F9}" dt="2024-01-03T17:26:16.204" v="10687" actId="478"/>
          <ac:spMkLst>
            <pc:docMk/>
            <pc:sldMk cId="3064611446" sldId="609"/>
            <ac:spMk id="4" creationId="{29033A1E-FD9C-970A-CB24-10C6344E189F}"/>
          </ac:spMkLst>
        </pc:spChg>
        <pc:spChg chg="mod">
          <ac:chgData name="María Fossati" userId="fc12d6ce9a8265d7" providerId="LiveId" clId="{02B718B5-CD02-465A-961A-0F2B3AED80F9}" dt="2024-01-03T18:09:56.483" v="12325" actId="20577"/>
          <ac:spMkLst>
            <pc:docMk/>
            <pc:sldMk cId="3064611446" sldId="609"/>
            <ac:spMk id="10" creationId="{20F728EA-9FE9-9B01-5D8C-505CD315970C}"/>
          </ac:spMkLst>
        </pc:spChg>
        <pc:spChg chg="add del mod">
          <ac:chgData name="María Fossati" userId="fc12d6ce9a8265d7" providerId="LiveId" clId="{02B718B5-CD02-465A-961A-0F2B3AED80F9}" dt="2024-01-03T18:10:03.494" v="12327" actId="478"/>
          <ac:spMkLst>
            <pc:docMk/>
            <pc:sldMk cId="3064611446" sldId="609"/>
            <ac:spMk id="11" creationId="{6AD3C79B-F432-F81C-AAA5-F3B117BB4752}"/>
          </ac:spMkLst>
        </pc:spChg>
        <pc:spChg chg="mod">
          <ac:chgData name="María Fossati" userId="fc12d6ce9a8265d7" providerId="LiveId" clId="{02B718B5-CD02-465A-961A-0F2B3AED80F9}" dt="2024-01-03T17:11:16.057" v="10313" actId="20577"/>
          <ac:spMkLst>
            <pc:docMk/>
            <pc:sldMk cId="3064611446" sldId="609"/>
            <ac:spMk id="86" creationId="{00000000-0000-0000-0000-000000000000}"/>
          </ac:spMkLst>
        </pc:spChg>
        <pc:picChg chg="add del mod">
          <ac:chgData name="María Fossati" userId="fc12d6ce9a8265d7" providerId="LiveId" clId="{02B718B5-CD02-465A-961A-0F2B3AED80F9}" dt="2024-01-03T17:30:42.077" v="11039" actId="478"/>
          <ac:picMkLst>
            <pc:docMk/>
            <pc:sldMk cId="3064611446" sldId="609"/>
            <ac:picMk id="3" creationId="{425CB315-EBF4-24A5-6B83-A78080C521D6}"/>
          </ac:picMkLst>
        </pc:picChg>
        <pc:picChg chg="add del mod ord">
          <ac:chgData name="María Fossati" userId="fc12d6ce9a8265d7" providerId="LiveId" clId="{02B718B5-CD02-465A-961A-0F2B3AED80F9}" dt="2024-01-03T18:09:57.554" v="12326" actId="478"/>
          <ac:picMkLst>
            <pc:docMk/>
            <pc:sldMk cId="3064611446" sldId="609"/>
            <ac:picMk id="9" creationId="{9B9229CA-9A70-6BF8-C04D-A2B7CC800E05}"/>
          </ac:picMkLst>
        </pc:picChg>
        <pc:cxnChg chg="add del mod">
          <ac:chgData name="María Fossati" userId="fc12d6ce9a8265d7" providerId="LiveId" clId="{02B718B5-CD02-465A-961A-0F2B3AED80F9}" dt="2024-01-03T18:09:47.529" v="12322" actId="478"/>
          <ac:cxnSpMkLst>
            <pc:docMk/>
            <pc:sldMk cId="3064611446" sldId="609"/>
            <ac:cxnSpMk id="5" creationId="{E00541F8-A0A9-9ECF-3EE6-788B6D962F25}"/>
          </ac:cxnSpMkLst>
        </pc:cxnChg>
      </pc:sldChg>
      <pc:sldChg chg="modSp add mod">
        <pc:chgData name="María Fossati" userId="fc12d6ce9a8265d7" providerId="LiveId" clId="{02B718B5-CD02-465A-961A-0F2B3AED80F9}" dt="2024-01-03T18:07:33.269" v="12272" actId="20577"/>
        <pc:sldMkLst>
          <pc:docMk/>
          <pc:sldMk cId="124558550" sldId="610"/>
        </pc:sldMkLst>
        <pc:spChg chg="mod">
          <ac:chgData name="María Fossati" userId="fc12d6ce9a8265d7" providerId="LiveId" clId="{02B718B5-CD02-465A-961A-0F2B3AED80F9}" dt="2024-01-03T18:07:33.269" v="12272" actId="20577"/>
          <ac:spMkLst>
            <pc:docMk/>
            <pc:sldMk cId="124558550" sldId="610"/>
            <ac:spMk id="10" creationId="{20F728EA-9FE9-9B01-5D8C-505CD315970C}"/>
          </ac:spMkLst>
        </pc:spChg>
      </pc:sldChg>
      <pc:sldChg chg="delSp modSp add mod ord">
        <pc:chgData name="María Fossati" userId="fc12d6ce9a8265d7" providerId="LiveId" clId="{02B718B5-CD02-465A-961A-0F2B3AED80F9}" dt="2024-01-03T18:08:34.855" v="12299" actId="478"/>
        <pc:sldMkLst>
          <pc:docMk/>
          <pc:sldMk cId="4192110196" sldId="611"/>
        </pc:sldMkLst>
        <pc:spChg chg="del">
          <ac:chgData name="María Fossati" userId="fc12d6ce9a8265d7" providerId="LiveId" clId="{02B718B5-CD02-465A-961A-0F2B3AED80F9}" dt="2024-01-03T18:08:34.855" v="12299" actId="478"/>
          <ac:spMkLst>
            <pc:docMk/>
            <pc:sldMk cId="4192110196" sldId="611"/>
            <ac:spMk id="4" creationId="{29033A1E-FD9C-970A-CB24-10C6344E189F}"/>
          </ac:spMkLst>
        </pc:spChg>
        <pc:spChg chg="mod">
          <ac:chgData name="María Fossati" userId="fc12d6ce9a8265d7" providerId="LiveId" clId="{02B718B5-CD02-465A-961A-0F2B3AED80F9}" dt="2024-01-03T18:08:32.893" v="12298" actId="20577"/>
          <ac:spMkLst>
            <pc:docMk/>
            <pc:sldMk cId="4192110196" sldId="611"/>
            <ac:spMk id="10" creationId="{20F728EA-9FE9-9B01-5D8C-505CD315970C}"/>
          </ac:spMkLst>
        </pc:spChg>
        <pc:picChg chg="del">
          <ac:chgData name="María Fossati" userId="fc12d6ce9a8265d7" providerId="LiveId" clId="{02B718B5-CD02-465A-961A-0F2B3AED80F9}" dt="2024-01-03T18:08:34.855" v="12299" actId="478"/>
          <ac:picMkLst>
            <pc:docMk/>
            <pc:sldMk cId="4192110196" sldId="611"/>
            <ac:picMk id="3" creationId="{425CB315-EBF4-24A5-6B83-A78080C521D6}"/>
          </ac:picMkLst>
        </pc:picChg>
      </pc:sldChg>
      <pc:sldChg chg="add del ord">
        <pc:chgData name="María Fossati" userId="fc12d6ce9a8265d7" providerId="LiveId" clId="{02B718B5-CD02-465A-961A-0F2B3AED80F9}" dt="2024-01-03T17:34:34.893" v="11277" actId="47"/>
        <pc:sldMkLst>
          <pc:docMk/>
          <pc:sldMk cId="486449861" sldId="612"/>
        </pc:sldMkLst>
      </pc:sldChg>
      <pc:sldChg chg="addSp delSp modSp add mod ord">
        <pc:chgData name="María Fossati" userId="fc12d6ce9a8265d7" providerId="LiveId" clId="{02B718B5-CD02-465A-961A-0F2B3AED80F9}" dt="2024-01-03T18:11:26.513" v="12354" actId="478"/>
        <pc:sldMkLst>
          <pc:docMk/>
          <pc:sldMk cId="734930728" sldId="613"/>
        </pc:sldMkLst>
        <pc:spChg chg="del mod">
          <ac:chgData name="María Fossati" userId="fc12d6ce9a8265d7" providerId="LiveId" clId="{02B718B5-CD02-465A-961A-0F2B3AED80F9}" dt="2024-01-03T18:11:26.513" v="12354" actId="478"/>
          <ac:spMkLst>
            <pc:docMk/>
            <pc:sldMk cId="734930728" sldId="613"/>
            <ac:spMk id="4" creationId="{29033A1E-FD9C-970A-CB24-10C6344E189F}"/>
          </ac:spMkLst>
        </pc:spChg>
        <pc:spChg chg="mod">
          <ac:chgData name="María Fossati" userId="fc12d6ce9a8265d7" providerId="LiveId" clId="{02B718B5-CD02-465A-961A-0F2B3AED80F9}" dt="2024-01-03T18:11:21.151" v="12353" actId="20577"/>
          <ac:spMkLst>
            <pc:docMk/>
            <pc:sldMk cId="734930728" sldId="613"/>
            <ac:spMk id="10" creationId="{20F728EA-9FE9-9B01-5D8C-505CD315970C}"/>
          </ac:spMkLst>
        </pc:spChg>
        <pc:spChg chg="mod">
          <ac:chgData name="María Fossati" userId="fc12d6ce9a8265d7" providerId="LiveId" clId="{02B718B5-CD02-465A-961A-0F2B3AED80F9}" dt="2024-01-03T17:34:50.689" v="11289" actId="20577"/>
          <ac:spMkLst>
            <pc:docMk/>
            <pc:sldMk cId="734930728" sldId="613"/>
            <ac:spMk id="86" creationId="{00000000-0000-0000-0000-000000000000}"/>
          </ac:spMkLst>
        </pc:spChg>
        <pc:picChg chg="del">
          <ac:chgData name="María Fossati" userId="fc12d6ce9a8265d7" providerId="LiveId" clId="{02B718B5-CD02-465A-961A-0F2B3AED80F9}" dt="2024-01-03T17:36:48.655" v="11345" actId="478"/>
          <ac:picMkLst>
            <pc:docMk/>
            <pc:sldMk cId="734930728" sldId="613"/>
            <ac:picMk id="3" creationId="{425CB315-EBF4-24A5-6B83-A78080C521D6}"/>
          </ac:picMkLst>
        </pc:picChg>
        <pc:picChg chg="add del mod ord">
          <ac:chgData name="María Fossati" userId="fc12d6ce9a8265d7" providerId="LiveId" clId="{02B718B5-CD02-465A-961A-0F2B3AED80F9}" dt="2024-01-03T18:11:26.513" v="12354" actId="478"/>
          <ac:picMkLst>
            <pc:docMk/>
            <pc:sldMk cId="734930728" sldId="613"/>
            <ac:picMk id="5" creationId="{2F1CC98A-702F-DEA5-343C-ADA90D8C2D76}"/>
          </ac:picMkLst>
        </pc:picChg>
      </pc:sldChg>
      <pc:sldChg chg="addSp delSp modSp add mod">
        <pc:chgData name="María Fossati" userId="fc12d6ce9a8265d7" providerId="LiveId" clId="{02B718B5-CD02-465A-961A-0F2B3AED80F9}" dt="2024-01-03T18:12:09.317" v="12365" actId="20577"/>
        <pc:sldMkLst>
          <pc:docMk/>
          <pc:sldMk cId="1524167610" sldId="614"/>
        </pc:sldMkLst>
        <pc:spChg chg="mod ord">
          <ac:chgData name="María Fossati" userId="fc12d6ce9a8265d7" providerId="LiveId" clId="{02B718B5-CD02-465A-961A-0F2B3AED80F9}" dt="2024-01-03T18:12:09.317" v="12365" actId="20577"/>
          <ac:spMkLst>
            <pc:docMk/>
            <pc:sldMk cId="1524167610" sldId="614"/>
            <ac:spMk id="10" creationId="{20F728EA-9FE9-9B01-5D8C-505CD315970C}"/>
          </ac:spMkLst>
        </pc:spChg>
        <pc:spChg chg="del mod">
          <ac:chgData name="María Fossati" userId="fc12d6ce9a8265d7" providerId="LiveId" clId="{02B718B5-CD02-465A-961A-0F2B3AED80F9}" dt="2024-01-03T18:12:06.713" v="12364" actId="478"/>
          <ac:spMkLst>
            <pc:docMk/>
            <pc:sldMk cId="1524167610" sldId="614"/>
            <ac:spMk id="11" creationId="{6AD3C79B-F432-F81C-AAA5-F3B117BB4752}"/>
          </ac:spMkLst>
        </pc:spChg>
        <pc:spChg chg="mod">
          <ac:chgData name="María Fossati" userId="fc12d6ce9a8265d7" providerId="LiveId" clId="{02B718B5-CD02-465A-961A-0F2B3AED80F9}" dt="2024-01-03T17:40:12.178" v="11419" actId="20577"/>
          <ac:spMkLst>
            <pc:docMk/>
            <pc:sldMk cId="1524167610" sldId="614"/>
            <ac:spMk id="86" creationId="{00000000-0000-0000-0000-000000000000}"/>
          </ac:spMkLst>
        </pc:spChg>
        <pc:picChg chg="add mod ord">
          <ac:chgData name="María Fossati" userId="fc12d6ce9a8265d7" providerId="LiveId" clId="{02B718B5-CD02-465A-961A-0F2B3AED80F9}" dt="2024-01-03T17:37:34.837" v="11361" actId="167"/>
          <ac:picMkLst>
            <pc:docMk/>
            <pc:sldMk cId="1524167610" sldId="614"/>
            <ac:picMk id="3" creationId="{5B6D015D-36FA-D8B1-2047-E264776001F1}"/>
          </ac:picMkLst>
        </pc:picChg>
        <pc:picChg chg="del">
          <ac:chgData name="María Fossati" userId="fc12d6ce9a8265d7" providerId="LiveId" clId="{02B718B5-CD02-465A-961A-0F2B3AED80F9}" dt="2024-01-03T17:37:12.459" v="11351" actId="478"/>
          <ac:picMkLst>
            <pc:docMk/>
            <pc:sldMk cId="1524167610" sldId="614"/>
            <ac:picMk id="9" creationId="{9B9229CA-9A70-6BF8-C04D-A2B7CC800E05}"/>
          </ac:picMkLst>
        </pc:picChg>
        <pc:cxnChg chg="del mod">
          <ac:chgData name="María Fossati" userId="fc12d6ce9a8265d7" providerId="LiveId" clId="{02B718B5-CD02-465A-961A-0F2B3AED80F9}" dt="2024-01-03T18:12:03.939" v="12363" actId="478"/>
          <ac:cxnSpMkLst>
            <pc:docMk/>
            <pc:sldMk cId="1524167610" sldId="614"/>
            <ac:cxnSpMk id="5" creationId="{E00541F8-A0A9-9ECF-3EE6-788B6D962F25}"/>
          </ac:cxnSpMkLst>
        </pc:cxnChg>
      </pc:sldChg>
      <pc:sldChg chg="add">
        <pc:chgData name="María Fossati" userId="fc12d6ce9a8265d7" providerId="LiveId" clId="{02B718B5-CD02-465A-961A-0F2B3AED80F9}" dt="2024-01-03T17:48:49.937" v="11996"/>
        <pc:sldMkLst>
          <pc:docMk/>
          <pc:sldMk cId="3382900611" sldId="615"/>
        </pc:sldMkLst>
      </pc:sldChg>
      <pc:sldChg chg="add">
        <pc:chgData name="María Fossati" userId="fc12d6ce9a8265d7" providerId="LiveId" clId="{02B718B5-CD02-465A-961A-0F2B3AED80F9}" dt="2024-01-03T17:49:23.074" v="12001"/>
        <pc:sldMkLst>
          <pc:docMk/>
          <pc:sldMk cId="4193237077" sldId="616"/>
        </pc:sldMkLst>
      </pc:sldChg>
      <pc:sldChg chg="modSp add">
        <pc:chgData name="María Fossati" userId="fc12d6ce9a8265d7" providerId="LiveId" clId="{02B718B5-CD02-465A-961A-0F2B3AED80F9}" dt="2024-01-03T17:49:41.859" v="12005" actId="20577"/>
        <pc:sldMkLst>
          <pc:docMk/>
          <pc:sldMk cId="1662318448" sldId="617"/>
        </pc:sldMkLst>
        <pc:spChg chg="mod">
          <ac:chgData name="María Fossati" userId="fc12d6ce9a8265d7" providerId="LiveId" clId="{02B718B5-CD02-465A-961A-0F2B3AED80F9}" dt="2024-01-03T17:49:41.859" v="12005" actId="20577"/>
          <ac:spMkLst>
            <pc:docMk/>
            <pc:sldMk cId="1662318448" sldId="617"/>
            <ac:spMk id="10" creationId="{20F728EA-9FE9-9B01-5D8C-505CD315970C}"/>
          </ac:spMkLst>
        </pc:spChg>
      </pc:sldChg>
      <pc:sldChg chg="add del">
        <pc:chgData name="María Fossati" userId="fc12d6ce9a8265d7" providerId="LiveId" clId="{02B718B5-CD02-465A-961A-0F2B3AED80F9}" dt="2024-01-03T17:49:57.817" v="12009"/>
        <pc:sldMkLst>
          <pc:docMk/>
          <pc:sldMk cId="2132785467" sldId="618"/>
        </pc:sldMkLst>
      </pc:sldChg>
      <pc:sldChg chg="modSp add mod">
        <pc:chgData name="María Fossati" userId="fc12d6ce9a8265d7" providerId="LiveId" clId="{02B718B5-CD02-465A-961A-0F2B3AED80F9}" dt="2024-01-03T17:50:30.699" v="12013" actId="207"/>
        <pc:sldMkLst>
          <pc:docMk/>
          <pc:sldMk cId="3280847893" sldId="618"/>
        </pc:sldMkLst>
        <pc:spChg chg="mod">
          <ac:chgData name="María Fossati" userId="fc12d6ce9a8265d7" providerId="LiveId" clId="{02B718B5-CD02-465A-961A-0F2B3AED80F9}" dt="2024-01-03T17:50:30.699" v="12013" actId="207"/>
          <ac:spMkLst>
            <pc:docMk/>
            <pc:sldMk cId="3280847893" sldId="618"/>
            <ac:spMk id="10" creationId="{20F728EA-9FE9-9B01-5D8C-505CD315970C}"/>
          </ac:spMkLst>
        </pc:spChg>
      </pc:sldChg>
      <pc:sldChg chg="addSp delSp modSp add mod">
        <pc:chgData name="María Fossati" userId="fc12d6ce9a8265d7" providerId="LiveId" clId="{02B718B5-CD02-465A-961A-0F2B3AED80F9}" dt="2024-01-03T17:55:59.942" v="12092" actId="207"/>
        <pc:sldMkLst>
          <pc:docMk/>
          <pc:sldMk cId="3238610733" sldId="619"/>
        </pc:sldMkLst>
        <pc:spChg chg="add del">
          <ac:chgData name="María Fossati" userId="fc12d6ce9a8265d7" providerId="LiveId" clId="{02B718B5-CD02-465A-961A-0F2B3AED80F9}" dt="2024-01-03T17:51:30.212" v="12029" actId="478"/>
          <ac:spMkLst>
            <pc:docMk/>
            <pc:sldMk cId="3238610733" sldId="619"/>
            <ac:spMk id="2" creationId="{5AA60DEE-0061-6556-09FF-146065B4FDB3}"/>
          </ac:spMkLst>
        </pc:spChg>
        <pc:spChg chg="add del">
          <ac:chgData name="María Fossati" userId="fc12d6ce9a8265d7" providerId="LiveId" clId="{02B718B5-CD02-465A-961A-0F2B3AED80F9}" dt="2024-01-03T17:51:30.212" v="12029" actId="478"/>
          <ac:spMkLst>
            <pc:docMk/>
            <pc:sldMk cId="3238610733" sldId="619"/>
            <ac:spMk id="3" creationId="{3FC50529-55E9-F093-C6C2-204DF53BB51E}"/>
          </ac:spMkLst>
        </pc:spChg>
        <pc:spChg chg="add del mod">
          <ac:chgData name="María Fossati" userId="fc12d6ce9a8265d7" providerId="LiveId" clId="{02B718B5-CD02-465A-961A-0F2B3AED80F9}" dt="2024-01-03T17:55:59.942" v="12092" actId="207"/>
          <ac:spMkLst>
            <pc:docMk/>
            <pc:sldMk cId="3238610733" sldId="619"/>
            <ac:spMk id="10" creationId="{20F728EA-9FE9-9B01-5D8C-505CD315970C}"/>
          </ac:spMkLst>
        </pc:spChg>
        <pc:picChg chg="add del">
          <ac:chgData name="María Fossati" userId="fc12d6ce9a8265d7" providerId="LiveId" clId="{02B718B5-CD02-465A-961A-0F2B3AED80F9}" dt="2024-01-03T17:51:31.706" v="12030" actId="478"/>
          <ac:picMkLst>
            <pc:docMk/>
            <pc:sldMk cId="3238610733" sldId="619"/>
            <ac:picMk id="4" creationId="{EF37B589-F38C-712A-15F8-E0BC262E14C7}"/>
          </ac:picMkLst>
        </pc:picChg>
      </pc:sldChg>
      <pc:sldChg chg="modSp add mod">
        <pc:chgData name="María Fossati" userId="fc12d6ce9a8265d7" providerId="LiveId" clId="{02B718B5-CD02-465A-961A-0F2B3AED80F9}" dt="2024-01-03T18:19:31.919" v="12820" actId="14100"/>
        <pc:sldMkLst>
          <pc:docMk/>
          <pc:sldMk cId="4192522402" sldId="620"/>
        </pc:sldMkLst>
        <pc:spChg chg="mod">
          <ac:chgData name="María Fossati" userId="fc12d6ce9a8265d7" providerId="LiveId" clId="{02B718B5-CD02-465A-961A-0F2B3AED80F9}" dt="2024-01-03T18:19:31.919" v="12820" actId="14100"/>
          <ac:spMkLst>
            <pc:docMk/>
            <pc:sldMk cId="4192522402" sldId="620"/>
            <ac:spMk id="3" creationId="{3FC50529-55E9-F093-C6C2-204DF53BB51E}"/>
          </ac:spMkLst>
        </pc:spChg>
        <pc:spChg chg="mod">
          <ac:chgData name="María Fossati" userId="fc12d6ce9a8265d7" providerId="LiveId" clId="{02B718B5-CD02-465A-961A-0F2B3AED80F9}" dt="2024-01-03T18:19:23.274" v="12819" actId="20577"/>
          <ac:spMkLst>
            <pc:docMk/>
            <pc:sldMk cId="4192522402" sldId="620"/>
            <ac:spMk id="10" creationId="{20F728EA-9FE9-9B01-5D8C-505CD315970C}"/>
          </ac:spMkLst>
        </pc:spChg>
      </pc:sldChg>
      <pc:sldChg chg="modSp add mod ord">
        <pc:chgData name="María Fossati" userId="fc12d6ce9a8265d7" providerId="LiveId" clId="{02B718B5-CD02-465A-961A-0F2B3AED80F9}" dt="2024-01-03T17:51:50.310" v="12036"/>
        <pc:sldMkLst>
          <pc:docMk/>
          <pc:sldMk cId="4207093782" sldId="621"/>
        </pc:sldMkLst>
        <pc:spChg chg="mod">
          <ac:chgData name="María Fossati" userId="fc12d6ce9a8265d7" providerId="LiveId" clId="{02B718B5-CD02-465A-961A-0F2B3AED80F9}" dt="2024-01-03T17:51:44.770" v="12034" actId="20577"/>
          <ac:spMkLst>
            <pc:docMk/>
            <pc:sldMk cId="4207093782" sldId="621"/>
            <ac:spMk id="10" creationId="{20F728EA-9FE9-9B01-5D8C-505CD315970C}"/>
          </ac:spMkLst>
        </pc:spChg>
      </pc:sldChg>
      <pc:sldChg chg="add">
        <pc:chgData name="María Fossati" userId="fc12d6ce9a8265d7" providerId="LiveId" clId="{02B718B5-CD02-465A-961A-0F2B3AED80F9}" dt="2024-01-03T17:52:04.857" v="12041"/>
        <pc:sldMkLst>
          <pc:docMk/>
          <pc:sldMk cId="1023660832" sldId="622"/>
        </pc:sldMkLst>
      </pc:sldChg>
      <pc:sldChg chg="delSp modSp add mod">
        <pc:chgData name="María Fossati" userId="fc12d6ce9a8265d7" providerId="LiveId" clId="{02B718B5-CD02-465A-961A-0F2B3AED80F9}" dt="2024-01-03T17:54:28.814" v="12077" actId="20577"/>
        <pc:sldMkLst>
          <pc:docMk/>
          <pc:sldMk cId="1756547610" sldId="623"/>
        </pc:sldMkLst>
        <pc:spChg chg="mod">
          <ac:chgData name="María Fossati" userId="fc12d6ce9a8265d7" providerId="LiveId" clId="{02B718B5-CD02-465A-961A-0F2B3AED80F9}" dt="2024-01-03T17:54:28.814" v="12077" actId="20577"/>
          <ac:spMkLst>
            <pc:docMk/>
            <pc:sldMk cId="1756547610" sldId="623"/>
            <ac:spMk id="10" creationId="{20F728EA-9FE9-9B01-5D8C-505CD315970C}"/>
          </ac:spMkLst>
        </pc:spChg>
        <pc:cxnChg chg="del">
          <ac:chgData name="María Fossati" userId="fc12d6ce9a8265d7" providerId="LiveId" clId="{02B718B5-CD02-465A-961A-0F2B3AED80F9}" dt="2024-01-03T17:54:15.794" v="12075" actId="478"/>
          <ac:cxnSpMkLst>
            <pc:docMk/>
            <pc:sldMk cId="1756547610" sldId="623"/>
            <ac:cxnSpMk id="16" creationId="{118E7288-B450-1B20-36C7-84096596184C}"/>
          </ac:cxnSpMkLst>
        </pc:cxnChg>
      </pc:sldChg>
      <pc:sldChg chg="modSp add mod">
        <pc:chgData name="María Fossati" userId="fc12d6ce9a8265d7" providerId="LiveId" clId="{02B718B5-CD02-465A-961A-0F2B3AED80F9}" dt="2024-01-03T17:55:08.168" v="12084" actId="20577"/>
        <pc:sldMkLst>
          <pc:docMk/>
          <pc:sldMk cId="2829959066" sldId="624"/>
        </pc:sldMkLst>
        <pc:spChg chg="mod">
          <ac:chgData name="María Fossati" userId="fc12d6ce9a8265d7" providerId="LiveId" clId="{02B718B5-CD02-465A-961A-0F2B3AED80F9}" dt="2024-01-03T17:55:08.168" v="12084" actId="20577"/>
          <ac:spMkLst>
            <pc:docMk/>
            <pc:sldMk cId="2829959066" sldId="624"/>
            <ac:spMk id="10" creationId="{20F728EA-9FE9-9B01-5D8C-505CD315970C}"/>
          </ac:spMkLst>
        </pc:spChg>
      </pc:sldChg>
      <pc:sldChg chg="modSp add mod">
        <pc:chgData name="María Fossati" userId="fc12d6ce9a8265d7" providerId="LiveId" clId="{02B718B5-CD02-465A-961A-0F2B3AED80F9}" dt="2024-01-03T17:55:43.909" v="12090" actId="113"/>
        <pc:sldMkLst>
          <pc:docMk/>
          <pc:sldMk cId="2613905897" sldId="625"/>
        </pc:sldMkLst>
        <pc:spChg chg="mod">
          <ac:chgData name="María Fossati" userId="fc12d6ce9a8265d7" providerId="LiveId" clId="{02B718B5-CD02-465A-961A-0F2B3AED80F9}" dt="2024-01-03T17:55:43.909" v="12090" actId="113"/>
          <ac:spMkLst>
            <pc:docMk/>
            <pc:sldMk cId="2613905897" sldId="625"/>
            <ac:spMk id="10" creationId="{20F728EA-9FE9-9B01-5D8C-505CD315970C}"/>
          </ac:spMkLst>
        </pc:spChg>
      </pc:sldChg>
      <pc:sldChg chg="add del">
        <pc:chgData name="María Fossati" userId="fc12d6ce9a8265d7" providerId="LiveId" clId="{02B718B5-CD02-465A-961A-0F2B3AED80F9}" dt="2024-01-03T17:56:59.814" v="12104" actId="47"/>
        <pc:sldMkLst>
          <pc:docMk/>
          <pc:sldMk cId="169563781" sldId="626"/>
        </pc:sldMkLst>
      </pc:sldChg>
      <pc:sldChg chg="modSp add">
        <pc:chgData name="María Fossati" userId="fc12d6ce9a8265d7" providerId="LiveId" clId="{02B718B5-CD02-465A-961A-0F2B3AED80F9}" dt="2024-01-03T17:56:49.477" v="12102" actId="20577"/>
        <pc:sldMkLst>
          <pc:docMk/>
          <pc:sldMk cId="2977333193" sldId="627"/>
        </pc:sldMkLst>
        <pc:spChg chg="mod">
          <ac:chgData name="María Fossati" userId="fc12d6ce9a8265d7" providerId="LiveId" clId="{02B718B5-CD02-465A-961A-0F2B3AED80F9}" dt="2024-01-03T17:56:49.477" v="12102" actId="20577"/>
          <ac:spMkLst>
            <pc:docMk/>
            <pc:sldMk cId="2977333193" sldId="627"/>
            <ac:spMk id="10" creationId="{20F728EA-9FE9-9B01-5D8C-505CD315970C}"/>
          </ac:spMkLst>
        </pc:spChg>
      </pc:sldChg>
      <pc:sldChg chg="modSp add mod">
        <pc:chgData name="María Fossati" userId="fc12d6ce9a8265d7" providerId="LiveId" clId="{02B718B5-CD02-465A-961A-0F2B3AED80F9}" dt="2024-01-03T18:20:40.747" v="12827" actId="20577"/>
        <pc:sldMkLst>
          <pc:docMk/>
          <pc:sldMk cId="2766380144" sldId="628"/>
        </pc:sldMkLst>
        <pc:spChg chg="mod">
          <ac:chgData name="María Fossati" userId="fc12d6ce9a8265d7" providerId="LiveId" clId="{02B718B5-CD02-465A-961A-0F2B3AED80F9}" dt="2024-01-03T18:20:40.747" v="12827" actId="20577"/>
          <ac:spMkLst>
            <pc:docMk/>
            <pc:sldMk cId="2766380144" sldId="628"/>
            <ac:spMk id="10" creationId="{20F728EA-9FE9-9B01-5D8C-505CD315970C}"/>
          </ac:spMkLst>
        </pc:spChg>
      </pc:sldChg>
      <pc:sldChg chg="add">
        <pc:chgData name="María Fossati" userId="fc12d6ce9a8265d7" providerId="LiveId" clId="{02B718B5-CD02-465A-961A-0F2B3AED80F9}" dt="2024-01-03T17:57:19.586" v="12108"/>
        <pc:sldMkLst>
          <pc:docMk/>
          <pc:sldMk cId="241147279" sldId="629"/>
        </pc:sldMkLst>
      </pc:sldChg>
      <pc:sldChg chg="addSp delSp modSp add mod">
        <pc:chgData name="María Fossati" userId="fc12d6ce9a8265d7" providerId="LiveId" clId="{02B718B5-CD02-465A-961A-0F2B3AED80F9}" dt="2024-01-03T17:58:41.539" v="12130" actId="478"/>
        <pc:sldMkLst>
          <pc:docMk/>
          <pc:sldMk cId="3707653033" sldId="630"/>
        </pc:sldMkLst>
        <pc:spChg chg="mod">
          <ac:chgData name="María Fossati" userId="fc12d6ce9a8265d7" providerId="LiveId" clId="{02B718B5-CD02-465A-961A-0F2B3AED80F9}" dt="2024-01-03T17:58:33.617" v="12126" actId="20577"/>
          <ac:spMkLst>
            <pc:docMk/>
            <pc:sldMk cId="3707653033" sldId="630"/>
            <ac:spMk id="10" creationId="{20F728EA-9FE9-9B01-5D8C-505CD315970C}"/>
          </ac:spMkLst>
        </pc:spChg>
        <pc:spChg chg="del">
          <ac:chgData name="María Fossati" userId="fc12d6ce9a8265d7" providerId="LiveId" clId="{02B718B5-CD02-465A-961A-0F2B3AED80F9}" dt="2024-01-03T17:58:39.918" v="12129" actId="478"/>
          <ac:spMkLst>
            <pc:docMk/>
            <pc:sldMk cId="3707653033" sldId="630"/>
            <ac:spMk id="13" creationId="{1CB39B08-F984-F97A-B724-262B72DC03FA}"/>
          </ac:spMkLst>
        </pc:spChg>
        <pc:picChg chg="add del">
          <ac:chgData name="María Fossati" userId="fc12d6ce9a8265d7" providerId="LiveId" clId="{02B718B5-CD02-465A-961A-0F2B3AED80F9}" dt="2024-01-03T17:58:37.653" v="12128" actId="478"/>
          <ac:picMkLst>
            <pc:docMk/>
            <pc:sldMk cId="3707653033" sldId="630"/>
            <ac:picMk id="3" creationId="{F1F989C9-DBCA-7351-85F5-BC14FBFAD714}"/>
          </ac:picMkLst>
        </pc:picChg>
        <pc:cxnChg chg="del">
          <ac:chgData name="María Fossati" userId="fc12d6ce9a8265d7" providerId="LiveId" clId="{02B718B5-CD02-465A-961A-0F2B3AED80F9}" dt="2024-01-03T17:58:41.539" v="12130" actId="478"/>
          <ac:cxnSpMkLst>
            <pc:docMk/>
            <pc:sldMk cId="3707653033" sldId="630"/>
            <ac:cxnSpMk id="5" creationId="{2CCDB3DE-460B-FFB7-3796-D5BAE2786D5A}"/>
          </ac:cxnSpMkLst>
        </pc:cxnChg>
      </pc:sldChg>
      <pc:sldChg chg="modSp add mod">
        <pc:chgData name="María Fossati" userId="fc12d6ce9a8265d7" providerId="LiveId" clId="{02B718B5-CD02-465A-961A-0F2B3AED80F9}" dt="2024-01-03T18:21:10.083" v="12828" actId="693"/>
        <pc:sldMkLst>
          <pc:docMk/>
          <pc:sldMk cId="2988722132" sldId="631"/>
        </pc:sldMkLst>
        <pc:spChg chg="mod">
          <ac:chgData name="María Fossati" userId="fc12d6ce9a8265d7" providerId="LiveId" clId="{02B718B5-CD02-465A-961A-0F2B3AED80F9}" dt="2024-01-03T17:58:45.529" v="12131" actId="20577"/>
          <ac:spMkLst>
            <pc:docMk/>
            <pc:sldMk cId="2988722132" sldId="631"/>
            <ac:spMk id="10" creationId="{20F728EA-9FE9-9B01-5D8C-505CD315970C}"/>
          </ac:spMkLst>
        </pc:spChg>
        <pc:cxnChg chg="mod">
          <ac:chgData name="María Fossati" userId="fc12d6ce9a8265d7" providerId="LiveId" clId="{02B718B5-CD02-465A-961A-0F2B3AED80F9}" dt="2024-01-03T18:21:10.083" v="12828" actId="693"/>
          <ac:cxnSpMkLst>
            <pc:docMk/>
            <pc:sldMk cId="2988722132" sldId="631"/>
            <ac:cxnSpMk id="5" creationId="{2CCDB3DE-460B-FFB7-3796-D5BAE2786D5A}"/>
          </ac:cxnSpMkLst>
        </pc:cxnChg>
      </pc:sldChg>
      <pc:sldChg chg="modSp add mod">
        <pc:chgData name="María Fossati" userId="fc12d6ce9a8265d7" providerId="LiveId" clId="{02B718B5-CD02-465A-961A-0F2B3AED80F9}" dt="2024-01-03T18:21:20.395" v="12829" actId="693"/>
        <pc:sldMkLst>
          <pc:docMk/>
          <pc:sldMk cId="2834263039" sldId="632"/>
        </pc:sldMkLst>
        <pc:cxnChg chg="mod">
          <ac:chgData name="María Fossati" userId="fc12d6ce9a8265d7" providerId="LiveId" clId="{02B718B5-CD02-465A-961A-0F2B3AED80F9}" dt="2024-01-03T18:21:20.395" v="12829" actId="693"/>
          <ac:cxnSpMkLst>
            <pc:docMk/>
            <pc:sldMk cId="2834263039" sldId="632"/>
            <ac:cxnSpMk id="5" creationId="{2CCDB3DE-460B-FFB7-3796-D5BAE2786D5A}"/>
          </ac:cxnSpMkLst>
        </pc:cxnChg>
      </pc:sldChg>
      <pc:sldChg chg="modSp add">
        <pc:chgData name="María Fossati" userId="fc12d6ce9a8265d7" providerId="LiveId" clId="{02B718B5-CD02-465A-961A-0F2B3AED80F9}" dt="2024-01-03T17:59:53.709" v="12142" actId="20577"/>
        <pc:sldMkLst>
          <pc:docMk/>
          <pc:sldMk cId="3507044296" sldId="633"/>
        </pc:sldMkLst>
        <pc:spChg chg="mod">
          <ac:chgData name="María Fossati" userId="fc12d6ce9a8265d7" providerId="LiveId" clId="{02B718B5-CD02-465A-961A-0F2B3AED80F9}" dt="2024-01-03T17:59:53.709" v="12142" actId="20577"/>
          <ac:spMkLst>
            <pc:docMk/>
            <pc:sldMk cId="3507044296" sldId="633"/>
            <ac:spMk id="10" creationId="{20F728EA-9FE9-9B01-5D8C-505CD315970C}"/>
          </ac:spMkLst>
        </pc:spChg>
      </pc:sldChg>
      <pc:sldChg chg="modSp add mod">
        <pc:chgData name="María Fossati" userId="fc12d6ce9a8265d7" providerId="LiveId" clId="{02B718B5-CD02-465A-961A-0F2B3AED80F9}" dt="2024-01-03T17:59:58.358" v="12143" actId="20577"/>
        <pc:sldMkLst>
          <pc:docMk/>
          <pc:sldMk cId="3466740971" sldId="634"/>
        </pc:sldMkLst>
        <pc:spChg chg="mod">
          <ac:chgData name="María Fossati" userId="fc12d6ce9a8265d7" providerId="LiveId" clId="{02B718B5-CD02-465A-961A-0F2B3AED80F9}" dt="2024-01-03T17:59:58.358" v="12143" actId="20577"/>
          <ac:spMkLst>
            <pc:docMk/>
            <pc:sldMk cId="3466740971" sldId="634"/>
            <ac:spMk id="10" creationId="{20F728EA-9FE9-9B01-5D8C-505CD315970C}"/>
          </ac:spMkLst>
        </pc:spChg>
      </pc:sldChg>
      <pc:sldChg chg="add">
        <pc:chgData name="María Fossati" userId="fc12d6ce9a8265d7" providerId="LiveId" clId="{02B718B5-CD02-465A-961A-0F2B3AED80F9}" dt="2024-01-03T17:59:43.099" v="12140"/>
        <pc:sldMkLst>
          <pc:docMk/>
          <pc:sldMk cId="2686910681" sldId="635"/>
        </pc:sldMkLst>
      </pc:sldChg>
      <pc:sldChg chg="modSp add mod">
        <pc:chgData name="María Fossati" userId="fc12d6ce9a8265d7" providerId="LiveId" clId="{02B718B5-CD02-465A-961A-0F2B3AED80F9}" dt="2024-01-03T18:05:28.691" v="12236" actId="20577"/>
        <pc:sldMkLst>
          <pc:docMk/>
          <pc:sldMk cId="1697701189" sldId="636"/>
        </pc:sldMkLst>
        <pc:spChg chg="mod">
          <ac:chgData name="María Fossati" userId="fc12d6ce9a8265d7" providerId="LiveId" clId="{02B718B5-CD02-465A-961A-0F2B3AED80F9}" dt="2024-01-03T18:05:28.691" v="12236" actId="20577"/>
          <ac:spMkLst>
            <pc:docMk/>
            <pc:sldMk cId="1697701189" sldId="636"/>
            <ac:spMk id="10" creationId="{20F728EA-9FE9-9B01-5D8C-505CD315970C}"/>
          </ac:spMkLst>
        </pc:spChg>
      </pc:sldChg>
      <pc:sldChg chg="modSp add mod ord">
        <pc:chgData name="María Fossati" userId="fc12d6ce9a8265d7" providerId="LiveId" clId="{02B718B5-CD02-465A-961A-0F2B3AED80F9}" dt="2024-01-03T18:05:44.291" v="12242"/>
        <pc:sldMkLst>
          <pc:docMk/>
          <pc:sldMk cId="1799777942" sldId="637"/>
        </pc:sldMkLst>
        <pc:spChg chg="mod">
          <ac:chgData name="María Fossati" userId="fc12d6ce9a8265d7" providerId="LiveId" clId="{02B718B5-CD02-465A-961A-0F2B3AED80F9}" dt="2024-01-03T18:05:39.188" v="12240" actId="20577"/>
          <ac:spMkLst>
            <pc:docMk/>
            <pc:sldMk cId="1799777942" sldId="637"/>
            <ac:spMk id="10" creationId="{20F728EA-9FE9-9B01-5D8C-505CD315970C}"/>
          </ac:spMkLst>
        </pc:spChg>
      </pc:sldChg>
      <pc:sldChg chg="delSp modSp add mod">
        <pc:chgData name="María Fossati" userId="fc12d6ce9a8265d7" providerId="LiveId" clId="{02B718B5-CD02-465A-961A-0F2B3AED80F9}" dt="2024-01-03T18:06:09.549" v="12249" actId="478"/>
        <pc:sldMkLst>
          <pc:docMk/>
          <pc:sldMk cId="1735511110" sldId="638"/>
        </pc:sldMkLst>
        <pc:spChg chg="del">
          <ac:chgData name="María Fossati" userId="fc12d6ce9a8265d7" providerId="LiveId" clId="{02B718B5-CD02-465A-961A-0F2B3AED80F9}" dt="2024-01-03T18:06:09.549" v="12249" actId="478"/>
          <ac:spMkLst>
            <pc:docMk/>
            <pc:sldMk cId="1735511110" sldId="638"/>
            <ac:spMk id="2" creationId="{24D2701F-EC0F-A34A-B506-10895E09E5FF}"/>
          </ac:spMkLst>
        </pc:spChg>
        <pc:spChg chg="mod">
          <ac:chgData name="María Fossati" userId="fc12d6ce9a8265d7" providerId="LiveId" clId="{02B718B5-CD02-465A-961A-0F2B3AED80F9}" dt="2024-01-03T18:06:08.181" v="12248" actId="20577"/>
          <ac:spMkLst>
            <pc:docMk/>
            <pc:sldMk cId="1735511110" sldId="638"/>
            <ac:spMk id="10" creationId="{20F728EA-9FE9-9B01-5D8C-505CD315970C}"/>
          </ac:spMkLst>
        </pc:spChg>
      </pc:sldChg>
      <pc:sldChg chg="add">
        <pc:chgData name="María Fossati" userId="fc12d6ce9a8265d7" providerId="LiveId" clId="{02B718B5-CD02-465A-961A-0F2B3AED80F9}" dt="2024-01-03T18:06:05.665" v="12247"/>
        <pc:sldMkLst>
          <pc:docMk/>
          <pc:sldMk cId="3092613261" sldId="639"/>
        </pc:sldMkLst>
      </pc:sldChg>
      <pc:sldChg chg="delSp modSp add mod">
        <pc:chgData name="María Fossati" userId="fc12d6ce9a8265d7" providerId="LiveId" clId="{02B718B5-CD02-465A-961A-0F2B3AED80F9}" dt="2024-01-03T18:07:08.056" v="12266" actId="478"/>
        <pc:sldMkLst>
          <pc:docMk/>
          <pc:sldMk cId="2579775607" sldId="640"/>
        </pc:sldMkLst>
        <pc:spChg chg="mod ord">
          <ac:chgData name="María Fossati" userId="fc12d6ce9a8265d7" providerId="LiveId" clId="{02B718B5-CD02-465A-961A-0F2B3AED80F9}" dt="2024-01-03T18:07:04.972" v="12265" actId="167"/>
          <ac:spMkLst>
            <pc:docMk/>
            <pc:sldMk cId="2579775607" sldId="640"/>
            <ac:spMk id="7" creationId="{8FFE4ABF-C5E4-6CF5-BC16-4EEAF9151512}"/>
          </ac:spMkLst>
        </pc:spChg>
        <pc:spChg chg="del">
          <ac:chgData name="María Fossati" userId="fc12d6ce9a8265d7" providerId="LiveId" clId="{02B718B5-CD02-465A-961A-0F2B3AED80F9}" dt="2024-01-03T18:07:08.056" v="12266" actId="478"/>
          <ac:spMkLst>
            <pc:docMk/>
            <pc:sldMk cId="2579775607" sldId="640"/>
            <ac:spMk id="17" creationId="{00A69AAC-9316-FE83-F69B-12B1EDBBBE83}"/>
          </ac:spMkLst>
        </pc:spChg>
        <pc:picChg chg="del">
          <ac:chgData name="María Fossati" userId="fc12d6ce9a8265d7" providerId="LiveId" clId="{02B718B5-CD02-465A-961A-0F2B3AED80F9}" dt="2024-01-03T18:06:44.326" v="12261" actId="478"/>
          <ac:picMkLst>
            <pc:docMk/>
            <pc:sldMk cId="2579775607" sldId="640"/>
            <ac:picMk id="16" creationId="{6B717794-74CA-A650-2A9A-887046AF0576}"/>
          </ac:picMkLst>
        </pc:picChg>
      </pc:sldChg>
      <pc:sldChg chg="add">
        <pc:chgData name="María Fossati" userId="fc12d6ce9a8265d7" providerId="LiveId" clId="{02B718B5-CD02-465A-961A-0F2B3AED80F9}" dt="2024-01-03T18:06:39.757" v="12259"/>
        <pc:sldMkLst>
          <pc:docMk/>
          <pc:sldMk cId="2554923145" sldId="641"/>
        </pc:sldMkLst>
      </pc:sldChg>
      <pc:sldChg chg="modSp add">
        <pc:chgData name="María Fossati" userId="fc12d6ce9a8265d7" providerId="LiveId" clId="{02B718B5-CD02-465A-961A-0F2B3AED80F9}" dt="2024-01-03T18:07:22.936" v="12268" actId="20577"/>
        <pc:sldMkLst>
          <pc:docMk/>
          <pc:sldMk cId="3911795373" sldId="642"/>
        </pc:sldMkLst>
        <pc:spChg chg="mod">
          <ac:chgData name="María Fossati" userId="fc12d6ce9a8265d7" providerId="LiveId" clId="{02B718B5-CD02-465A-961A-0F2B3AED80F9}" dt="2024-01-03T18:07:22.936" v="12268" actId="20577"/>
          <ac:spMkLst>
            <pc:docMk/>
            <pc:sldMk cId="3911795373" sldId="642"/>
            <ac:spMk id="26" creationId="{5EBBC233-A3A4-069C-B74B-A2175668D810}"/>
          </ac:spMkLst>
        </pc:spChg>
      </pc:sldChg>
      <pc:sldChg chg="modSp add">
        <pc:chgData name="María Fossati" userId="fc12d6ce9a8265d7" providerId="LiveId" clId="{02B718B5-CD02-465A-961A-0F2B3AED80F9}" dt="2024-01-03T18:07:40.043" v="12273" actId="20577"/>
        <pc:sldMkLst>
          <pc:docMk/>
          <pc:sldMk cId="953730984" sldId="643"/>
        </pc:sldMkLst>
        <pc:spChg chg="mod">
          <ac:chgData name="María Fossati" userId="fc12d6ce9a8265d7" providerId="LiveId" clId="{02B718B5-CD02-465A-961A-0F2B3AED80F9}" dt="2024-01-03T18:07:40.043" v="12273" actId="20577"/>
          <ac:spMkLst>
            <pc:docMk/>
            <pc:sldMk cId="953730984" sldId="643"/>
            <ac:spMk id="10" creationId="{20F728EA-9FE9-9B01-5D8C-505CD315970C}"/>
          </ac:spMkLst>
        </pc:spChg>
      </pc:sldChg>
      <pc:sldChg chg="modSp add mod">
        <pc:chgData name="María Fossati" userId="fc12d6ce9a8265d7" providerId="LiveId" clId="{02B718B5-CD02-465A-961A-0F2B3AED80F9}" dt="2024-01-03T18:22:52.377" v="12845" actId="20577"/>
        <pc:sldMkLst>
          <pc:docMk/>
          <pc:sldMk cId="1701152857" sldId="644"/>
        </pc:sldMkLst>
        <pc:spChg chg="mod">
          <ac:chgData name="María Fossati" userId="fc12d6ce9a8265d7" providerId="LiveId" clId="{02B718B5-CD02-465A-961A-0F2B3AED80F9}" dt="2024-01-03T18:22:52.377" v="12845" actId="20577"/>
          <ac:spMkLst>
            <pc:docMk/>
            <pc:sldMk cId="1701152857" sldId="644"/>
            <ac:spMk id="10" creationId="{20F728EA-9FE9-9B01-5D8C-505CD315970C}"/>
          </ac:spMkLst>
        </pc:spChg>
      </pc:sldChg>
      <pc:sldChg chg="add del">
        <pc:chgData name="María Fossati" userId="fc12d6ce9a8265d7" providerId="LiveId" clId="{02B718B5-CD02-465A-961A-0F2B3AED80F9}" dt="2024-01-03T18:08:00.712" v="12286" actId="47"/>
        <pc:sldMkLst>
          <pc:docMk/>
          <pc:sldMk cId="271384155" sldId="645"/>
        </pc:sldMkLst>
      </pc:sldChg>
      <pc:sldChg chg="modSp add">
        <pc:chgData name="María Fossati" userId="fc12d6ce9a8265d7" providerId="LiveId" clId="{02B718B5-CD02-465A-961A-0F2B3AED80F9}" dt="2024-01-03T18:22:47.801" v="12844" actId="20577"/>
        <pc:sldMkLst>
          <pc:docMk/>
          <pc:sldMk cId="3452189785" sldId="645"/>
        </pc:sldMkLst>
        <pc:spChg chg="mod">
          <ac:chgData name="María Fossati" userId="fc12d6ce9a8265d7" providerId="LiveId" clId="{02B718B5-CD02-465A-961A-0F2B3AED80F9}" dt="2024-01-03T18:22:47.801" v="12844" actId="20577"/>
          <ac:spMkLst>
            <pc:docMk/>
            <pc:sldMk cId="3452189785" sldId="645"/>
            <ac:spMk id="10" creationId="{20F728EA-9FE9-9B01-5D8C-505CD315970C}"/>
          </ac:spMkLst>
        </pc:spChg>
      </pc:sldChg>
      <pc:sldChg chg="delSp modSp add mod">
        <pc:chgData name="María Fossati" userId="fc12d6ce9a8265d7" providerId="LiveId" clId="{02B718B5-CD02-465A-961A-0F2B3AED80F9}" dt="2024-01-03T18:08:54.832" v="12303" actId="478"/>
        <pc:sldMkLst>
          <pc:docMk/>
          <pc:sldMk cId="3491687151" sldId="646"/>
        </pc:sldMkLst>
        <pc:spChg chg="del">
          <ac:chgData name="María Fossati" userId="fc12d6ce9a8265d7" providerId="LiveId" clId="{02B718B5-CD02-465A-961A-0F2B3AED80F9}" dt="2024-01-03T18:08:53.960" v="12302" actId="478"/>
          <ac:spMkLst>
            <pc:docMk/>
            <pc:sldMk cId="3491687151" sldId="646"/>
            <ac:spMk id="4" creationId="{29033A1E-FD9C-970A-CB24-10C6344E189F}"/>
          </ac:spMkLst>
        </pc:spChg>
        <pc:spChg chg="mod">
          <ac:chgData name="María Fossati" userId="fc12d6ce9a8265d7" providerId="LiveId" clId="{02B718B5-CD02-465A-961A-0F2B3AED80F9}" dt="2024-01-03T18:08:49.873" v="12301" actId="20577"/>
          <ac:spMkLst>
            <pc:docMk/>
            <pc:sldMk cId="3491687151" sldId="646"/>
            <ac:spMk id="10" creationId="{20F728EA-9FE9-9B01-5D8C-505CD315970C}"/>
          </ac:spMkLst>
        </pc:spChg>
        <pc:picChg chg="del">
          <ac:chgData name="María Fossati" userId="fc12d6ce9a8265d7" providerId="LiveId" clId="{02B718B5-CD02-465A-961A-0F2B3AED80F9}" dt="2024-01-03T18:08:54.832" v="12303" actId="478"/>
          <ac:picMkLst>
            <pc:docMk/>
            <pc:sldMk cId="3491687151" sldId="646"/>
            <ac:picMk id="3" creationId="{425CB315-EBF4-24A5-6B83-A78080C521D6}"/>
          </ac:picMkLst>
        </pc:picChg>
      </pc:sldChg>
      <pc:sldChg chg="delSp modSp add mod">
        <pc:chgData name="María Fossati" userId="fc12d6ce9a8265d7" providerId="LiveId" clId="{02B718B5-CD02-465A-961A-0F2B3AED80F9}" dt="2024-01-03T18:16:41.592" v="12763" actId="20577"/>
        <pc:sldMkLst>
          <pc:docMk/>
          <pc:sldMk cId="3397310490" sldId="647"/>
        </pc:sldMkLst>
        <pc:spChg chg="del">
          <ac:chgData name="María Fossati" userId="fc12d6ce9a8265d7" providerId="LiveId" clId="{02B718B5-CD02-465A-961A-0F2B3AED80F9}" dt="2024-01-03T18:08:59.254" v="12305" actId="478"/>
          <ac:spMkLst>
            <pc:docMk/>
            <pc:sldMk cId="3397310490" sldId="647"/>
            <ac:spMk id="4" creationId="{29033A1E-FD9C-970A-CB24-10C6344E189F}"/>
          </ac:spMkLst>
        </pc:spChg>
        <pc:spChg chg="mod">
          <ac:chgData name="María Fossati" userId="fc12d6ce9a8265d7" providerId="LiveId" clId="{02B718B5-CD02-465A-961A-0F2B3AED80F9}" dt="2024-01-03T18:16:41.592" v="12763" actId="20577"/>
          <ac:spMkLst>
            <pc:docMk/>
            <pc:sldMk cId="3397310490" sldId="647"/>
            <ac:spMk id="10" creationId="{20F728EA-9FE9-9B01-5D8C-505CD315970C}"/>
          </ac:spMkLst>
        </pc:spChg>
        <pc:picChg chg="del">
          <ac:chgData name="María Fossati" userId="fc12d6ce9a8265d7" providerId="LiveId" clId="{02B718B5-CD02-465A-961A-0F2B3AED80F9}" dt="2024-01-03T18:09:00.204" v="12306" actId="478"/>
          <ac:picMkLst>
            <pc:docMk/>
            <pc:sldMk cId="3397310490" sldId="647"/>
            <ac:picMk id="3" creationId="{425CB315-EBF4-24A5-6B83-A78080C521D6}"/>
          </ac:picMkLst>
        </pc:picChg>
      </pc:sldChg>
      <pc:sldChg chg="modSp add mod">
        <pc:chgData name="María Fossati" userId="fc12d6ce9a8265d7" providerId="LiveId" clId="{02B718B5-CD02-465A-961A-0F2B3AED80F9}" dt="2024-01-03T18:09:38.738" v="12320" actId="1076"/>
        <pc:sldMkLst>
          <pc:docMk/>
          <pc:sldMk cId="3910771315" sldId="648"/>
        </pc:sldMkLst>
        <pc:spChg chg="mod">
          <ac:chgData name="María Fossati" userId="fc12d6ce9a8265d7" providerId="LiveId" clId="{02B718B5-CD02-465A-961A-0F2B3AED80F9}" dt="2024-01-03T18:09:38.738" v="12320" actId="1076"/>
          <ac:spMkLst>
            <pc:docMk/>
            <pc:sldMk cId="3910771315" sldId="648"/>
            <ac:spMk id="4" creationId="{29033A1E-FD9C-970A-CB24-10C6344E189F}"/>
          </ac:spMkLst>
        </pc:spChg>
        <pc:spChg chg="mod">
          <ac:chgData name="María Fossati" userId="fc12d6ce9a8265d7" providerId="LiveId" clId="{02B718B5-CD02-465A-961A-0F2B3AED80F9}" dt="2024-01-03T18:09:31.515" v="12319" actId="20577"/>
          <ac:spMkLst>
            <pc:docMk/>
            <pc:sldMk cId="3910771315" sldId="648"/>
            <ac:spMk id="10" creationId="{20F728EA-9FE9-9B01-5D8C-505CD315970C}"/>
          </ac:spMkLst>
        </pc:spChg>
      </pc:sldChg>
      <pc:sldChg chg="delSp modSp add mod">
        <pc:chgData name="María Fossati" userId="fc12d6ce9a8265d7" providerId="LiveId" clId="{02B718B5-CD02-465A-961A-0F2B3AED80F9}" dt="2024-01-03T18:10:33.028" v="12337" actId="478"/>
        <pc:sldMkLst>
          <pc:docMk/>
          <pc:sldMk cId="169811459" sldId="649"/>
        </pc:sldMkLst>
        <pc:spChg chg="mod">
          <ac:chgData name="María Fossati" userId="fc12d6ce9a8265d7" providerId="LiveId" clId="{02B718B5-CD02-465A-961A-0F2B3AED80F9}" dt="2024-01-03T18:10:24.716" v="12335" actId="20577"/>
          <ac:spMkLst>
            <pc:docMk/>
            <pc:sldMk cId="169811459" sldId="649"/>
            <ac:spMk id="10" creationId="{20F728EA-9FE9-9B01-5D8C-505CD315970C}"/>
          </ac:spMkLst>
        </pc:spChg>
        <pc:spChg chg="del">
          <ac:chgData name="María Fossati" userId="fc12d6ce9a8265d7" providerId="LiveId" clId="{02B718B5-CD02-465A-961A-0F2B3AED80F9}" dt="2024-01-03T18:10:33.028" v="12337" actId="478"/>
          <ac:spMkLst>
            <pc:docMk/>
            <pc:sldMk cId="169811459" sldId="649"/>
            <ac:spMk id="11" creationId="{6AD3C79B-F432-F81C-AAA5-F3B117BB4752}"/>
          </ac:spMkLst>
        </pc:spChg>
        <pc:cxnChg chg="del">
          <ac:chgData name="María Fossati" userId="fc12d6ce9a8265d7" providerId="LiveId" clId="{02B718B5-CD02-465A-961A-0F2B3AED80F9}" dt="2024-01-03T18:10:21.354" v="12334" actId="478"/>
          <ac:cxnSpMkLst>
            <pc:docMk/>
            <pc:sldMk cId="169811459" sldId="649"/>
            <ac:cxnSpMk id="5" creationId="{E00541F8-A0A9-9ECF-3EE6-788B6D962F25}"/>
          </ac:cxnSpMkLst>
        </pc:cxnChg>
      </pc:sldChg>
      <pc:sldChg chg="modSp add del">
        <pc:chgData name="María Fossati" userId="fc12d6ce9a8265d7" providerId="LiveId" clId="{02B718B5-CD02-465A-961A-0F2B3AED80F9}" dt="2024-01-03T18:10:16.483" v="12332" actId="47"/>
        <pc:sldMkLst>
          <pc:docMk/>
          <pc:sldMk cId="1048831870" sldId="650"/>
        </pc:sldMkLst>
        <pc:spChg chg="mod">
          <ac:chgData name="María Fossati" userId="fc12d6ce9a8265d7" providerId="LiveId" clId="{02B718B5-CD02-465A-961A-0F2B3AED80F9}" dt="2024-01-03T18:10:14.185" v="12331" actId="20577"/>
          <ac:spMkLst>
            <pc:docMk/>
            <pc:sldMk cId="1048831870" sldId="650"/>
            <ac:spMk id="10" creationId="{20F728EA-9FE9-9B01-5D8C-505CD315970C}"/>
          </ac:spMkLst>
        </pc:spChg>
      </pc:sldChg>
      <pc:sldChg chg="delSp modSp add mod">
        <pc:chgData name="María Fossati" userId="fc12d6ce9a8265d7" providerId="LiveId" clId="{02B718B5-CD02-465A-961A-0F2B3AED80F9}" dt="2024-01-03T18:10:59.930" v="12345" actId="20577"/>
        <pc:sldMkLst>
          <pc:docMk/>
          <pc:sldMk cId="1285489313" sldId="650"/>
        </pc:sldMkLst>
        <pc:spChg chg="mod">
          <ac:chgData name="María Fossati" userId="fc12d6ce9a8265d7" providerId="LiveId" clId="{02B718B5-CD02-465A-961A-0F2B3AED80F9}" dt="2024-01-03T18:10:59.930" v="12345" actId="20577"/>
          <ac:spMkLst>
            <pc:docMk/>
            <pc:sldMk cId="1285489313" sldId="650"/>
            <ac:spMk id="10" creationId="{20F728EA-9FE9-9B01-5D8C-505CD315970C}"/>
          </ac:spMkLst>
        </pc:spChg>
        <pc:spChg chg="del">
          <ac:chgData name="María Fossati" userId="fc12d6ce9a8265d7" providerId="LiveId" clId="{02B718B5-CD02-465A-961A-0F2B3AED80F9}" dt="2024-01-03T18:10:58.011" v="12344" actId="478"/>
          <ac:spMkLst>
            <pc:docMk/>
            <pc:sldMk cId="1285489313" sldId="650"/>
            <ac:spMk id="11" creationId="{6AD3C79B-F432-F81C-AAA5-F3B117BB4752}"/>
          </ac:spMkLst>
        </pc:spChg>
        <pc:cxnChg chg="del">
          <ac:chgData name="María Fossati" userId="fc12d6ce9a8265d7" providerId="LiveId" clId="{02B718B5-CD02-465A-961A-0F2B3AED80F9}" dt="2024-01-03T18:10:56.043" v="12343" actId="478"/>
          <ac:cxnSpMkLst>
            <pc:docMk/>
            <pc:sldMk cId="1285489313" sldId="650"/>
            <ac:cxnSpMk id="5" creationId="{E00541F8-A0A9-9ECF-3EE6-788B6D962F25}"/>
          </ac:cxnSpMkLst>
        </pc:cxnChg>
      </pc:sldChg>
      <pc:sldChg chg="delSp modSp add mod">
        <pc:chgData name="María Fossati" userId="fc12d6ce9a8265d7" providerId="LiveId" clId="{02B718B5-CD02-465A-961A-0F2B3AED80F9}" dt="2024-01-03T18:10:47.291" v="12341" actId="20577"/>
        <pc:sldMkLst>
          <pc:docMk/>
          <pc:sldMk cId="1277260938" sldId="651"/>
        </pc:sldMkLst>
        <pc:spChg chg="mod">
          <ac:chgData name="María Fossati" userId="fc12d6ce9a8265d7" providerId="LiveId" clId="{02B718B5-CD02-465A-961A-0F2B3AED80F9}" dt="2024-01-03T18:10:47.291" v="12341" actId="20577"/>
          <ac:spMkLst>
            <pc:docMk/>
            <pc:sldMk cId="1277260938" sldId="651"/>
            <ac:spMk id="10" creationId="{20F728EA-9FE9-9B01-5D8C-505CD315970C}"/>
          </ac:spMkLst>
        </pc:spChg>
        <pc:spChg chg="del">
          <ac:chgData name="María Fossati" userId="fc12d6ce9a8265d7" providerId="LiveId" clId="{02B718B5-CD02-465A-961A-0F2B3AED80F9}" dt="2024-01-03T18:10:36.327" v="12338" actId="478"/>
          <ac:spMkLst>
            <pc:docMk/>
            <pc:sldMk cId="1277260938" sldId="651"/>
            <ac:spMk id="11" creationId="{6AD3C79B-F432-F81C-AAA5-F3B117BB4752}"/>
          </ac:spMkLst>
        </pc:spChg>
        <pc:cxnChg chg="del">
          <ac:chgData name="María Fossati" userId="fc12d6ce9a8265d7" providerId="LiveId" clId="{02B718B5-CD02-465A-961A-0F2B3AED80F9}" dt="2024-01-03T18:10:37.800" v="12339" actId="478"/>
          <ac:cxnSpMkLst>
            <pc:docMk/>
            <pc:sldMk cId="1277260938" sldId="651"/>
            <ac:cxnSpMk id="5" creationId="{E00541F8-A0A9-9ECF-3EE6-788B6D962F25}"/>
          </ac:cxnSpMkLst>
        </pc:cxnChg>
      </pc:sldChg>
      <pc:sldChg chg="add">
        <pc:chgData name="María Fossati" userId="fc12d6ce9a8265d7" providerId="LiveId" clId="{02B718B5-CD02-465A-961A-0F2B3AED80F9}" dt="2024-01-03T18:10:52.568" v="12342"/>
        <pc:sldMkLst>
          <pc:docMk/>
          <pc:sldMk cId="3305720640" sldId="652"/>
        </pc:sldMkLst>
      </pc:sldChg>
      <pc:sldChg chg="modSp add mod ord">
        <pc:chgData name="María Fossati" userId="fc12d6ce9a8265d7" providerId="LiveId" clId="{02B718B5-CD02-465A-961A-0F2B3AED80F9}" dt="2024-01-03T18:11:11.364" v="12349"/>
        <pc:sldMkLst>
          <pc:docMk/>
          <pc:sldMk cId="1575443995" sldId="653"/>
        </pc:sldMkLst>
        <pc:spChg chg="mod">
          <ac:chgData name="María Fossati" userId="fc12d6ce9a8265d7" providerId="LiveId" clId="{02B718B5-CD02-465A-961A-0F2B3AED80F9}" dt="2024-01-03T18:11:05.554" v="12347" actId="20577"/>
          <ac:spMkLst>
            <pc:docMk/>
            <pc:sldMk cId="1575443995" sldId="653"/>
            <ac:spMk id="10" creationId="{20F728EA-9FE9-9B01-5D8C-505CD315970C}"/>
          </ac:spMkLst>
        </pc:spChg>
      </pc:sldChg>
      <pc:sldChg chg="delSp modSp add mod">
        <pc:chgData name="María Fossati" userId="fc12d6ce9a8265d7" providerId="LiveId" clId="{02B718B5-CD02-465A-961A-0F2B3AED80F9}" dt="2024-01-03T18:11:35.341" v="12357" actId="478"/>
        <pc:sldMkLst>
          <pc:docMk/>
          <pc:sldMk cId="1133763364" sldId="654"/>
        </pc:sldMkLst>
        <pc:spChg chg="del">
          <ac:chgData name="María Fossati" userId="fc12d6ce9a8265d7" providerId="LiveId" clId="{02B718B5-CD02-465A-961A-0F2B3AED80F9}" dt="2024-01-03T18:11:33.123" v="12356" actId="478"/>
          <ac:spMkLst>
            <pc:docMk/>
            <pc:sldMk cId="1133763364" sldId="654"/>
            <ac:spMk id="4" creationId="{29033A1E-FD9C-970A-CB24-10C6344E189F}"/>
          </ac:spMkLst>
        </pc:spChg>
        <pc:spChg chg="mod">
          <ac:chgData name="María Fossati" userId="fc12d6ce9a8265d7" providerId="LiveId" clId="{02B718B5-CD02-465A-961A-0F2B3AED80F9}" dt="2024-01-03T18:11:30.567" v="12355" actId="20577"/>
          <ac:spMkLst>
            <pc:docMk/>
            <pc:sldMk cId="1133763364" sldId="654"/>
            <ac:spMk id="10" creationId="{20F728EA-9FE9-9B01-5D8C-505CD315970C}"/>
          </ac:spMkLst>
        </pc:spChg>
        <pc:picChg chg="del">
          <ac:chgData name="María Fossati" userId="fc12d6ce9a8265d7" providerId="LiveId" clId="{02B718B5-CD02-465A-961A-0F2B3AED80F9}" dt="2024-01-03T18:11:35.341" v="12357" actId="478"/>
          <ac:picMkLst>
            <pc:docMk/>
            <pc:sldMk cId="1133763364" sldId="654"/>
            <ac:picMk id="5" creationId="{2F1CC98A-702F-DEA5-343C-ADA90D8C2D76}"/>
          </ac:picMkLst>
        </pc:picChg>
      </pc:sldChg>
      <pc:sldChg chg="delSp add mod">
        <pc:chgData name="María Fossati" userId="fc12d6ce9a8265d7" providerId="LiveId" clId="{02B718B5-CD02-465A-961A-0F2B3AED80F9}" dt="2024-01-03T18:11:43.250" v="12359" actId="478"/>
        <pc:sldMkLst>
          <pc:docMk/>
          <pc:sldMk cId="2223325429" sldId="655"/>
        </pc:sldMkLst>
        <pc:spChg chg="del">
          <ac:chgData name="María Fossati" userId="fc12d6ce9a8265d7" providerId="LiveId" clId="{02B718B5-CD02-465A-961A-0F2B3AED80F9}" dt="2024-01-03T18:11:39.316" v="12358" actId="478"/>
          <ac:spMkLst>
            <pc:docMk/>
            <pc:sldMk cId="2223325429" sldId="655"/>
            <ac:spMk id="4" creationId="{29033A1E-FD9C-970A-CB24-10C6344E189F}"/>
          </ac:spMkLst>
        </pc:spChg>
        <pc:picChg chg="del">
          <ac:chgData name="María Fossati" userId="fc12d6ce9a8265d7" providerId="LiveId" clId="{02B718B5-CD02-465A-961A-0F2B3AED80F9}" dt="2024-01-03T18:11:43.250" v="12359" actId="478"/>
          <ac:picMkLst>
            <pc:docMk/>
            <pc:sldMk cId="2223325429" sldId="655"/>
            <ac:picMk id="5" creationId="{2F1CC98A-702F-DEA5-343C-ADA90D8C2D76}"/>
          </ac:picMkLst>
        </pc:picChg>
      </pc:sldChg>
      <pc:sldChg chg="modSp add mod">
        <pc:chgData name="María Fossati" userId="fc12d6ce9a8265d7" providerId="LiveId" clId="{02B718B5-CD02-465A-961A-0F2B3AED80F9}" dt="2024-01-03T18:11:56.875" v="12361" actId="20577"/>
        <pc:sldMkLst>
          <pc:docMk/>
          <pc:sldMk cId="423215240" sldId="656"/>
        </pc:sldMkLst>
        <pc:spChg chg="mod">
          <ac:chgData name="María Fossati" userId="fc12d6ce9a8265d7" providerId="LiveId" clId="{02B718B5-CD02-465A-961A-0F2B3AED80F9}" dt="2024-01-03T18:11:56.875" v="12361" actId="20577"/>
          <ac:spMkLst>
            <pc:docMk/>
            <pc:sldMk cId="423215240" sldId="656"/>
            <ac:spMk id="10" creationId="{20F728EA-9FE9-9B01-5D8C-505CD315970C}"/>
          </ac:spMkLst>
        </pc:spChg>
        <pc:picChg chg="mod">
          <ac:chgData name="María Fossati" userId="fc12d6ce9a8265d7" providerId="LiveId" clId="{02B718B5-CD02-465A-961A-0F2B3AED80F9}" dt="2024-01-03T18:11:55.021" v="12360" actId="14100"/>
          <ac:picMkLst>
            <pc:docMk/>
            <pc:sldMk cId="423215240" sldId="656"/>
            <ac:picMk id="5" creationId="{2F1CC98A-702F-DEA5-343C-ADA90D8C2D76}"/>
          </ac:picMkLst>
        </pc:picChg>
      </pc:sldChg>
      <pc:sldChg chg="add">
        <pc:chgData name="María Fossati" userId="fc12d6ce9a8265d7" providerId="LiveId" clId="{02B718B5-CD02-465A-961A-0F2B3AED80F9}" dt="2024-01-03T18:12:00.837" v="12362"/>
        <pc:sldMkLst>
          <pc:docMk/>
          <pc:sldMk cId="3129875402" sldId="657"/>
        </pc:sldMkLst>
      </pc:sldChg>
      <pc:sldChg chg="modSp add mod ord">
        <pc:chgData name="María Fossati" userId="fc12d6ce9a8265d7" providerId="LiveId" clId="{02B718B5-CD02-465A-961A-0F2B3AED80F9}" dt="2024-01-03T18:16:20.923" v="12762"/>
        <pc:sldMkLst>
          <pc:docMk/>
          <pc:sldMk cId="1530979433" sldId="658"/>
        </pc:sldMkLst>
        <pc:spChg chg="mod">
          <ac:chgData name="María Fossati" userId="fc12d6ce9a8265d7" providerId="LiveId" clId="{02B718B5-CD02-465A-961A-0F2B3AED80F9}" dt="2024-01-03T18:12:13.671" v="12367" actId="20577"/>
          <ac:spMkLst>
            <pc:docMk/>
            <pc:sldMk cId="1530979433" sldId="658"/>
            <ac:spMk id="10" creationId="{20F728EA-9FE9-9B01-5D8C-505CD315970C}"/>
          </ac:spMkLst>
        </pc:spChg>
      </pc:sldChg>
    </pc:docChg>
  </pc:docChgLst>
  <pc:docChgLst>
    <pc:chgData name="S. Ahmed" userId="7884ab32-da00-4e9e-a3ce-b23c328fb012" providerId="ADAL" clId="{4AB54573-2FFF-4612-B253-EF05B7D5E053}"/>
    <pc:docChg chg="undo custSel delSld modSld sldOrd">
      <pc:chgData name="S. Ahmed" userId="7884ab32-da00-4e9e-a3ce-b23c328fb012" providerId="ADAL" clId="{4AB54573-2FFF-4612-B253-EF05B7D5E053}" dt="2024-01-11T16:08:38.285" v="380" actId="20577"/>
      <pc:docMkLst>
        <pc:docMk/>
      </pc:docMkLst>
      <pc:sldChg chg="modSp mod">
        <pc:chgData name="S. Ahmed" userId="7884ab32-da00-4e9e-a3ce-b23c328fb012" providerId="ADAL" clId="{4AB54573-2FFF-4612-B253-EF05B7D5E053}" dt="2024-01-11T15:01:44.419" v="16" actId="20577"/>
        <pc:sldMkLst>
          <pc:docMk/>
          <pc:sldMk cId="0" sldId="325"/>
        </pc:sldMkLst>
        <pc:spChg chg="mod">
          <ac:chgData name="S. Ahmed" userId="7884ab32-da00-4e9e-a3ce-b23c328fb012" providerId="ADAL" clId="{4AB54573-2FFF-4612-B253-EF05B7D5E053}" dt="2024-01-11T15:01:44.419" v="16" actId="20577"/>
          <ac:spMkLst>
            <pc:docMk/>
            <pc:sldMk cId="0" sldId="325"/>
            <ac:spMk id="83" creationId="{00000000-0000-0000-0000-000000000000}"/>
          </ac:spMkLst>
        </pc:spChg>
      </pc:sldChg>
      <pc:sldChg chg="modSp mod">
        <pc:chgData name="S. Ahmed" userId="7884ab32-da00-4e9e-a3ce-b23c328fb012" providerId="ADAL" clId="{4AB54573-2FFF-4612-B253-EF05B7D5E053}" dt="2024-01-11T15:27:50.597" v="57" actId="20577"/>
        <pc:sldMkLst>
          <pc:docMk/>
          <pc:sldMk cId="2745047690" sldId="359"/>
        </pc:sldMkLst>
        <pc:spChg chg="mod">
          <ac:chgData name="S. Ahmed" userId="7884ab32-da00-4e9e-a3ce-b23c328fb012" providerId="ADAL" clId="{4AB54573-2FFF-4612-B253-EF05B7D5E053}" dt="2024-01-11T15:27:50.597" v="57" actId="20577"/>
          <ac:spMkLst>
            <pc:docMk/>
            <pc:sldMk cId="2745047690" sldId="359"/>
            <ac:spMk id="83" creationId="{00000000-0000-0000-0000-000000000000}"/>
          </ac:spMkLst>
        </pc:spChg>
      </pc:sldChg>
      <pc:sldChg chg="modSp mod">
        <pc:chgData name="S. Ahmed" userId="7884ab32-da00-4e9e-a3ce-b23c328fb012" providerId="ADAL" clId="{4AB54573-2FFF-4612-B253-EF05B7D5E053}" dt="2024-01-11T16:05:40.728" v="367" actId="20577"/>
        <pc:sldMkLst>
          <pc:docMk/>
          <pc:sldMk cId="1509894130" sldId="438"/>
        </pc:sldMkLst>
        <pc:spChg chg="mod">
          <ac:chgData name="S. Ahmed" userId="7884ab32-da00-4e9e-a3ce-b23c328fb012" providerId="ADAL" clId="{4AB54573-2FFF-4612-B253-EF05B7D5E053}" dt="2024-01-11T16:05:40.728" v="367" actId="20577"/>
          <ac:spMkLst>
            <pc:docMk/>
            <pc:sldMk cId="1509894130" sldId="438"/>
            <ac:spMk id="83" creationId="{00000000-0000-0000-0000-000000000000}"/>
          </ac:spMkLst>
        </pc:spChg>
      </pc:sldChg>
      <pc:sldChg chg="del">
        <pc:chgData name="S. Ahmed" userId="7884ab32-da00-4e9e-a3ce-b23c328fb012" providerId="ADAL" clId="{4AB54573-2FFF-4612-B253-EF05B7D5E053}" dt="2024-01-11T15:27:36.287" v="47" actId="47"/>
        <pc:sldMkLst>
          <pc:docMk/>
          <pc:sldMk cId="111785607" sldId="512"/>
        </pc:sldMkLst>
      </pc:sldChg>
      <pc:sldChg chg="modSp">
        <pc:chgData name="S. Ahmed" userId="7884ab32-da00-4e9e-a3ce-b23c328fb012" providerId="ADAL" clId="{4AB54573-2FFF-4612-B253-EF05B7D5E053}" dt="2024-01-11T15:30:11.729" v="81" actId="20577"/>
        <pc:sldMkLst>
          <pc:docMk/>
          <pc:sldMk cId="382252350" sldId="568"/>
        </pc:sldMkLst>
        <pc:spChg chg="mod">
          <ac:chgData name="S. Ahmed" userId="7884ab32-da00-4e9e-a3ce-b23c328fb012" providerId="ADAL" clId="{4AB54573-2FFF-4612-B253-EF05B7D5E053}" dt="2024-01-11T15:30:11.729" v="81" actId="20577"/>
          <ac:spMkLst>
            <pc:docMk/>
            <pc:sldMk cId="382252350" sldId="568"/>
            <ac:spMk id="10" creationId="{20F728EA-9FE9-9B01-5D8C-505CD315970C}"/>
          </ac:spMkLst>
        </pc:spChg>
      </pc:sldChg>
      <pc:sldChg chg="modSp del">
        <pc:chgData name="S. Ahmed" userId="7884ab32-da00-4e9e-a3ce-b23c328fb012" providerId="ADAL" clId="{4AB54573-2FFF-4612-B253-EF05B7D5E053}" dt="2024-01-11T15:31:58.762" v="84" actId="47"/>
        <pc:sldMkLst>
          <pc:docMk/>
          <pc:sldMk cId="2931321605" sldId="570"/>
        </pc:sldMkLst>
        <pc:spChg chg="mod">
          <ac:chgData name="S. Ahmed" userId="7884ab32-da00-4e9e-a3ce-b23c328fb012" providerId="ADAL" clId="{4AB54573-2FFF-4612-B253-EF05B7D5E053}" dt="2024-01-11T15:05:03.756" v="19" actId="20577"/>
          <ac:spMkLst>
            <pc:docMk/>
            <pc:sldMk cId="2931321605" sldId="570"/>
            <ac:spMk id="10" creationId="{20F728EA-9FE9-9B01-5D8C-505CD315970C}"/>
          </ac:spMkLst>
        </pc:spChg>
      </pc:sldChg>
      <pc:sldChg chg="modSp mod">
        <pc:chgData name="S. Ahmed" userId="7884ab32-da00-4e9e-a3ce-b23c328fb012" providerId="ADAL" clId="{4AB54573-2FFF-4612-B253-EF05B7D5E053}" dt="2024-01-11T15:52:28.277" v="149" actId="20577"/>
        <pc:sldMkLst>
          <pc:docMk/>
          <pc:sldMk cId="2874480976" sldId="572"/>
        </pc:sldMkLst>
        <pc:spChg chg="mod">
          <ac:chgData name="S. Ahmed" userId="7884ab32-da00-4e9e-a3ce-b23c328fb012" providerId="ADAL" clId="{4AB54573-2FFF-4612-B253-EF05B7D5E053}" dt="2024-01-11T15:52:28.277" v="149" actId="20577"/>
          <ac:spMkLst>
            <pc:docMk/>
            <pc:sldMk cId="2874480976" sldId="572"/>
            <ac:spMk id="10" creationId="{20F728EA-9FE9-9B01-5D8C-505CD315970C}"/>
          </ac:spMkLst>
        </pc:spChg>
        <pc:spChg chg="mod">
          <ac:chgData name="S. Ahmed" userId="7884ab32-da00-4e9e-a3ce-b23c328fb012" providerId="ADAL" clId="{4AB54573-2FFF-4612-B253-EF05B7D5E053}" dt="2024-01-11T15:52:13.258" v="141" actId="20577"/>
          <ac:spMkLst>
            <pc:docMk/>
            <pc:sldMk cId="2874480976" sldId="572"/>
            <ac:spMk id="86" creationId="{00000000-0000-0000-0000-000000000000}"/>
          </ac:spMkLst>
        </pc:spChg>
      </pc:sldChg>
      <pc:sldChg chg="modSp">
        <pc:chgData name="S. Ahmed" userId="7884ab32-da00-4e9e-a3ce-b23c328fb012" providerId="ADAL" clId="{4AB54573-2FFF-4612-B253-EF05B7D5E053}" dt="2024-01-11T15:59:21.141" v="244" actId="20577"/>
        <pc:sldMkLst>
          <pc:docMk/>
          <pc:sldMk cId="1807701098" sldId="573"/>
        </pc:sldMkLst>
        <pc:spChg chg="mod">
          <ac:chgData name="S. Ahmed" userId="7884ab32-da00-4e9e-a3ce-b23c328fb012" providerId="ADAL" clId="{4AB54573-2FFF-4612-B253-EF05B7D5E053}" dt="2024-01-11T15:59:21.141" v="244" actId="20577"/>
          <ac:spMkLst>
            <pc:docMk/>
            <pc:sldMk cId="1807701098" sldId="573"/>
            <ac:spMk id="10" creationId="{20F728EA-9FE9-9B01-5D8C-505CD315970C}"/>
          </ac:spMkLst>
        </pc:spChg>
      </pc:sldChg>
      <pc:sldChg chg="del">
        <pc:chgData name="S. Ahmed" userId="7884ab32-da00-4e9e-a3ce-b23c328fb012" providerId="ADAL" clId="{4AB54573-2FFF-4612-B253-EF05B7D5E053}" dt="2024-01-11T16:04:38.537" v="298" actId="47"/>
        <pc:sldMkLst>
          <pc:docMk/>
          <pc:sldMk cId="1464696269" sldId="575"/>
        </pc:sldMkLst>
      </pc:sldChg>
      <pc:sldChg chg="modSp mod">
        <pc:chgData name="S. Ahmed" userId="7884ab32-da00-4e9e-a3ce-b23c328fb012" providerId="ADAL" clId="{4AB54573-2FFF-4612-B253-EF05B7D5E053}" dt="2024-01-11T15:56:20.005" v="169" actId="20577"/>
        <pc:sldMkLst>
          <pc:docMk/>
          <pc:sldMk cId="3338412614" sldId="577"/>
        </pc:sldMkLst>
        <pc:spChg chg="mod">
          <ac:chgData name="S. Ahmed" userId="7884ab32-da00-4e9e-a3ce-b23c328fb012" providerId="ADAL" clId="{4AB54573-2FFF-4612-B253-EF05B7D5E053}" dt="2024-01-11T15:56:20.005" v="169" actId="20577"/>
          <ac:spMkLst>
            <pc:docMk/>
            <pc:sldMk cId="3338412614" sldId="577"/>
            <ac:spMk id="86" creationId="{00000000-0000-0000-0000-000000000000}"/>
          </ac:spMkLst>
        </pc:spChg>
      </pc:sldChg>
      <pc:sldChg chg="modSp">
        <pc:chgData name="S. Ahmed" userId="7884ab32-da00-4e9e-a3ce-b23c328fb012" providerId="ADAL" clId="{4AB54573-2FFF-4612-B253-EF05B7D5E053}" dt="2024-01-11T16:02:46.831" v="282" actId="20577"/>
        <pc:sldMkLst>
          <pc:docMk/>
          <pc:sldMk cId="4078886151" sldId="578"/>
        </pc:sldMkLst>
        <pc:spChg chg="mod">
          <ac:chgData name="S. Ahmed" userId="7884ab32-da00-4e9e-a3ce-b23c328fb012" providerId="ADAL" clId="{4AB54573-2FFF-4612-B253-EF05B7D5E053}" dt="2024-01-11T16:02:46.831" v="282" actId="20577"/>
          <ac:spMkLst>
            <pc:docMk/>
            <pc:sldMk cId="4078886151" sldId="578"/>
            <ac:spMk id="2" creationId="{808C4C6A-C2EA-75C1-0C11-7866A3295E56}"/>
          </ac:spMkLst>
        </pc:spChg>
      </pc:sldChg>
      <pc:sldChg chg="modSp mod">
        <pc:chgData name="S. Ahmed" userId="7884ab32-da00-4e9e-a3ce-b23c328fb012" providerId="ADAL" clId="{4AB54573-2FFF-4612-B253-EF05B7D5E053}" dt="2024-01-11T15:28:16.903" v="79" actId="20577"/>
        <pc:sldMkLst>
          <pc:docMk/>
          <pc:sldMk cId="3780106873" sldId="579"/>
        </pc:sldMkLst>
        <pc:spChg chg="mod">
          <ac:chgData name="S. Ahmed" userId="7884ab32-da00-4e9e-a3ce-b23c328fb012" providerId="ADAL" clId="{4AB54573-2FFF-4612-B253-EF05B7D5E053}" dt="2024-01-11T15:28:16.903" v="79" actId="20577"/>
          <ac:spMkLst>
            <pc:docMk/>
            <pc:sldMk cId="3780106873" sldId="579"/>
            <ac:spMk id="84" creationId="{00000000-0000-0000-0000-000000000000}"/>
          </ac:spMkLst>
        </pc:spChg>
      </pc:sldChg>
      <pc:sldChg chg="modSp mod">
        <pc:chgData name="S. Ahmed" userId="7884ab32-da00-4e9e-a3ce-b23c328fb012" providerId="ADAL" clId="{4AB54573-2FFF-4612-B253-EF05B7D5E053}" dt="2024-01-11T15:52:03.390" v="138" actId="20577"/>
        <pc:sldMkLst>
          <pc:docMk/>
          <pc:sldMk cId="540380203" sldId="580"/>
        </pc:sldMkLst>
        <pc:spChg chg="mod">
          <ac:chgData name="S. Ahmed" userId="7884ab32-da00-4e9e-a3ce-b23c328fb012" providerId="ADAL" clId="{4AB54573-2FFF-4612-B253-EF05B7D5E053}" dt="2024-01-11T15:52:03.390" v="138" actId="20577"/>
          <ac:spMkLst>
            <pc:docMk/>
            <pc:sldMk cId="540380203" sldId="580"/>
            <ac:spMk id="84" creationId="{00000000-0000-0000-0000-000000000000}"/>
          </ac:spMkLst>
        </pc:spChg>
      </pc:sldChg>
      <pc:sldChg chg="ord">
        <pc:chgData name="S. Ahmed" userId="7884ab32-da00-4e9e-a3ce-b23c328fb012" providerId="ADAL" clId="{4AB54573-2FFF-4612-B253-EF05B7D5E053}" dt="2024-01-11T15:57:43.857" v="224"/>
        <pc:sldMkLst>
          <pc:docMk/>
          <pc:sldMk cId="995966518" sldId="581"/>
        </pc:sldMkLst>
      </pc:sldChg>
      <pc:sldChg chg="modSp mod">
        <pc:chgData name="S. Ahmed" userId="7884ab32-da00-4e9e-a3ce-b23c328fb012" providerId="ADAL" clId="{4AB54573-2FFF-4612-B253-EF05B7D5E053}" dt="2024-01-11T15:56:44.815" v="187" actId="20577"/>
        <pc:sldMkLst>
          <pc:docMk/>
          <pc:sldMk cId="3379311354" sldId="603"/>
        </pc:sldMkLst>
        <pc:spChg chg="mod">
          <ac:chgData name="S. Ahmed" userId="7884ab32-da00-4e9e-a3ce-b23c328fb012" providerId="ADAL" clId="{4AB54573-2FFF-4612-B253-EF05B7D5E053}" dt="2024-01-11T15:56:44.815" v="187" actId="20577"/>
          <ac:spMkLst>
            <pc:docMk/>
            <pc:sldMk cId="3379311354" sldId="603"/>
            <ac:spMk id="86" creationId="{00000000-0000-0000-0000-000000000000}"/>
          </ac:spMkLst>
        </pc:spChg>
      </pc:sldChg>
      <pc:sldChg chg="del">
        <pc:chgData name="S. Ahmed" userId="7884ab32-da00-4e9e-a3ce-b23c328fb012" providerId="ADAL" clId="{4AB54573-2FFF-4612-B253-EF05B7D5E053}" dt="2024-01-11T16:04:38.972" v="299" actId="47"/>
        <pc:sldMkLst>
          <pc:docMk/>
          <pc:sldMk cId="1025434638" sldId="605"/>
        </pc:sldMkLst>
      </pc:sldChg>
      <pc:sldChg chg="del">
        <pc:chgData name="S. Ahmed" userId="7884ab32-da00-4e9e-a3ce-b23c328fb012" providerId="ADAL" clId="{4AB54573-2FFF-4612-B253-EF05B7D5E053}" dt="2024-01-11T16:04:39.474" v="300" actId="47"/>
        <pc:sldMkLst>
          <pc:docMk/>
          <pc:sldMk cId="710128796" sldId="606"/>
        </pc:sldMkLst>
      </pc:sldChg>
      <pc:sldChg chg="del">
        <pc:chgData name="S. Ahmed" userId="7884ab32-da00-4e9e-a3ce-b23c328fb012" providerId="ADAL" clId="{4AB54573-2FFF-4612-B253-EF05B7D5E053}" dt="2024-01-11T16:04:40.984" v="303" actId="47"/>
        <pc:sldMkLst>
          <pc:docMk/>
          <pc:sldMk cId="3657328785" sldId="607"/>
        </pc:sldMkLst>
      </pc:sldChg>
      <pc:sldChg chg="del">
        <pc:chgData name="S. Ahmed" userId="7884ab32-da00-4e9e-a3ce-b23c328fb012" providerId="ADAL" clId="{4AB54573-2FFF-4612-B253-EF05B7D5E053}" dt="2024-01-11T16:04:43.548" v="307" actId="47"/>
        <pc:sldMkLst>
          <pc:docMk/>
          <pc:sldMk cId="2197930910" sldId="608"/>
        </pc:sldMkLst>
      </pc:sldChg>
      <pc:sldChg chg="del">
        <pc:chgData name="S. Ahmed" userId="7884ab32-da00-4e9e-a3ce-b23c328fb012" providerId="ADAL" clId="{4AB54573-2FFF-4612-B253-EF05B7D5E053}" dt="2024-01-11T16:04:44.177" v="308" actId="47"/>
        <pc:sldMkLst>
          <pc:docMk/>
          <pc:sldMk cId="124558550" sldId="610"/>
        </pc:sldMkLst>
      </pc:sldChg>
      <pc:sldChg chg="del">
        <pc:chgData name="S. Ahmed" userId="7884ab32-da00-4e9e-a3ce-b23c328fb012" providerId="ADAL" clId="{4AB54573-2FFF-4612-B253-EF05B7D5E053}" dt="2024-01-11T16:04:47.274" v="312" actId="47"/>
        <pc:sldMkLst>
          <pc:docMk/>
          <pc:sldMk cId="4192110196" sldId="611"/>
        </pc:sldMkLst>
      </pc:sldChg>
      <pc:sldChg chg="del">
        <pc:chgData name="S. Ahmed" userId="7884ab32-da00-4e9e-a3ce-b23c328fb012" providerId="ADAL" clId="{4AB54573-2FFF-4612-B253-EF05B7D5E053}" dt="2024-01-11T16:04:54.569" v="321" actId="47"/>
        <pc:sldMkLst>
          <pc:docMk/>
          <pc:sldMk cId="734930728" sldId="613"/>
        </pc:sldMkLst>
      </pc:sldChg>
      <pc:sldChg chg="del">
        <pc:chgData name="S. Ahmed" userId="7884ab32-da00-4e9e-a3ce-b23c328fb012" providerId="ADAL" clId="{4AB54573-2FFF-4612-B253-EF05B7D5E053}" dt="2024-01-11T16:04:57.031" v="325" actId="47"/>
        <pc:sldMkLst>
          <pc:docMk/>
          <pc:sldMk cId="1524167610" sldId="614"/>
        </pc:sldMkLst>
      </pc:sldChg>
      <pc:sldChg chg="del">
        <pc:chgData name="S. Ahmed" userId="7884ab32-da00-4e9e-a3ce-b23c328fb012" providerId="ADAL" clId="{4AB54573-2FFF-4612-B253-EF05B7D5E053}" dt="2024-01-11T15:27:32.222" v="46" actId="47"/>
        <pc:sldMkLst>
          <pc:docMk/>
          <pc:sldMk cId="3382900611" sldId="615"/>
        </pc:sldMkLst>
      </pc:sldChg>
      <pc:sldChg chg="modSp">
        <pc:chgData name="S. Ahmed" userId="7884ab32-da00-4e9e-a3ce-b23c328fb012" providerId="ADAL" clId="{4AB54573-2FFF-4612-B253-EF05B7D5E053}" dt="2024-01-11T15:30:34.725" v="83" actId="20577"/>
        <pc:sldMkLst>
          <pc:docMk/>
          <pc:sldMk cId="4193237077" sldId="616"/>
        </pc:sldMkLst>
        <pc:spChg chg="mod">
          <ac:chgData name="S. Ahmed" userId="7884ab32-da00-4e9e-a3ce-b23c328fb012" providerId="ADAL" clId="{4AB54573-2FFF-4612-B253-EF05B7D5E053}" dt="2024-01-11T15:30:34.725" v="83" actId="20577"/>
          <ac:spMkLst>
            <pc:docMk/>
            <pc:sldMk cId="4193237077" sldId="616"/>
            <ac:spMk id="10" creationId="{20F728EA-9FE9-9B01-5D8C-505CD315970C}"/>
          </ac:spMkLst>
        </pc:spChg>
      </pc:sldChg>
      <pc:sldChg chg="modSp del">
        <pc:chgData name="S. Ahmed" userId="7884ab32-da00-4e9e-a3ce-b23c328fb012" providerId="ADAL" clId="{4AB54573-2FFF-4612-B253-EF05B7D5E053}" dt="2024-01-11T15:32:05.296" v="85" actId="47"/>
        <pc:sldMkLst>
          <pc:docMk/>
          <pc:sldMk cId="3280847893" sldId="618"/>
        </pc:sldMkLst>
        <pc:spChg chg="mod">
          <ac:chgData name="S. Ahmed" userId="7884ab32-da00-4e9e-a3ce-b23c328fb012" providerId="ADAL" clId="{4AB54573-2FFF-4612-B253-EF05B7D5E053}" dt="2024-01-11T15:05:23.709" v="20" actId="20577"/>
          <ac:spMkLst>
            <pc:docMk/>
            <pc:sldMk cId="3280847893" sldId="618"/>
            <ac:spMk id="10" creationId="{20F728EA-9FE9-9B01-5D8C-505CD315970C}"/>
          </ac:spMkLst>
        </pc:spChg>
      </pc:sldChg>
      <pc:sldChg chg="modSp mod">
        <pc:chgData name="S. Ahmed" userId="7884ab32-da00-4e9e-a3ce-b23c328fb012" providerId="ADAL" clId="{4AB54573-2FFF-4612-B253-EF05B7D5E053}" dt="2024-01-11T15:56:06.574" v="165" actId="20577"/>
        <pc:sldMkLst>
          <pc:docMk/>
          <pc:sldMk cId="3238610733" sldId="619"/>
        </pc:sldMkLst>
        <pc:spChg chg="mod">
          <ac:chgData name="S. Ahmed" userId="7884ab32-da00-4e9e-a3ce-b23c328fb012" providerId="ADAL" clId="{4AB54573-2FFF-4612-B253-EF05B7D5E053}" dt="2024-01-11T15:56:06.574" v="165" actId="20577"/>
          <ac:spMkLst>
            <pc:docMk/>
            <pc:sldMk cId="3238610733" sldId="619"/>
            <ac:spMk id="10" creationId="{20F728EA-9FE9-9B01-5D8C-505CD315970C}"/>
          </ac:spMkLst>
        </pc:spChg>
        <pc:spChg chg="mod">
          <ac:chgData name="S. Ahmed" userId="7884ab32-da00-4e9e-a3ce-b23c328fb012" providerId="ADAL" clId="{4AB54573-2FFF-4612-B253-EF05B7D5E053}" dt="2024-01-11T15:55:07.256" v="156" actId="20577"/>
          <ac:spMkLst>
            <pc:docMk/>
            <pc:sldMk cId="3238610733" sldId="619"/>
            <ac:spMk id="86" creationId="{00000000-0000-0000-0000-000000000000}"/>
          </ac:spMkLst>
        </pc:spChg>
      </pc:sldChg>
      <pc:sldChg chg="modSp mod">
        <pc:chgData name="S. Ahmed" userId="7884ab32-da00-4e9e-a3ce-b23c328fb012" providerId="ADAL" clId="{4AB54573-2FFF-4612-B253-EF05B7D5E053}" dt="2024-01-11T15:55:13.382" v="160" actId="20577"/>
        <pc:sldMkLst>
          <pc:docMk/>
          <pc:sldMk cId="4192522402" sldId="620"/>
        </pc:sldMkLst>
        <pc:spChg chg="mod">
          <ac:chgData name="S. Ahmed" userId="7884ab32-da00-4e9e-a3ce-b23c328fb012" providerId="ADAL" clId="{4AB54573-2FFF-4612-B253-EF05B7D5E053}" dt="2024-01-11T15:53:19.381" v="151"/>
          <ac:spMkLst>
            <pc:docMk/>
            <pc:sldMk cId="4192522402" sldId="620"/>
            <ac:spMk id="10" creationId="{20F728EA-9FE9-9B01-5D8C-505CD315970C}"/>
          </ac:spMkLst>
        </pc:spChg>
        <pc:spChg chg="mod">
          <ac:chgData name="S. Ahmed" userId="7884ab32-da00-4e9e-a3ce-b23c328fb012" providerId="ADAL" clId="{4AB54573-2FFF-4612-B253-EF05B7D5E053}" dt="2024-01-11T15:55:13.382" v="160" actId="20577"/>
          <ac:spMkLst>
            <pc:docMk/>
            <pc:sldMk cId="4192522402" sldId="620"/>
            <ac:spMk id="86" creationId="{00000000-0000-0000-0000-000000000000}"/>
          </ac:spMkLst>
        </pc:spChg>
      </pc:sldChg>
      <pc:sldChg chg="modSp mod">
        <pc:chgData name="S. Ahmed" userId="7884ab32-da00-4e9e-a3ce-b23c328fb012" providerId="ADAL" clId="{4AB54573-2FFF-4612-B253-EF05B7D5E053}" dt="2024-01-11T15:55:23.703" v="164" actId="20577"/>
        <pc:sldMkLst>
          <pc:docMk/>
          <pc:sldMk cId="4207093782" sldId="621"/>
        </pc:sldMkLst>
        <pc:spChg chg="mod">
          <ac:chgData name="S. Ahmed" userId="7884ab32-da00-4e9e-a3ce-b23c328fb012" providerId="ADAL" clId="{4AB54573-2FFF-4612-B253-EF05B7D5E053}" dt="2024-01-11T15:55:23.703" v="164" actId="20577"/>
          <ac:spMkLst>
            <pc:docMk/>
            <pc:sldMk cId="4207093782" sldId="621"/>
            <ac:spMk id="86" creationId="{00000000-0000-0000-0000-000000000000}"/>
          </ac:spMkLst>
        </pc:spChg>
      </pc:sldChg>
      <pc:sldChg chg="modSp mod">
        <pc:chgData name="S. Ahmed" userId="7884ab32-da00-4e9e-a3ce-b23c328fb012" providerId="ADAL" clId="{4AB54573-2FFF-4612-B253-EF05B7D5E053}" dt="2024-01-11T15:56:28.507" v="173" actId="20577"/>
        <pc:sldMkLst>
          <pc:docMk/>
          <pc:sldMk cId="1023660832" sldId="622"/>
        </pc:sldMkLst>
        <pc:spChg chg="mod">
          <ac:chgData name="S. Ahmed" userId="7884ab32-da00-4e9e-a3ce-b23c328fb012" providerId="ADAL" clId="{4AB54573-2FFF-4612-B253-EF05B7D5E053}" dt="2024-01-11T15:36:38.205" v="112" actId="20577"/>
          <ac:spMkLst>
            <pc:docMk/>
            <pc:sldMk cId="1023660832" sldId="622"/>
            <ac:spMk id="10" creationId="{20F728EA-9FE9-9B01-5D8C-505CD315970C}"/>
          </ac:spMkLst>
        </pc:spChg>
        <pc:spChg chg="mod">
          <ac:chgData name="S. Ahmed" userId="7884ab32-da00-4e9e-a3ce-b23c328fb012" providerId="ADAL" clId="{4AB54573-2FFF-4612-B253-EF05B7D5E053}" dt="2024-01-11T15:56:28.507" v="173" actId="20577"/>
          <ac:spMkLst>
            <pc:docMk/>
            <pc:sldMk cId="1023660832" sldId="622"/>
            <ac:spMk id="86" creationId="{00000000-0000-0000-0000-000000000000}"/>
          </ac:spMkLst>
        </pc:spChg>
      </pc:sldChg>
      <pc:sldChg chg="modSp mod">
        <pc:chgData name="S. Ahmed" userId="7884ab32-da00-4e9e-a3ce-b23c328fb012" providerId="ADAL" clId="{4AB54573-2FFF-4612-B253-EF05B7D5E053}" dt="2024-01-11T15:56:57.841" v="208" actId="20577"/>
        <pc:sldMkLst>
          <pc:docMk/>
          <pc:sldMk cId="1756547610" sldId="623"/>
        </pc:sldMkLst>
        <pc:spChg chg="mod">
          <ac:chgData name="S. Ahmed" userId="7884ab32-da00-4e9e-a3ce-b23c328fb012" providerId="ADAL" clId="{4AB54573-2FFF-4612-B253-EF05B7D5E053}" dt="2024-01-11T15:56:57.841" v="208" actId="20577"/>
          <ac:spMkLst>
            <pc:docMk/>
            <pc:sldMk cId="1756547610" sldId="623"/>
            <ac:spMk id="86" creationId="{00000000-0000-0000-0000-000000000000}"/>
          </ac:spMkLst>
        </pc:spChg>
      </pc:sldChg>
      <pc:sldChg chg="modSp mod">
        <pc:chgData name="S. Ahmed" userId="7884ab32-da00-4e9e-a3ce-b23c328fb012" providerId="ADAL" clId="{4AB54573-2FFF-4612-B253-EF05B7D5E053}" dt="2024-01-11T15:57:11.141" v="222" actId="20577"/>
        <pc:sldMkLst>
          <pc:docMk/>
          <pc:sldMk cId="2829959066" sldId="624"/>
        </pc:sldMkLst>
        <pc:spChg chg="mod">
          <ac:chgData name="S. Ahmed" userId="7884ab32-da00-4e9e-a3ce-b23c328fb012" providerId="ADAL" clId="{4AB54573-2FFF-4612-B253-EF05B7D5E053}" dt="2024-01-11T15:57:11.141" v="222" actId="20577"/>
          <ac:spMkLst>
            <pc:docMk/>
            <pc:sldMk cId="2829959066" sldId="624"/>
            <ac:spMk id="86" creationId="{00000000-0000-0000-0000-000000000000}"/>
          </ac:spMkLst>
        </pc:spChg>
      </pc:sldChg>
      <pc:sldChg chg="modSp mod ord">
        <pc:chgData name="S. Ahmed" userId="7884ab32-da00-4e9e-a3ce-b23c328fb012" providerId="ADAL" clId="{4AB54573-2FFF-4612-B253-EF05B7D5E053}" dt="2024-01-11T15:57:51.320" v="238" actId="20577"/>
        <pc:sldMkLst>
          <pc:docMk/>
          <pc:sldMk cId="2613905897" sldId="625"/>
        </pc:sldMkLst>
        <pc:spChg chg="mod">
          <ac:chgData name="S. Ahmed" userId="7884ab32-da00-4e9e-a3ce-b23c328fb012" providerId="ADAL" clId="{4AB54573-2FFF-4612-B253-EF05B7D5E053}" dt="2024-01-11T15:57:51.320" v="238" actId="20577"/>
          <ac:spMkLst>
            <pc:docMk/>
            <pc:sldMk cId="2613905897" sldId="625"/>
            <ac:spMk id="86" creationId="{00000000-0000-0000-0000-000000000000}"/>
          </ac:spMkLst>
        </pc:spChg>
      </pc:sldChg>
      <pc:sldChg chg="modSp">
        <pc:chgData name="S. Ahmed" userId="7884ab32-da00-4e9e-a3ce-b23c328fb012" providerId="ADAL" clId="{4AB54573-2FFF-4612-B253-EF05B7D5E053}" dt="2024-01-11T16:06:47.332" v="373" actId="20577"/>
        <pc:sldMkLst>
          <pc:docMk/>
          <pc:sldMk cId="2977333193" sldId="627"/>
        </pc:sldMkLst>
        <pc:spChg chg="mod">
          <ac:chgData name="S. Ahmed" userId="7884ab32-da00-4e9e-a3ce-b23c328fb012" providerId="ADAL" clId="{4AB54573-2FFF-4612-B253-EF05B7D5E053}" dt="2024-01-11T16:06:47.332" v="373" actId="20577"/>
          <ac:spMkLst>
            <pc:docMk/>
            <pc:sldMk cId="2977333193" sldId="627"/>
            <ac:spMk id="10" creationId="{20F728EA-9FE9-9B01-5D8C-505CD315970C}"/>
          </ac:spMkLst>
        </pc:spChg>
      </pc:sldChg>
      <pc:sldChg chg="modSp">
        <pc:chgData name="S. Ahmed" userId="7884ab32-da00-4e9e-a3ce-b23c328fb012" providerId="ADAL" clId="{4AB54573-2FFF-4612-B253-EF05B7D5E053}" dt="2024-01-11T16:07:03.189" v="379" actId="20577"/>
        <pc:sldMkLst>
          <pc:docMk/>
          <pc:sldMk cId="2766380144" sldId="628"/>
        </pc:sldMkLst>
        <pc:spChg chg="mod">
          <ac:chgData name="S. Ahmed" userId="7884ab32-da00-4e9e-a3ce-b23c328fb012" providerId="ADAL" clId="{4AB54573-2FFF-4612-B253-EF05B7D5E053}" dt="2024-01-11T16:07:03.189" v="379" actId="20577"/>
          <ac:spMkLst>
            <pc:docMk/>
            <pc:sldMk cId="2766380144" sldId="628"/>
            <ac:spMk id="10" creationId="{20F728EA-9FE9-9B01-5D8C-505CD315970C}"/>
          </ac:spMkLst>
        </pc:spChg>
      </pc:sldChg>
      <pc:sldChg chg="modSp mod">
        <pc:chgData name="S. Ahmed" userId="7884ab32-da00-4e9e-a3ce-b23c328fb012" providerId="ADAL" clId="{4AB54573-2FFF-4612-B253-EF05B7D5E053}" dt="2024-01-11T16:03:22.309" v="295" actId="20577"/>
        <pc:sldMkLst>
          <pc:docMk/>
          <pc:sldMk cId="241147279" sldId="629"/>
        </pc:sldMkLst>
        <pc:spChg chg="mod">
          <ac:chgData name="S. Ahmed" userId="7884ab32-da00-4e9e-a3ce-b23c328fb012" providerId="ADAL" clId="{4AB54573-2FFF-4612-B253-EF05B7D5E053}" dt="2024-01-11T16:03:22.309" v="295" actId="20577"/>
          <ac:spMkLst>
            <pc:docMk/>
            <pc:sldMk cId="241147279" sldId="629"/>
            <ac:spMk id="2" creationId="{808C4C6A-C2EA-75C1-0C11-7866A3295E56}"/>
          </ac:spMkLst>
        </pc:spChg>
      </pc:sldChg>
      <pc:sldChg chg="modSp mod">
        <pc:chgData name="S. Ahmed" userId="7884ab32-da00-4e9e-a3ce-b23c328fb012" providerId="ADAL" clId="{4AB54573-2FFF-4612-B253-EF05B7D5E053}" dt="2024-01-11T16:08:38.285" v="380" actId="20577"/>
        <pc:sldMkLst>
          <pc:docMk/>
          <pc:sldMk cId="2686910681" sldId="635"/>
        </pc:sldMkLst>
        <pc:spChg chg="mod">
          <ac:chgData name="S. Ahmed" userId="7884ab32-da00-4e9e-a3ce-b23c328fb012" providerId="ADAL" clId="{4AB54573-2FFF-4612-B253-EF05B7D5E053}" dt="2024-01-11T16:08:38.285" v="380" actId="20577"/>
          <ac:spMkLst>
            <pc:docMk/>
            <pc:sldMk cId="2686910681" sldId="635"/>
            <ac:spMk id="10" creationId="{20F728EA-9FE9-9B01-5D8C-505CD315970C}"/>
          </ac:spMkLst>
        </pc:spChg>
      </pc:sldChg>
      <pc:sldChg chg="del">
        <pc:chgData name="S. Ahmed" userId="7884ab32-da00-4e9e-a3ce-b23c328fb012" providerId="ADAL" clId="{4AB54573-2FFF-4612-B253-EF05B7D5E053}" dt="2024-01-11T16:04:37.397" v="296" actId="47"/>
        <pc:sldMkLst>
          <pc:docMk/>
          <pc:sldMk cId="1697701189" sldId="636"/>
        </pc:sldMkLst>
      </pc:sldChg>
      <pc:sldChg chg="del">
        <pc:chgData name="S. Ahmed" userId="7884ab32-da00-4e9e-a3ce-b23c328fb012" providerId="ADAL" clId="{4AB54573-2FFF-4612-B253-EF05B7D5E053}" dt="2024-01-11T16:04:38.027" v="297" actId="47"/>
        <pc:sldMkLst>
          <pc:docMk/>
          <pc:sldMk cId="1799777942" sldId="637"/>
        </pc:sldMkLst>
      </pc:sldChg>
      <pc:sldChg chg="del">
        <pc:chgData name="S. Ahmed" userId="7884ab32-da00-4e9e-a3ce-b23c328fb012" providerId="ADAL" clId="{4AB54573-2FFF-4612-B253-EF05B7D5E053}" dt="2024-01-11T16:04:40.040" v="301" actId="47"/>
        <pc:sldMkLst>
          <pc:docMk/>
          <pc:sldMk cId="1735511110" sldId="638"/>
        </pc:sldMkLst>
      </pc:sldChg>
      <pc:sldChg chg="del">
        <pc:chgData name="S. Ahmed" userId="7884ab32-da00-4e9e-a3ce-b23c328fb012" providerId="ADAL" clId="{4AB54573-2FFF-4612-B253-EF05B7D5E053}" dt="2024-01-11T16:04:40.527" v="302" actId="47"/>
        <pc:sldMkLst>
          <pc:docMk/>
          <pc:sldMk cId="3092613261" sldId="639"/>
        </pc:sldMkLst>
      </pc:sldChg>
      <pc:sldChg chg="del">
        <pc:chgData name="S. Ahmed" userId="7884ab32-da00-4e9e-a3ce-b23c328fb012" providerId="ADAL" clId="{4AB54573-2FFF-4612-B253-EF05B7D5E053}" dt="2024-01-11T16:04:41.723" v="304" actId="47"/>
        <pc:sldMkLst>
          <pc:docMk/>
          <pc:sldMk cId="2579775607" sldId="640"/>
        </pc:sldMkLst>
      </pc:sldChg>
      <pc:sldChg chg="del">
        <pc:chgData name="S. Ahmed" userId="7884ab32-da00-4e9e-a3ce-b23c328fb012" providerId="ADAL" clId="{4AB54573-2FFF-4612-B253-EF05B7D5E053}" dt="2024-01-11T16:04:42.320" v="305" actId="47"/>
        <pc:sldMkLst>
          <pc:docMk/>
          <pc:sldMk cId="2554923145" sldId="641"/>
        </pc:sldMkLst>
      </pc:sldChg>
      <pc:sldChg chg="del">
        <pc:chgData name="S. Ahmed" userId="7884ab32-da00-4e9e-a3ce-b23c328fb012" providerId="ADAL" clId="{4AB54573-2FFF-4612-B253-EF05B7D5E053}" dt="2024-01-11T16:04:42.871" v="306" actId="47"/>
        <pc:sldMkLst>
          <pc:docMk/>
          <pc:sldMk cId="3911795373" sldId="642"/>
        </pc:sldMkLst>
      </pc:sldChg>
      <pc:sldChg chg="del">
        <pc:chgData name="S. Ahmed" userId="7884ab32-da00-4e9e-a3ce-b23c328fb012" providerId="ADAL" clId="{4AB54573-2FFF-4612-B253-EF05B7D5E053}" dt="2024-01-11T16:04:44.906" v="309" actId="47"/>
        <pc:sldMkLst>
          <pc:docMk/>
          <pc:sldMk cId="953730984" sldId="643"/>
        </pc:sldMkLst>
      </pc:sldChg>
      <pc:sldChg chg="del">
        <pc:chgData name="S. Ahmed" userId="7884ab32-da00-4e9e-a3ce-b23c328fb012" providerId="ADAL" clId="{4AB54573-2FFF-4612-B253-EF05B7D5E053}" dt="2024-01-11T16:04:45.542" v="310" actId="47"/>
        <pc:sldMkLst>
          <pc:docMk/>
          <pc:sldMk cId="1701152857" sldId="644"/>
        </pc:sldMkLst>
      </pc:sldChg>
      <pc:sldChg chg="del">
        <pc:chgData name="S. Ahmed" userId="7884ab32-da00-4e9e-a3ce-b23c328fb012" providerId="ADAL" clId="{4AB54573-2FFF-4612-B253-EF05B7D5E053}" dt="2024-01-11T16:04:46.225" v="311" actId="47"/>
        <pc:sldMkLst>
          <pc:docMk/>
          <pc:sldMk cId="3452189785" sldId="645"/>
        </pc:sldMkLst>
      </pc:sldChg>
      <pc:sldChg chg="del">
        <pc:chgData name="S. Ahmed" userId="7884ab32-da00-4e9e-a3ce-b23c328fb012" providerId="ADAL" clId="{4AB54573-2FFF-4612-B253-EF05B7D5E053}" dt="2024-01-11T16:04:47.907" v="313" actId="47"/>
        <pc:sldMkLst>
          <pc:docMk/>
          <pc:sldMk cId="3491687151" sldId="646"/>
        </pc:sldMkLst>
      </pc:sldChg>
      <pc:sldChg chg="del">
        <pc:chgData name="S. Ahmed" userId="7884ab32-da00-4e9e-a3ce-b23c328fb012" providerId="ADAL" clId="{4AB54573-2FFF-4612-B253-EF05B7D5E053}" dt="2024-01-11T16:04:48.679" v="314" actId="47"/>
        <pc:sldMkLst>
          <pc:docMk/>
          <pc:sldMk cId="3397310490" sldId="647"/>
        </pc:sldMkLst>
      </pc:sldChg>
      <pc:sldChg chg="del">
        <pc:chgData name="S. Ahmed" userId="7884ab32-da00-4e9e-a3ce-b23c328fb012" providerId="ADAL" clId="{4AB54573-2FFF-4612-B253-EF05B7D5E053}" dt="2024-01-11T16:04:49.419" v="315" actId="47"/>
        <pc:sldMkLst>
          <pc:docMk/>
          <pc:sldMk cId="3910771315" sldId="648"/>
        </pc:sldMkLst>
      </pc:sldChg>
      <pc:sldChg chg="del">
        <pc:chgData name="S. Ahmed" userId="7884ab32-da00-4e9e-a3ce-b23c328fb012" providerId="ADAL" clId="{4AB54573-2FFF-4612-B253-EF05B7D5E053}" dt="2024-01-11T16:04:50.005" v="316" actId="47"/>
        <pc:sldMkLst>
          <pc:docMk/>
          <pc:sldMk cId="169811459" sldId="649"/>
        </pc:sldMkLst>
      </pc:sldChg>
      <pc:sldChg chg="del">
        <pc:chgData name="S. Ahmed" userId="7884ab32-da00-4e9e-a3ce-b23c328fb012" providerId="ADAL" clId="{4AB54573-2FFF-4612-B253-EF05B7D5E053}" dt="2024-01-11T16:04:51.684" v="318" actId="47"/>
        <pc:sldMkLst>
          <pc:docMk/>
          <pc:sldMk cId="1285489313" sldId="650"/>
        </pc:sldMkLst>
      </pc:sldChg>
      <pc:sldChg chg="del">
        <pc:chgData name="S. Ahmed" userId="7884ab32-da00-4e9e-a3ce-b23c328fb012" providerId="ADAL" clId="{4AB54573-2FFF-4612-B253-EF05B7D5E053}" dt="2024-01-11T16:04:50.748" v="317" actId="47"/>
        <pc:sldMkLst>
          <pc:docMk/>
          <pc:sldMk cId="1277260938" sldId="651"/>
        </pc:sldMkLst>
      </pc:sldChg>
      <pc:sldChg chg="del">
        <pc:chgData name="S. Ahmed" userId="7884ab32-da00-4e9e-a3ce-b23c328fb012" providerId="ADAL" clId="{4AB54573-2FFF-4612-B253-EF05B7D5E053}" dt="2024-01-11T16:04:53.100" v="320" actId="47"/>
        <pc:sldMkLst>
          <pc:docMk/>
          <pc:sldMk cId="3305720640" sldId="652"/>
        </pc:sldMkLst>
      </pc:sldChg>
      <pc:sldChg chg="del">
        <pc:chgData name="S. Ahmed" userId="7884ab32-da00-4e9e-a3ce-b23c328fb012" providerId="ADAL" clId="{4AB54573-2FFF-4612-B253-EF05B7D5E053}" dt="2024-01-11T16:04:52.343" v="319" actId="47"/>
        <pc:sldMkLst>
          <pc:docMk/>
          <pc:sldMk cId="1575443995" sldId="653"/>
        </pc:sldMkLst>
      </pc:sldChg>
      <pc:sldChg chg="del">
        <pc:chgData name="S. Ahmed" userId="7884ab32-da00-4e9e-a3ce-b23c328fb012" providerId="ADAL" clId="{4AB54573-2FFF-4612-B253-EF05B7D5E053}" dt="2024-01-11T16:04:55.370" v="322" actId="47"/>
        <pc:sldMkLst>
          <pc:docMk/>
          <pc:sldMk cId="1133763364" sldId="654"/>
        </pc:sldMkLst>
      </pc:sldChg>
      <pc:sldChg chg="del">
        <pc:chgData name="S. Ahmed" userId="7884ab32-da00-4e9e-a3ce-b23c328fb012" providerId="ADAL" clId="{4AB54573-2FFF-4612-B253-EF05B7D5E053}" dt="2024-01-11T16:04:55.955" v="323" actId="47"/>
        <pc:sldMkLst>
          <pc:docMk/>
          <pc:sldMk cId="2223325429" sldId="655"/>
        </pc:sldMkLst>
      </pc:sldChg>
      <pc:sldChg chg="del">
        <pc:chgData name="S. Ahmed" userId="7884ab32-da00-4e9e-a3ce-b23c328fb012" providerId="ADAL" clId="{4AB54573-2FFF-4612-B253-EF05B7D5E053}" dt="2024-01-11T16:04:56.541" v="324" actId="47"/>
        <pc:sldMkLst>
          <pc:docMk/>
          <pc:sldMk cId="423215240" sldId="656"/>
        </pc:sldMkLst>
      </pc:sldChg>
      <pc:sldChg chg="del">
        <pc:chgData name="S. Ahmed" userId="7884ab32-da00-4e9e-a3ce-b23c328fb012" providerId="ADAL" clId="{4AB54573-2FFF-4612-B253-EF05B7D5E053}" dt="2024-01-11T16:04:58.344" v="327" actId="47"/>
        <pc:sldMkLst>
          <pc:docMk/>
          <pc:sldMk cId="3129875402" sldId="657"/>
        </pc:sldMkLst>
      </pc:sldChg>
      <pc:sldChg chg="del">
        <pc:chgData name="S. Ahmed" userId="7884ab32-da00-4e9e-a3ce-b23c328fb012" providerId="ADAL" clId="{4AB54573-2FFF-4612-B253-EF05B7D5E053}" dt="2024-01-11T16:04:57.695" v="326" actId="47"/>
        <pc:sldMkLst>
          <pc:docMk/>
          <pc:sldMk cId="1530979433" sldId="658"/>
        </pc:sldMkLst>
      </pc:sldChg>
    </pc:docChg>
  </pc:docChgLst>
  <pc:docChgLst>
    <pc:chgData name="María Fossati" userId="fc12d6ce9a8265d7" providerId="LiveId" clId="{92E4080C-538F-4299-9C81-A3F7438A9BCB}"/>
    <pc:docChg chg="undo custSel modSld">
      <pc:chgData name="María Fossati" userId="fc12d6ce9a8265d7" providerId="LiveId" clId="{92E4080C-538F-4299-9C81-A3F7438A9BCB}" dt="2024-01-16T14:09:15.513" v="117" actId="20577"/>
      <pc:docMkLst>
        <pc:docMk/>
      </pc:docMkLst>
      <pc:sldChg chg="modSp mod">
        <pc:chgData name="María Fossati" userId="fc12d6ce9a8265d7" providerId="LiveId" clId="{92E4080C-538F-4299-9C81-A3F7438A9BCB}" dt="2024-01-16T13:54:40.119" v="61" actId="20577"/>
        <pc:sldMkLst>
          <pc:docMk/>
          <pc:sldMk cId="0" sldId="256"/>
        </pc:sldMkLst>
        <pc:spChg chg="mod">
          <ac:chgData name="María Fossati" userId="fc12d6ce9a8265d7" providerId="LiveId" clId="{92E4080C-538F-4299-9C81-A3F7438A9BCB}" dt="2024-01-16T13:54:40.119" v="61" actId="20577"/>
          <ac:spMkLst>
            <pc:docMk/>
            <pc:sldMk cId="0" sldId="256"/>
            <ac:spMk id="115" creationId="{00000000-0000-0000-0000-000000000000}"/>
          </ac:spMkLst>
        </pc:spChg>
      </pc:sldChg>
      <pc:sldChg chg="addSp modSp">
        <pc:chgData name="María Fossati" userId="fc12d6ce9a8265d7" providerId="LiveId" clId="{92E4080C-538F-4299-9C81-A3F7438A9BCB}" dt="2024-01-12T12:07:24.389" v="45"/>
        <pc:sldMkLst>
          <pc:docMk/>
          <pc:sldMk cId="382252350" sldId="568"/>
        </pc:sldMkLst>
        <pc:spChg chg="add mod">
          <ac:chgData name="María Fossati" userId="fc12d6ce9a8265d7" providerId="LiveId" clId="{92E4080C-538F-4299-9C81-A3F7438A9BCB}" dt="2024-01-12T12:07:24.389" v="45"/>
          <ac:spMkLst>
            <pc:docMk/>
            <pc:sldMk cId="382252350" sldId="568"/>
            <ac:spMk id="3" creationId="{A05EF50F-903B-07A3-99F0-120ECB08F526}"/>
          </ac:spMkLst>
        </pc:spChg>
      </pc:sldChg>
      <pc:sldChg chg="addSp modSp">
        <pc:chgData name="María Fossati" userId="fc12d6ce9a8265d7" providerId="LiveId" clId="{92E4080C-538F-4299-9C81-A3F7438A9BCB}" dt="2024-01-12T12:06:42.492" v="35"/>
        <pc:sldMkLst>
          <pc:docMk/>
          <pc:sldMk cId="2294812849" sldId="601"/>
        </pc:sldMkLst>
        <pc:spChg chg="add mod">
          <ac:chgData name="María Fossati" userId="fc12d6ce9a8265d7" providerId="LiveId" clId="{92E4080C-538F-4299-9C81-A3F7438A9BCB}" dt="2024-01-12T12:06:42.492" v="35"/>
          <ac:spMkLst>
            <pc:docMk/>
            <pc:sldMk cId="2294812849" sldId="601"/>
            <ac:spMk id="5" creationId="{4C91165E-6940-E37E-8D99-42052F71FEF8}"/>
          </ac:spMkLst>
        </pc:spChg>
      </pc:sldChg>
      <pc:sldChg chg="addSp modSp">
        <pc:chgData name="María Fossati" userId="fc12d6ce9a8265d7" providerId="LiveId" clId="{92E4080C-538F-4299-9C81-A3F7438A9BCB}" dt="2024-01-12T12:06:33.732" v="31"/>
        <pc:sldMkLst>
          <pc:docMk/>
          <pc:sldMk cId="557950450" sldId="602"/>
        </pc:sldMkLst>
        <pc:spChg chg="add mod">
          <ac:chgData name="María Fossati" userId="fc12d6ce9a8265d7" providerId="LiveId" clId="{92E4080C-538F-4299-9C81-A3F7438A9BCB}" dt="2024-01-12T12:06:33.732" v="31"/>
          <ac:spMkLst>
            <pc:docMk/>
            <pc:sldMk cId="557950450" sldId="602"/>
            <ac:spMk id="5" creationId="{D236DC1F-08FC-42A4-0124-28A3B2077CE5}"/>
          </ac:spMkLst>
        </pc:spChg>
      </pc:sldChg>
      <pc:sldChg chg="addSp modSp mod">
        <pc:chgData name="María Fossati" userId="fc12d6ce9a8265d7" providerId="LiveId" clId="{92E4080C-538F-4299-9C81-A3F7438A9BCB}" dt="2024-01-12T12:03:48.616" v="14" actId="1076"/>
        <pc:sldMkLst>
          <pc:docMk/>
          <pc:sldMk cId="3379311354" sldId="603"/>
        </pc:sldMkLst>
        <pc:spChg chg="add mod">
          <ac:chgData name="María Fossati" userId="fc12d6ce9a8265d7" providerId="LiveId" clId="{92E4080C-538F-4299-9C81-A3F7438A9BCB}" dt="2024-01-12T12:03:48.616" v="14" actId="1076"/>
          <ac:spMkLst>
            <pc:docMk/>
            <pc:sldMk cId="3379311354" sldId="603"/>
            <ac:spMk id="3" creationId="{1E477DBD-FA90-12D0-23FD-DC3C8552B7B9}"/>
          </ac:spMkLst>
        </pc:spChg>
      </pc:sldChg>
      <pc:sldChg chg="addSp modSp mod">
        <pc:chgData name="María Fossati" userId="fc12d6ce9a8265d7" providerId="LiveId" clId="{92E4080C-538F-4299-9C81-A3F7438A9BCB}" dt="2024-01-12T12:07:17.590" v="44" actId="1076"/>
        <pc:sldMkLst>
          <pc:docMk/>
          <pc:sldMk cId="4193237077" sldId="616"/>
        </pc:sldMkLst>
        <pc:spChg chg="add mod">
          <ac:chgData name="María Fossati" userId="fc12d6ce9a8265d7" providerId="LiveId" clId="{92E4080C-538F-4299-9C81-A3F7438A9BCB}" dt="2024-01-12T12:07:17.590" v="44" actId="1076"/>
          <ac:spMkLst>
            <pc:docMk/>
            <pc:sldMk cId="4193237077" sldId="616"/>
            <ac:spMk id="3" creationId="{7495B91E-DCAC-9BAB-B0A1-40FA74BD114E}"/>
          </ac:spMkLst>
        </pc:spChg>
      </pc:sldChg>
      <pc:sldChg chg="addSp modSp">
        <pc:chgData name="María Fossati" userId="fc12d6ce9a8265d7" providerId="LiveId" clId="{92E4080C-538F-4299-9C81-A3F7438A9BCB}" dt="2024-01-12T12:06:21.643" v="27"/>
        <pc:sldMkLst>
          <pc:docMk/>
          <pc:sldMk cId="1756547610" sldId="623"/>
        </pc:sldMkLst>
        <pc:spChg chg="add mod">
          <ac:chgData name="María Fossati" userId="fc12d6ce9a8265d7" providerId="LiveId" clId="{92E4080C-538F-4299-9C81-A3F7438A9BCB}" dt="2024-01-12T12:06:21.643" v="27"/>
          <ac:spMkLst>
            <pc:docMk/>
            <pc:sldMk cId="1756547610" sldId="623"/>
            <ac:spMk id="3" creationId="{AB5BBD2B-8713-955C-0BBA-C68D2F642141}"/>
          </ac:spMkLst>
        </pc:spChg>
      </pc:sldChg>
      <pc:sldChg chg="addSp modSp mod">
        <pc:chgData name="María Fossati" userId="fc12d6ce9a8265d7" providerId="LiveId" clId="{92E4080C-538F-4299-9C81-A3F7438A9BCB}" dt="2024-01-12T12:06:25.375" v="29" actId="1036"/>
        <pc:sldMkLst>
          <pc:docMk/>
          <pc:sldMk cId="2829959066" sldId="624"/>
        </pc:sldMkLst>
        <pc:spChg chg="add mod">
          <ac:chgData name="María Fossati" userId="fc12d6ce9a8265d7" providerId="LiveId" clId="{92E4080C-538F-4299-9C81-A3F7438A9BCB}" dt="2024-01-12T12:06:25.375" v="29" actId="1036"/>
          <ac:spMkLst>
            <pc:docMk/>
            <pc:sldMk cId="2829959066" sldId="624"/>
            <ac:spMk id="3" creationId="{A4A8244D-474F-E3B3-D59A-52878A8A3FF5}"/>
          </ac:spMkLst>
        </pc:spChg>
      </pc:sldChg>
      <pc:sldChg chg="addSp modSp">
        <pc:chgData name="María Fossati" userId="fc12d6ce9a8265d7" providerId="LiveId" clId="{92E4080C-538F-4299-9C81-A3F7438A9BCB}" dt="2024-01-12T12:06:27.609" v="30"/>
        <pc:sldMkLst>
          <pc:docMk/>
          <pc:sldMk cId="2613905897" sldId="625"/>
        </pc:sldMkLst>
        <pc:spChg chg="add mod">
          <ac:chgData name="María Fossati" userId="fc12d6ce9a8265d7" providerId="LiveId" clId="{92E4080C-538F-4299-9C81-A3F7438A9BCB}" dt="2024-01-12T12:06:27.609" v="30"/>
          <ac:spMkLst>
            <pc:docMk/>
            <pc:sldMk cId="2613905897" sldId="625"/>
            <ac:spMk id="3" creationId="{D0843640-A7E7-6858-FD26-B806D86436D5}"/>
          </ac:spMkLst>
        </pc:spChg>
      </pc:sldChg>
      <pc:sldChg chg="addSp modSp">
        <pc:chgData name="María Fossati" userId="fc12d6ce9a8265d7" providerId="LiveId" clId="{92E4080C-538F-4299-9C81-A3F7438A9BCB}" dt="2024-01-12T12:06:36.455" v="32"/>
        <pc:sldMkLst>
          <pc:docMk/>
          <pc:sldMk cId="3707653033" sldId="630"/>
        </pc:sldMkLst>
        <pc:spChg chg="add mod">
          <ac:chgData name="María Fossati" userId="fc12d6ce9a8265d7" providerId="LiveId" clId="{92E4080C-538F-4299-9C81-A3F7438A9BCB}" dt="2024-01-12T12:06:36.455" v="32"/>
          <ac:spMkLst>
            <pc:docMk/>
            <pc:sldMk cId="3707653033" sldId="630"/>
            <ac:spMk id="5" creationId="{8C458EA4-CFC2-CE14-1C78-F56E4B2442B7}"/>
          </ac:spMkLst>
        </pc:spChg>
      </pc:sldChg>
      <pc:sldChg chg="addSp modSp">
        <pc:chgData name="María Fossati" userId="fc12d6ce9a8265d7" providerId="LiveId" clId="{92E4080C-538F-4299-9C81-A3F7438A9BCB}" dt="2024-01-12T12:06:38.302" v="33"/>
        <pc:sldMkLst>
          <pc:docMk/>
          <pc:sldMk cId="2988722132" sldId="631"/>
        </pc:sldMkLst>
        <pc:spChg chg="add mod">
          <ac:chgData name="María Fossati" userId="fc12d6ce9a8265d7" providerId="LiveId" clId="{92E4080C-538F-4299-9C81-A3F7438A9BCB}" dt="2024-01-12T12:06:38.302" v="33"/>
          <ac:spMkLst>
            <pc:docMk/>
            <pc:sldMk cId="2988722132" sldId="631"/>
            <ac:spMk id="6" creationId="{7E2DDC0F-1EBE-6E31-D635-1412E4BE4EE5}"/>
          </ac:spMkLst>
        </pc:spChg>
      </pc:sldChg>
      <pc:sldChg chg="addSp modSp">
        <pc:chgData name="María Fossati" userId="fc12d6ce9a8265d7" providerId="LiveId" clId="{92E4080C-538F-4299-9C81-A3F7438A9BCB}" dt="2024-01-12T12:06:40.698" v="34"/>
        <pc:sldMkLst>
          <pc:docMk/>
          <pc:sldMk cId="2834263039" sldId="632"/>
        </pc:sldMkLst>
        <pc:spChg chg="add mod">
          <ac:chgData name="María Fossati" userId="fc12d6ce9a8265d7" providerId="LiveId" clId="{92E4080C-538F-4299-9C81-A3F7438A9BCB}" dt="2024-01-12T12:06:40.698" v="34"/>
          <ac:spMkLst>
            <pc:docMk/>
            <pc:sldMk cId="2834263039" sldId="632"/>
            <ac:spMk id="6" creationId="{B546215C-B5ED-1FBA-01C6-F9DCECCE6A07}"/>
          </ac:spMkLst>
        </pc:spChg>
      </pc:sldChg>
      <pc:sldChg chg="addSp modSp">
        <pc:chgData name="María Fossati" userId="fc12d6ce9a8265d7" providerId="LiveId" clId="{92E4080C-538F-4299-9C81-A3F7438A9BCB}" dt="2024-01-16T14:08:52.858" v="116" actId="20577"/>
        <pc:sldMkLst>
          <pc:docMk/>
          <pc:sldMk cId="3507044296" sldId="633"/>
        </pc:sldMkLst>
        <pc:spChg chg="add mod">
          <ac:chgData name="María Fossati" userId="fc12d6ce9a8265d7" providerId="LiveId" clId="{92E4080C-538F-4299-9C81-A3F7438A9BCB}" dt="2024-01-12T12:06:44.383" v="36"/>
          <ac:spMkLst>
            <pc:docMk/>
            <pc:sldMk cId="3507044296" sldId="633"/>
            <ac:spMk id="5" creationId="{94C4D235-F305-1483-A9D7-E5D7AC99C1D0}"/>
          </ac:spMkLst>
        </pc:spChg>
        <pc:spChg chg="mod">
          <ac:chgData name="María Fossati" userId="fc12d6ce9a8265d7" providerId="LiveId" clId="{92E4080C-538F-4299-9C81-A3F7438A9BCB}" dt="2024-01-16T14:08:52.858" v="116" actId="20577"/>
          <ac:spMkLst>
            <pc:docMk/>
            <pc:sldMk cId="3507044296" sldId="633"/>
            <ac:spMk id="10" creationId="{20F728EA-9FE9-9B01-5D8C-505CD315970C}"/>
          </ac:spMkLst>
        </pc:spChg>
      </pc:sldChg>
      <pc:sldChg chg="addSp modSp mod">
        <pc:chgData name="María Fossati" userId="fc12d6ce9a8265d7" providerId="LiveId" clId="{92E4080C-538F-4299-9C81-A3F7438A9BCB}" dt="2024-01-16T14:08:39.086" v="113" actId="20577"/>
        <pc:sldMkLst>
          <pc:docMk/>
          <pc:sldMk cId="3466740971" sldId="634"/>
        </pc:sldMkLst>
        <pc:spChg chg="add mod ord">
          <ac:chgData name="María Fossati" userId="fc12d6ce9a8265d7" providerId="LiveId" clId="{92E4080C-538F-4299-9C81-A3F7438A9BCB}" dt="2024-01-16T14:04:52.849" v="78" actId="14100"/>
          <ac:spMkLst>
            <pc:docMk/>
            <pc:sldMk cId="3466740971" sldId="634"/>
            <ac:spMk id="5" creationId="{65AF42D4-DD63-A8C4-A3B7-8D224F1FDC44}"/>
          </ac:spMkLst>
        </pc:spChg>
        <pc:spChg chg="add mod">
          <ac:chgData name="María Fossati" userId="fc12d6ce9a8265d7" providerId="LiveId" clId="{92E4080C-538F-4299-9C81-A3F7438A9BCB}" dt="2024-01-12T12:06:46.267" v="37"/>
          <ac:spMkLst>
            <pc:docMk/>
            <pc:sldMk cId="3466740971" sldId="634"/>
            <ac:spMk id="6" creationId="{00763DD4-CCCB-C8E1-9FA9-4DAC9A58936D}"/>
          </ac:spMkLst>
        </pc:spChg>
        <pc:spChg chg="add mod">
          <ac:chgData name="María Fossati" userId="fc12d6ce9a8265d7" providerId="LiveId" clId="{92E4080C-538F-4299-9C81-A3F7438A9BCB}" dt="2024-01-16T14:06:41.132" v="96" actId="255"/>
          <ac:spMkLst>
            <pc:docMk/>
            <pc:sldMk cId="3466740971" sldId="634"/>
            <ac:spMk id="7" creationId="{6FA3A85D-CC19-0D89-6ED1-6D370018FFED}"/>
          </ac:spMkLst>
        </pc:spChg>
        <pc:spChg chg="add mod">
          <ac:chgData name="María Fossati" userId="fc12d6ce9a8265d7" providerId="LiveId" clId="{92E4080C-538F-4299-9C81-A3F7438A9BCB}" dt="2024-01-16T14:06:56.035" v="103" actId="20577"/>
          <ac:spMkLst>
            <pc:docMk/>
            <pc:sldMk cId="3466740971" sldId="634"/>
            <ac:spMk id="8" creationId="{C882ADF7-8505-BD2C-1084-3104A32A55DC}"/>
          </ac:spMkLst>
        </pc:spChg>
        <pc:spChg chg="mod ord">
          <ac:chgData name="María Fossati" userId="fc12d6ce9a8265d7" providerId="LiveId" clId="{92E4080C-538F-4299-9C81-A3F7438A9BCB}" dt="2024-01-16T14:08:39.086" v="113" actId="20577"/>
          <ac:spMkLst>
            <pc:docMk/>
            <pc:sldMk cId="3466740971" sldId="634"/>
            <ac:spMk id="10" creationId="{20F728EA-9FE9-9B01-5D8C-505CD315970C}"/>
          </ac:spMkLst>
        </pc:spChg>
        <pc:picChg chg="ord">
          <ac:chgData name="María Fossati" userId="fc12d6ce9a8265d7" providerId="LiveId" clId="{92E4080C-538F-4299-9C81-A3F7438A9BCB}" dt="2024-01-12T12:06:49.192" v="38" actId="167"/>
          <ac:picMkLst>
            <pc:docMk/>
            <pc:sldMk cId="3466740971" sldId="634"/>
            <ac:picMk id="2" creationId="{2330FA67-11DC-B606-0332-E5944B0D549F}"/>
          </ac:picMkLst>
        </pc:picChg>
        <pc:picChg chg="mod ord">
          <ac:chgData name="María Fossati" userId="fc12d6ce9a8265d7" providerId="LiveId" clId="{92E4080C-538F-4299-9C81-A3F7438A9BCB}" dt="2024-01-16T14:06:19.532" v="89" actId="1076"/>
          <ac:picMkLst>
            <pc:docMk/>
            <pc:sldMk cId="3466740971" sldId="634"/>
            <ac:picMk id="3" creationId="{F1F989C9-DBCA-7351-85F5-BC14FBFAD714}"/>
          </ac:picMkLst>
        </pc:picChg>
      </pc:sldChg>
      <pc:sldChg chg="addSp delSp modSp mod">
        <pc:chgData name="María Fossati" userId="fc12d6ce9a8265d7" providerId="LiveId" clId="{92E4080C-538F-4299-9C81-A3F7438A9BCB}" dt="2024-01-16T14:09:15.513" v="117" actId="20577"/>
        <pc:sldMkLst>
          <pc:docMk/>
          <pc:sldMk cId="2686910681" sldId="635"/>
        </pc:sldMkLst>
        <pc:spChg chg="add del mod ord">
          <ac:chgData name="María Fossati" userId="fc12d6ce9a8265d7" providerId="LiveId" clId="{92E4080C-538F-4299-9C81-A3F7438A9BCB}" dt="2024-01-16T13:54:27.792" v="52" actId="478"/>
          <ac:spMkLst>
            <pc:docMk/>
            <pc:sldMk cId="2686910681" sldId="635"/>
            <ac:spMk id="5" creationId="{58639555-0185-8EEC-9E6A-57914D517EFB}"/>
          </ac:spMkLst>
        </pc:spChg>
        <pc:spChg chg="add mod">
          <ac:chgData name="María Fossati" userId="fc12d6ce9a8265d7" providerId="LiveId" clId="{92E4080C-538F-4299-9C81-A3F7438A9BCB}" dt="2024-01-12T12:06:53.115" v="39"/>
          <ac:spMkLst>
            <pc:docMk/>
            <pc:sldMk cId="2686910681" sldId="635"/>
            <ac:spMk id="6" creationId="{A13E9C2B-0E0A-C654-01D6-672B6FECC8D7}"/>
          </ac:spMkLst>
        </pc:spChg>
        <pc:spChg chg="add del mod">
          <ac:chgData name="María Fossati" userId="fc12d6ce9a8265d7" providerId="LiveId" clId="{92E4080C-538F-4299-9C81-A3F7438A9BCB}" dt="2024-01-16T14:05:12.953" v="80" actId="478"/>
          <ac:spMkLst>
            <pc:docMk/>
            <pc:sldMk cId="2686910681" sldId="635"/>
            <ac:spMk id="7" creationId="{E91B4B9D-A5A5-2844-CBC6-6B34AE6075C3}"/>
          </ac:spMkLst>
        </pc:spChg>
        <pc:spChg chg="add mod">
          <ac:chgData name="María Fossati" userId="fc12d6ce9a8265d7" providerId="LiveId" clId="{92E4080C-538F-4299-9C81-A3F7438A9BCB}" dt="2024-01-16T14:05:13.655" v="81"/>
          <ac:spMkLst>
            <pc:docMk/>
            <pc:sldMk cId="2686910681" sldId="635"/>
            <ac:spMk id="8" creationId="{45EF39EF-56C2-6AA9-DE8E-5147F9A54D3C}"/>
          </ac:spMkLst>
        </pc:spChg>
        <pc:spChg chg="add mod">
          <ac:chgData name="María Fossati" userId="fc12d6ce9a8265d7" providerId="LiveId" clId="{92E4080C-538F-4299-9C81-A3F7438A9BCB}" dt="2024-01-16T14:07:12.249" v="104"/>
          <ac:spMkLst>
            <pc:docMk/>
            <pc:sldMk cId="2686910681" sldId="635"/>
            <ac:spMk id="9" creationId="{737E7E8E-4AF2-C991-6D8B-45E3A3C09959}"/>
          </ac:spMkLst>
        </pc:spChg>
        <pc:spChg chg="mod">
          <ac:chgData name="María Fossati" userId="fc12d6ce9a8265d7" providerId="LiveId" clId="{92E4080C-538F-4299-9C81-A3F7438A9BCB}" dt="2024-01-16T14:09:15.513" v="117" actId="20577"/>
          <ac:spMkLst>
            <pc:docMk/>
            <pc:sldMk cId="2686910681" sldId="635"/>
            <ac:spMk id="10" creationId="{20F728EA-9FE9-9B01-5D8C-505CD315970C}"/>
          </ac:spMkLst>
        </pc:spChg>
        <pc:spChg chg="add mod">
          <ac:chgData name="María Fossati" userId="fc12d6ce9a8265d7" providerId="LiveId" clId="{92E4080C-538F-4299-9C81-A3F7438A9BCB}" dt="2024-01-16T14:07:19.212" v="105"/>
          <ac:spMkLst>
            <pc:docMk/>
            <pc:sldMk cId="2686910681" sldId="635"/>
            <ac:spMk id="11" creationId="{1669812D-FF99-582A-029B-DA451320F20D}"/>
          </ac:spMkLst>
        </pc:spChg>
        <pc:picChg chg="ord">
          <ac:chgData name="María Fossati" userId="fc12d6ce9a8265d7" providerId="LiveId" clId="{92E4080C-538F-4299-9C81-A3F7438A9BCB}" dt="2024-01-12T12:06:55.215" v="40" actId="167"/>
          <ac:picMkLst>
            <pc:docMk/>
            <pc:sldMk cId="2686910681" sldId="635"/>
            <ac:picMk id="2" creationId="{2330FA67-11DC-B606-0332-E5944B0D549F}"/>
          </ac:picMkLst>
        </pc:picChg>
        <pc:picChg chg="ord">
          <ac:chgData name="María Fossati" userId="fc12d6ce9a8265d7" providerId="LiveId" clId="{92E4080C-538F-4299-9C81-A3F7438A9BCB}" dt="2024-01-12T12:06:00.127" v="24" actId="167"/>
          <ac:picMkLst>
            <pc:docMk/>
            <pc:sldMk cId="2686910681" sldId="635"/>
            <ac:picMk id="3" creationId="{F1F989C9-DBCA-7351-85F5-BC14FBFAD714}"/>
          </ac:picMkLst>
        </pc:picChg>
      </pc:sldChg>
    </pc:docChg>
  </pc:docChgLst>
  <pc:docChgLst>
    <pc:chgData name="María Fossati" userId="fc12d6ce9a8265d7" providerId="LiveId" clId="{7116EB87-93E4-460E-894C-5AC03C6AE08C}"/>
    <pc:docChg chg="undo redo custSel addSld delSld modSld sldOrd">
      <pc:chgData name="María Fossati" userId="fc12d6ce9a8265d7" providerId="LiveId" clId="{7116EB87-93E4-460E-894C-5AC03C6AE08C}" dt="2023-12-11T09:42:44.398" v="10387" actId="20577"/>
      <pc:docMkLst>
        <pc:docMk/>
      </pc:docMkLst>
      <pc:sldChg chg="modSp mod">
        <pc:chgData name="María Fossati" userId="fc12d6ce9a8265d7" providerId="LiveId" clId="{7116EB87-93E4-460E-894C-5AC03C6AE08C}" dt="2023-12-09T12:42:28.572" v="9953" actId="20577"/>
        <pc:sldMkLst>
          <pc:docMk/>
          <pc:sldMk cId="0" sldId="256"/>
        </pc:sldMkLst>
        <pc:spChg chg="mod">
          <ac:chgData name="María Fossati" userId="fc12d6ce9a8265d7" providerId="LiveId" clId="{7116EB87-93E4-460E-894C-5AC03C6AE08C}" dt="2023-12-09T12:42:28.572" v="9953" actId="20577"/>
          <ac:spMkLst>
            <pc:docMk/>
            <pc:sldMk cId="0" sldId="256"/>
            <ac:spMk id="115" creationId="{00000000-0000-0000-0000-000000000000}"/>
          </ac:spMkLst>
        </pc:spChg>
      </pc:sldChg>
      <pc:sldChg chg="modSp mod">
        <pc:chgData name="María Fossati" userId="fc12d6ce9a8265d7" providerId="LiveId" clId="{7116EB87-93E4-460E-894C-5AC03C6AE08C}" dt="2023-12-08T07:30:05.630" v="6688" actId="20577"/>
        <pc:sldMkLst>
          <pc:docMk/>
          <pc:sldMk cId="0" sldId="325"/>
        </pc:sldMkLst>
        <pc:spChg chg="mod">
          <ac:chgData name="María Fossati" userId="fc12d6ce9a8265d7" providerId="LiveId" clId="{7116EB87-93E4-460E-894C-5AC03C6AE08C}" dt="2023-12-08T07:30:05.630" v="6688" actId="20577"/>
          <ac:spMkLst>
            <pc:docMk/>
            <pc:sldMk cId="0" sldId="325"/>
            <ac:spMk id="83" creationId="{00000000-0000-0000-0000-000000000000}"/>
          </ac:spMkLst>
        </pc:spChg>
      </pc:sldChg>
      <pc:sldChg chg="modSp mod ord">
        <pc:chgData name="María Fossati" userId="fc12d6ce9a8265d7" providerId="LiveId" clId="{7116EB87-93E4-460E-894C-5AC03C6AE08C}" dt="2023-12-08T06:21:24.378" v="4262"/>
        <pc:sldMkLst>
          <pc:docMk/>
          <pc:sldMk cId="0" sldId="326"/>
        </pc:sldMkLst>
        <pc:spChg chg="mod">
          <ac:chgData name="María Fossati" userId="fc12d6ce9a8265d7" providerId="LiveId" clId="{7116EB87-93E4-460E-894C-5AC03C6AE08C}" dt="2023-12-07T10:49:54.545" v="1840" actId="113"/>
          <ac:spMkLst>
            <pc:docMk/>
            <pc:sldMk cId="0" sldId="326"/>
            <ac:spMk id="84" creationId="{00000000-0000-0000-0000-000000000000}"/>
          </ac:spMkLst>
        </pc:spChg>
      </pc:sldChg>
      <pc:sldChg chg="modSp mod">
        <pc:chgData name="María Fossati" userId="fc12d6ce9a8265d7" providerId="LiveId" clId="{7116EB87-93E4-460E-894C-5AC03C6AE08C}" dt="2023-12-08T07:30:32.165" v="6725" actId="20577"/>
        <pc:sldMkLst>
          <pc:docMk/>
          <pc:sldMk cId="2745047690" sldId="359"/>
        </pc:sldMkLst>
        <pc:spChg chg="mod">
          <ac:chgData name="María Fossati" userId="fc12d6ce9a8265d7" providerId="LiveId" clId="{7116EB87-93E4-460E-894C-5AC03C6AE08C}" dt="2023-12-08T07:30:32.165" v="6725" actId="20577"/>
          <ac:spMkLst>
            <pc:docMk/>
            <pc:sldMk cId="2745047690" sldId="359"/>
            <ac:spMk id="83" creationId="{00000000-0000-0000-0000-000000000000}"/>
          </ac:spMkLst>
        </pc:spChg>
      </pc:sldChg>
      <pc:sldChg chg="modSp mod">
        <pc:chgData name="María Fossati" userId="fc12d6ce9a8265d7" providerId="LiveId" clId="{7116EB87-93E4-460E-894C-5AC03C6AE08C}" dt="2023-12-08T09:26:40.473" v="9716" actId="20577"/>
        <pc:sldMkLst>
          <pc:docMk/>
          <pc:sldMk cId="2153894402" sldId="423"/>
        </pc:sldMkLst>
        <pc:spChg chg="mod">
          <ac:chgData name="María Fossati" userId="fc12d6ce9a8265d7" providerId="LiveId" clId="{7116EB87-93E4-460E-894C-5AC03C6AE08C}" dt="2023-12-08T09:26:40.473" v="9716" actId="20577"/>
          <ac:spMkLst>
            <pc:docMk/>
            <pc:sldMk cId="2153894402" sldId="423"/>
            <ac:spMk id="84" creationId="{00000000-0000-0000-0000-000000000000}"/>
          </ac:spMkLst>
        </pc:spChg>
      </pc:sldChg>
      <pc:sldChg chg="modSp add mod">
        <pc:chgData name="María Fossati" userId="fc12d6ce9a8265d7" providerId="LiveId" clId="{7116EB87-93E4-460E-894C-5AC03C6AE08C}" dt="2023-12-08T13:44:30.389" v="9951" actId="20577"/>
        <pc:sldMkLst>
          <pc:docMk/>
          <pc:sldMk cId="1509894130" sldId="438"/>
        </pc:sldMkLst>
        <pc:spChg chg="mod">
          <ac:chgData name="María Fossati" userId="fc12d6ce9a8265d7" providerId="LiveId" clId="{7116EB87-93E4-460E-894C-5AC03C6AE08C}" dt="2023-12-08T13:44:30.389" v="9951" actId="20577"/>
          <ac:spMkLst>
            <pc:docMk/>
            <pc:sldMk cId="1509894130" sldId="438"/>
            <ac:spMk id="83" creationId="{00000000-0000-0000-0000-000000000000}"/>
          </ac:spMkLst>
        </pc:spChg>
      </pc:sldChg>
      <pc:sldChg chg="modSp add mod">
        <pc:chgData name="María Fossati" userId="fc12d6ce9a8265d7" providerId="LiveId" clId="{7116EB87-93E4-460E-894C-5AC03C6AE08C}" dt="2023-12-07T10:50:45.470" v="1881" actId="20577"/>
        <pc:sldMkLst>
          <pc:docMk/>
          <pc:sldMk cId="724687661" sldId="479"/>
        </pc:sldMkLst>
        <pc:spChg chg="mod">
          <ac:chgData name="María Fossati" userId="fc12d6ce9a8265d7" providerId="LiveId" clId="{7116EB87-93E4-460E-894C-5AC03C6AE08C}" dt="2023-12-07T10:50:45.470" v="1881" actId="20577"/>
          <ac:spMkLst>
            <pc:docMk/>
            <pc:sldMk cId="724687661" sldId="479"/>
            <ac:spMk id="84" creationId="{00000000-0000-0000-0000-000000000000}"/>
          </ac:spMkLst>
        </pc:spChg>
      </pc:sldChg>
      <pc:sldChg chg="addSp delSp modSp del mod">
        <pc:chgData name="María Fossati" userId="fc12d6ce9a8265d7" providerId="LiveId" clId="{7116EB87-93E4-460E-894C-5AC03C6AE08C}" dt="2023-12-10T14:48:44.953" v="10010" actId="47"/>
        <pc:sldMkLst>
          <pc:docMk/>
          <pc:sldMk cId="1556517149" sldId="496"/>
        </pc:sldMkLst>
        <pc:spChg chg="mod">
          <ac:chgData name="María Fossati" userId="fc12d6ce9a8265d7" providerId="LiveId" clId="{7116EB87-93E4-460E-894C-5AC03C6AE08C}" dt="2023-12-08T07:30:44.874" v="6728" actId="20577"/>
          <ac:spMkLst>
            <pc:docMk/>
            <pc:sldMk cId="1556517149" sldId="496"/>
            <ac:spMk id="10" creationId="{20F728EA-9FE9-9B01-5D8C-505CD315970C}"/>
          </ac:spMkLst>
        </pc:spChg>
        <pc:spChg chg="mod">
          <ac:chgData name="María Fossati" userId="fc12d6ce9a8265d7" providerId="LiveId" clId="{7116EB87-93E4-460E-894C-5AC03C6AE08C}" dt="2023-12-04T15:10:58.284" v="141" actId="20577"/>
          <ac:spMkLst>
            <pc:docMk/>
            <pc:sldMk cId="1556517149" sldId="496"/>
            <ac:spMk id="86" creationId="{00000000-0000-0000-0000-000000000000}"/>
          </ac:spMkLst>
        </pc:spChg>
        <pc:picChg chg="add del mod">
          <ac:chgData name="María Fossati" userId="fc12d6ce9a8265d7" providerId="LiveId" clId="{7116EB87-93E4-460E-894C-5AC03C6AE08C}" dt="2023-12-08T07:30:46.610" v="6729" actId="478"/>
          <ac:picMkLst>
            <pc:docMk/>
            <pc:sldMk cId="1556517149" sldId="496"/>
            <ac:picMk id="3" creationId="{1B6EC946-9E37-90D4-230D-E7A7ADC21CD2}"/>
          </ac:picMkLst>
        </pc:picChg>
        <pc:picChg chg="add del mod">
          <ac:chgData name="María Fossati" userId="fc12d6ce9a8265d7" providerId="LiveId" clId="{7116EB87-93E4-460E-894C-5AC03C6AE08C}" dt="2023-12-08T07:30:47.885" v="6730" actId="478"/>
          <ac:picMkLst>
            <pc:docMk/>
            <pc:sldMk cId="1556517149" sldId="496"/>
            <ac:picMk id="5" creationId="{126A0EA4-22AC-B9B0-1451-4DF4709FA17B}"/>
          </ac:picMkLst>
        </pc:picChg>
      </pc:sldChg>
      <pc:sldChg chg="addSp delSp modSp add mod">
        <pc:chgData name="María Fossati" userId="fc12d6ce9a8265d7" providerId="LiveId" clId="{7116EB87-93E4-460E-894C-5AC03C6AE08C}" dt="2023-12-08T07:31:57.111" v="6742" actId="478"/>
        <pc:sldMkLst>
          <pc:docMk/>
          <pc:sldMk cId="12967147" sldId="497"/>
        </pc:sldMkLst>
        <pc:spChg chg="add del mod">
          <ac:chgData name="María Fossati" userId="fc12d6ce9a8265d7" providerId="LiveId" clId="{7116EB87-93E4-460E-894C-5AC03C6AE08C}" dt="2023-12-08T07:31:57.111" v="6742" actId="478"/>
          <ac:spMkLst>
            <pc:docMk/>
            <pc:sldMk cId="12967147" sldId="497"/>
            <ac:spMk id="2" creationId="{9781A6D9-ABE6-D4DB-FB35-F0FF55C1B070}"/>
          </ac:spMkLst>
        </pc:spChg>
        <pc:spChg chg="mod">
          <ac:chgData name="María Fossati" userId="fc12d6ce9a8265d7" providerId="LiveId" clId="{7116EB87-93E4-460E-894C-5AC03C6AE08C}" dt="2023-12-08T07:31:55.513" v="6741" actId="20577"/>
          <ac:spMkLst>
            <pc:docMk/>
            <pc:sldMk cId="12967147" sldId="497"/>
            <ac:spMk id="10" creationId="{20F728EA-9FE9-9B01-5D8C-505CD315970C}"/>
          </ac:spMkLst>
        </pc:spChg>
        <pc:spChg chg="mod">
          <ac:chgData name="María Fossati" userId="fc12d6ce9a8265d7" providerId="LiveId" clId="{7116EB87-93E4-460E-894C-5AC03C6AE08C}" dt="2023-12-04T15:15:07.938" v="727" actId="20577"/>
          <ac:spMkLst>
            <pc:docMk/>
            <pc:sldMk cId="12967147" sldId="497"/>
            <ac:spMk id="86" creationId="{00000000-0000-0000-0000-000000000000}"/>
          </ac:spMkLst>
        </pc:spChg>
      </pc:sldChg>
      <pc:sldChg chg="del">
        <pc:chgData name="María Fossati" userId="fc12d6ce9a8265d7" providerId="LiveId" clId="{7116EB87-93E4-460E-894C-5AC03C6AE08C}" dt="2023-12-04T15:10:47.824" v="111" actId="47"/>
        <pc:sldMkLst>
          <pc:docMk/>
          <pc:sldMk cId="2322666279" sldId="498"/>
        </pc:sldMkLst>
      </pc:sldChg>
      <pc:sldChg chg="addSp delSp modSp add mod">
        <pc:chgData name="María Fossati" userId="fc12d6ce9a8265d7" providerId="LiveId" clId="{7116EB87-93E4-460E-894C-5AC03C6AE08C}" dt="2023-12-08T11:35:43.581" v="9882"/>
        <pc:sldMkLst>
          <pc:docMk/>
          <pc:sldMk cId="4286111071" sldId="498"/>
        </pc:sldMkLst>
        <pc:spChg chg="add mod">
          <ac:chgData name="María Fossati" userId="fc12d6ce9a8265d7" providerId="LiveId" clId="{7116EB87-93E4-460E-894C-5AC03C6AE08C}" dt="2023-12-08T08:13:54.471" v="7915" actId="14100"/>
          <ac:spMkLst>
            <pc:docMk/>
            <pc:sldMk cId="4286111071" sldId="498"/>
            <ac:spMk id="2" creationId="{B98C7B63-E31F-5A7F-F9EA-5CDB51916C89}"/>
          </ac:spMkLst>
        </pc:spChg>
        <pc:spChg chg="mod">
          <ac:chgData name="María Fossati" userId="fc12d6ce9a8265d7" providerId="LiveId" clId="{7116EB87-93E4-460E-894C-5AC03C6AE08C}" dt="2023-12-08T11:35:43.581" v="9882"/>
          <ac:spMkLst>
            <pc:docMk/>
            <pc:sldMk cId="4286111071" sldId="498"/>
            <ac:spMk id="10" creationId="{20F728EA-9FE9-9B01-5D8C-505CD315970C}"/>
          </ac:spMkLst>
        </pc:spChg>
        <pc:cxnChg chg="add del mod">
          <ac:chgData name="María Fossati" userId="fc12d6ce9a8265d7" providerId="LiveId" clId="{7116EB87-93E4-460E-894C-5AC03C6AE08C}" dt="2023-12-08T07:32:50.352" v="6755" actId="478"/>
          <ac:cxnSpMkLst>
            <pc:docMk/>
            <pc:sldMk cId="4286111071" sldId="498"/>
            <ac:cxnSpMk id="4" creationId="{530892A1-53FF-01E4-67D0-297E40E4869F}"/>
          </ac:cxnSpMkLst>
        </pc:cxnChg>
        <pc:cxnChg chg="add del mod">
          <ac:chgData name="María Fossati" userId="fc12d6ce9a8265d7" providerId="LiveId" clId="{7116EB87-93E4-460E-894C-5AC03C6AE08C}" dt="2023-12-08T07:32:50.352" v="6755" actId="478"/>
          <ac:cxnSpMkLst>
            <pc:docMk/>
            <pc:sldMk cId="4286111071" sldId="498"/>
            <ac:cxnSpMk id="7" creationId="{C6D33B65-6567-431D-B609-3BD230F9100A}"/>
          </ac:cxnSpMkLst>
        </pc:cxnChg>
        <pc:cxnChg chg="add del mod">
          <ac:chgData name="María Fossati" userId="fc12d6ce9a8265d7" providerId="LiveId" clId="{7116EB87-93E4-460E-894C-5AC03C6AE08C}" dt="2023-12-08T07:32:50.352" v="6755" actId="478"/>
          <ac:cxnSpMkLst>
            <pc:docMk/>
            <pc:sldMk cId="4286111071" sldId="498"/>
            <ac:cxnSpMk id="8" creationId="{A8F62780-4EC7-7B48-0D3B-2C41D95BD03E}"/>
          </ac:cxnSpMkLst>
        </pc:cxnChg>
        <pc:cxnChg chg="add del mod">
          <ac:chgData name="María Fossati" userId="fc12d6ce9a8265d7" providerId="LiveId" clId="{7116EB87-93E4-460E-894C-5AC03C6AE08C}" dt="2023-12-08T07:32:50.352" v="6755" actId="478"/>
          <ac:cxnSpMkLst>
            <pc:docMk/>
            <pc:sldMk cId="4286111071" sldId="498"/>
            <ac:cxnSpMk id="9" creationId="{78155770-676D-A3E7-E187-A856F76E38E6}"/>
          </ac:cxnSpMkLst>
        </pc:cxnChg>
      </pc:sldChg>
      <pc:sldChg chg="addSp modSp add del mod">
        <pc:chgData name="María Fossati" userId="fc12d6ce9a8265d7" providerId="LiveId" clId="{7116EB87-93E4-460E-894C-5AC03C6AE08C}" dt="2023-12-08T08:55:55.259" v="9100" actId="47"/>
        <pc:sldMkLst>
          <pc:docMk/>
          <pc:sldMk cId="106340189" sldId="499"/>
        </pc:sldMkLst>
        <pc:spChg chg="mod">
          <ac:chgData name="María Fossati" userId="fc12d6ce9a8265d7" providerId="LiveId" clId="{7116EB87-93E4-460E-894C-5AC03C6AE08C}" dt="2023-12-08T07:33:51.828" v="6770" actId="20577"/>
          <ac:spMkLst>
            <pc:docMk/>
            <pc:sldMk cId="106340189" sldId="499"/>
            <ac:spMk id="10" creationId="{20F728EA-9FE9-9B01-5D8C-505CD315970C}"/>
          </ac:spMkLst>
        </pc:spChg>
        <pc:spChg chg="mod">
          <ac:chgData name="María Fossati" userId="fc12d6ce9a8265d7" providerId="LiveId" clId="{7116EB87-93E4-460E-894C-5AC03C6AE08C}" dt="2023-12-07T10:52:26.111" v="1990"/>
          <ac:spMkLst>
            <pc:docMk/>
            <pc:sldMk cId="106340189" sldId="499"/>
            <ac:spMk id="86" creationId="{00000000-0000-0000-0000-000000000000}"/>
          </ac:spMkLst>
        </pc:spChg>
        <pc:picChg chg="add mod ord">
          <ac:chgData name="María Fossati" userId="fc12d6ce9a8265d7" providerId="LiveId" clId="{7116EB87-93E4-460E-894C-5AC03C6AE08C}" dt="2023-12-08T06:42:10.095" v="5115" actId="1076"/>
          <ac:picMkLst>
            <pc:docMk/>
            <pc:sldMk cId="106340189" sldId="499"/>
            <ac:picMk id="3" creationId="{E2A4BD69-CE48-B8CA-5271-E65505B6B2B4}"/>
          </ac:picMkLst>
        </pc:picChg>
      </pc:sldChg>
      <pc:sldChg chg="del">
        <pc:chgData name="María Fossati" userId="fc12d6ce9a8265d7" providerId="LiveId" clId="{7116EB87-93E4-460E-894C-5AC03C6AE08C}" dt="2023-12-04T15:10:48.267" v="112" actId="47"/>
        <pc:sldMkLst>
          <pc:docMk/>
          <pc:sldMk cId="854660607" sldId="499"/>
        </pc:sldMkLst>
      </pc:sldChg>
      <pc:sldChg chg="add del">
        <pc:chgData name="María Fossati" userId="fc12d6ce9a8265d7" providerId="LiveId" clId="{7116EB87-93E4-460E-894C-5AC03C6AE08C}" dt="2023-12-04T15:17:29.994" v="944"/>
        <pc:sldMkLst>
          <pc:docMk/>
          <pc:sldMk cId="1777247605" sldId="499"/>
        </pc:sldMkLst>
      </pc:sldChg>
      <pc:sldChg chg="add del">
        <pc:chgData name="María Fossati" userId="fc12d6ce9a8265d7" providerId="LiveId" clId="{7116EB87-93E4-460E-894C-5AC03C6AE08C}" dt="2023-12-07T10:07:30.111" v="1486" actId="47"/>
        <pc:sldMkLst>
          <pc:docMk/>
          <pc:sldMk cId="3212802763" sldId="499"/>
        </pc:sldMkLst>
      </pc:sldChg>
      <pc:sldChg chg="del">
        <pc:chgData name="María Fossati" userId="fc12d6ce9a8265d7" providerId="LiveId" clId="{7116EB87-93E4-460E-894C-5AC03C6AE08C}" dt="2023-12-04T15:10:48.642" v="113" actId="47"/>
        <pc:sldMkLst>
          <pc:docMk/>
          <pc:sldMk cId="3493122521" sldId="500"/>
        </pc:sldMkLst>
      </pc:sldChg>
      <pc:sldChg chg="modSp add mod ord">
        <pc:chgData name="María Fossati" userId="fc12d6ce9a8265d7" providerId="LiveId" clId="{7116EB87-93E4-460E-894C-5AC03C6AE08C}" dt="2023-12-07T10:52:07.804" v="1986"/>
        <pc:sldMkLst>
          <pc:docMk/>
          <pc:sldMk cId="3817351137" sldId="500"/>
        </pc:sldMkLst>
        <pc:spChg chg="mod">
          <ac:chgData name="María Fossati" userId="fc12d6ce9a8265d7" providerId="LiveId" clId="{7116EB87-93E4-460E-894C-5AC03C6AE08C}" dt="2023-12-07T10:51:41.590" v="1952" actId="20577"/>
          <ac:spMkLst>
            <pc:docMk/>
            <pc:sldMk cId="3817351137" sldId="500"/>
            <ac:spMk id="84" creationId="{00000000-0000-0000-0000-000000000000}"/>
          </ac:spMkLst>
        </pc:spChg>
      </pc:sldChg>
      <pc:sldChg chg="del">
        <pc:chgData name="María Fossati" userId="fc12d6ce9a8265d7" providerId="LiveId" clId="{7116EB87-93E4-460E-894C-5AC03C6AE08C}" dt="2023-12-04T15:10:48.966" v="114" actId="47"/>
        <pc:sldMkLst>
          <pc:docMk/>
          <pc:sldMk cId="2956011684" sldId="501"/>
        </pc:sldMkLst>
      </pc:sldChg>
      <pc:sldChg chg="addSp delSp modSp add mod ord">
        <pc:chgData name="María Fossati" userId="fc12d6ce9a8265d7" providerId="LiveId" clId="{7116EB87-93E4-460E-894C-5AC03C6AE08C}" dt="2023-12-08T09:08:37.318" v="9284" actId="207"/>
        <pc:sldMkLst>
          <pc:docMk/>
          <pc:sldMk cId="4163716573" sldId="501"/>
        </pc:sldMkLst>
        <pc:spChg chg="add del mod">
          <ac:chgData name="María Fossati" userId="fc12d6ce9a8265d7" providerId="LiveId" clId="{7116EB87-93E4-460E-894C-5AC03C6AE08C}" dt="2023-12-08T06:55:42.404" v="5546"/>
          <ac:spMkLst>
            <pc:docMk/>
            <pc:sldMk cId="4163716573" sldId="501"/>
            <ac:spMk id="2" creationId="{273686B7-957A-9B0A-F08A-77D125ED91FB}"/>
          </ac:spMkLst>
        </pc:spChg>
        <pc:spChg chg="add del mod">
          <ac:chgData name="María Fossati" userId="fc12d6ce9a8265d7" providerId="LiveId" clId="{7116EB87-93E4-460E-894C-5AC03C6AE08C}" dt="2023-12-08T08:45:13.175" v="8892" actId="478"/>
          <ac:spMkLst>
            <pc:docMk/>
            <pc:sldMk cId="4163716573" sldId="501"/>
            <ac:spMk id="3" creationId="{414613DF-C79B-E978-AA6A-72E9F804433C}"/>
          </ac:spMkLst>
        </pc:spChg>
        <pc:spChg chg="add del mod">
          <ac:chgData name="María Fossati" userId="fc12d6ce9a8265d7" providerId="LiveId" clId="{7116EB87-93E4-460E-894C-5AC03C6AE08C}" dt="2023-12-08T08:45:11.484" v="8891" actId="478"/>
          <ac:spMkLst>
            <pc:docMk/>
            <pc:sldMk cId="4163716573" sldId="501"/>
            <ac:spMk id="4" creationId="{BC33C438-88E1-0354-D6B1-082D33D8C7C8}"/>
          </ac:spMkLst>
        </pc:spChg>
        <pc:spChg chg="add del mod">
          <ac:chgData name="María Fossati" userId="fc12d6ce9a8265d7" providerId="LiveId" clId="{7116EB87-93E4-460E-894C-5AC03C6AE08C}" dt="2023-12-08T08:45:11.484" v="8891" actId="478"/>
          <ac:spMkLst>
            <pc:docMk/>
            <pc:sldMk cId="4163716573" sldId="501"/>
            <ac:spMk id="5" creationId="{3C6740A8-E141-7B9C-220E-F2DB18054A1A}"/>
          </ac:spMkLst>
        </pc:spChg>
        <pc:spChg chg="add del mod">
          <ac:chgData name="María Fossati" userId="fc12d6ce9a8265d7" providerId="LiveId" clId="{7116EB87-93E4-460E-894C-5AC03C6AE08C}" dt="2023-12-08T08:45:11.484" v="8891" actId="478"/>
          <ac:spMkLst>
            <pc:docMk/>
            <pc:sldMk cId="4163716573" sldId="501"/>
            <ac:spMk id="6" creationId="{D0096B48-F551-2A86-EDA3-00829ABDCBB7}"/>
          </ac:spMkLst>
        </pc:spChg>
        <pc:spChg chg="mod">
          <ac:chgData name="María Fossati" userId="fc12d6ce9a8265d7" providerId="LiveId" clId="{7116EB87-93E4-460E-894C-5AC03C6AE08C}" dt="2023-12-08T09:08:37.318" v="9284" actId="207"/>
          <ac:spMkLst>
            <pc:docMk/>
            <pc:sldMk cId="4163716573" sldId="501"/>
            <ac:spMk id="10" creationId="{20F728EA-9FE9-9B01-5D8C-505CD315970C}"/>
          </ac:spMkLst>
        </pc:spChg>
        <pc:spChg chg="mod">
          <ac:chgData name="María Fossati" userId="fc12d6ce9a8265d7" providerId="LiveId" clId="{7116EB87-93E4-460E-894C-5AC03C6AE08C}" dt="2023-12-07T10:52:03.623" v="1984" actId="20577"/>
          <ac:spMkLst>
            <pc:docMk/>
            <pc:sldMk cId="4163716573" sldId="501"/>
            <ac:spMk id="86" creationId="{00000000-0000-0000-0000-000000000000}"/>
          </ac:spMkLst>
        </pc:spChg>
      </pc:sldChg>
      <pc:sldChg chg="del">
        <pc:chgData name="María Fossati" userId="fc12d6ce9a8265d7" providerId="LiveId" clId="{7116EB87-93E4-460E-894C-5AC03C6AE08C}" dt="2023-12-04T15:10:49.125" v="115" actId="47"/>
        <pc:sldMkLst>
          <pc:docMk/>
          <pc:sldMk cId="796236306" sldId="502"/>
        </pc:sldMkLst>
      </pc:sldChg>
      <pc:sldChg chg="addSp delSp modSp add mod ord">
        <pc:chgData name="María Fossati" userId="fc12d6ce9a8265d7" providerId="LiveId" clId="{7116EB87-93E4-460E-894C-5AC03C6AE08C}" dt="2023-12-08T08:47:40.561" v="8938" actId="20577"/>
        <pc:sldMkLst>
          <pc:docMk/>
          <pc:sldMk cId="2253105306" sldId="502"/>
        </pc:sldMkLst>
        <pc:spChg chg="add del">
          <ac:chgData name="María Fossati" userId="fc12d6ce9a8265d7" providerId="LiveId" clId="{7116EB87-93E4-460E-894C-5AC03C6AE08C}" dt="2023-12-08T07:37:43.207" v="6801" actId="478"/>
          <ac:spMkLst>
            <pc:docMk/>
            <pc:sldMk cId="2253105306" sldId="502"/>
            <ac:spMk id="6" creationId="{D9277B40-0062-A8FC-6938-74C7F8990271}"/>
          </ac:spMkLst>
        </pc:spChg>
        <pc:spChg chg="add mod">
          <ac:chgData name="María Fossati" userId="fc12d6ce9a8265d7" providerId="LiveId" clId="{7116EB87-93E4-460E-894C-5AC03C6AE08C}" dt="2023-12-08T08:47:34.562" v="8936" actId="20577"/>
          <ac:spMkLst>
            <pc:docMk/>
            <pc:sldMk cId="2253105306" sldId="502"/>
            <ac:spMk id="7" creationId="{82B1E5EC-080F-A8C0-15DB-B3F481F053E8}"/>
          </ac:spMkLst>
        </pc:spChg>
        <pc:spChg chg="add del mod">
          <ac:chgData name="María Fossati" userId="fc12d6ce9a8265d7" providerId="LiveId" clId="{7116EB87-93E4-460E-894C-5AC03C6AE08C}" dt="2023-12-08T08:47:37.069" v="8937" actId="478"/>
          <ac:spMkLst>
            <pc:docMk/>
            <pc:sldMk cId="2253105306" sldId="502"/>
            <ac:spMk id="8" creationId="{38D64EC5-D8AF-BEB7-491A-859F5DD81B8D}"/>
          </ac:spMkLst>
        </pc:spChg>
        <pc:spChg chg="add mod">
          <ac:chgData name="María Fossati" userId="fc12d6ce9a8265d7" providerId="LiveId" clId="{7116EB87-93E4-460E-894C-5AC03C6AE08C}" dt="2023-12-08T08:47:40.561" v="8938" actId="20577"/>
          <ac:spMkLst>
            <pc:docMk/>
            <pc:sldMk cId="2253105306" sldId="502"/>
            <ac:spMk id="9" creationId="{865E9FB6-57EE-B8CF-073D-AA0FBEB61BAF}"/>
          </ac:spMkLst>
        </pc:spChg>
        <pc:spChg chg="mod">
          <ac:chgData name="María Fossati" userId="fc12d6ce9a8265d7" providerId="LiveId" clId="{7116EB87-93E4-460E-894C-5AC03C6AE08C}" dt="2023-12-08T07:51:00.750" v="7109" actId="14100"/>
          <ac:spMkLst>
            <pc:docMk/>
            <pc:sldMk cId="2253105306" sldId="502"/>
            <ac:spMk id="10" creationId="{20F728EA-9FE9-9B01-5D8C-505CD315970C}"/>
          </ac:spMkLst>
        </pc:spChg>
        <pc:spChg chg="mod">
          <ac:chgData name="María Fossati" userId="fc12d6ce9a8265d7" providerId="LiveId" clId="{7116EB87-93E4-460E-894C-5AC03C6AE08C}" dt="2023-12-07T10:52:44.237" v="2026" actId="20577"/>
          <ac:spMkLst>
            <pc:docMk/>
            <pc:sldMk cId="2253105306" sldId="502"/>
            <ac:spMk id="86" creationId="{00000000-0000-0000-0000-000000000000}"/>
          </ac:spMkLst>
        </pc:spChg>
        <pc:picChg chg="del">
          <ac:chgData name="María Fossati" userId="fc12d6ce9a8265d7" providerId="LiveId" clId="{7116EB87-93E4-460E-894C-5AC03C6AE08C}" dt="2023-12-07T10:52:45.981" v="2027" actId="478"/>
          <ac:picMkLst>
            <pc:docMk/>
            <pc:sldMk cId="2253105306" sldId="502"/>
            <ac:picMk id="3" creationId="{E2A4BD69-CE48-B8CA-5271-E65505B6B2B4}"/>
          </ac:picMkLst>
        </pc:picChg>
        <pc:picChg chg="add mod">
          <ac:chgData name="María Fossati" userId="fc12d6ce9a8265d7" providerId="LiveId" clId="{7116EB87-93E4-460E-894C-5AC03C6AE08C}" dt="2023-12-08T07:51:26.545" v="7142" actId="1076"/>
          <ac:picMkLst>
            <pc:docMk/>
            <pc:sldMk cId="2253105306" sldId="502"/>
            <ac:picMk id="4" creationId="{72915AA1-2211-0FF0-46C2-D2E7208685DC}"/>
          </ac:picMkLst>
        </pc:picChg>
      </pc:sldChg>
      <pc:sldChg chg="delSp modSp add mod">
        <pc:chgData name="María Fossati" userId="fc12d6ce9a8265d7" providerId="LiveId" clId="{7116EB87-93E4-460E-894C-5AC03C6AE08C}" dt="2023-12-08T11:36:14.408" v="9908"/>
        <pc:sldMkLst>
          <pc:docMk/>
          <pc:sldMk cId="481791829" sldId="503"/>
        </pc:sldMkLst>
        <pc:spChg chg="mod">
          <ac:chgData name="María Fossati" userId="fc12d6ce9a8265d7" providerId="LiveId" clId="{7116EB87-93E4-460E-894C-5AC03C6AE08C}" dt="2023-12-08T11:36:14.408" v="9908"/>
          <ac:spMkLst>
            <pc:docMk/>
            <pc:sldMk cId="481791829" sldId="503"/>
            <ac:spMk id="10" creationId="{20F728EA-9FE9-9B01-5D8C-505CD315970C}"/>
          </ac:spMkLst>
        </pc:spChg>
        <pc:picChg chg="del">
          <ac:chgData name="María Fossati" userId="fc12d6ce9a8265d7" providerId="LiveId" clId="{7116EB87-93E4-460E-894C-5AC03C6AE08C}" dt="2023-12-07T12:35:58.508" v="2455" actId="478"/>
          <ac:picMkLst>
            <pc:docMk/>
            <pc:sldMk cId="481791829" sldId="503"/>
            <ac:picMk id="3" creationId="{E2A4BD69-CE48-B8CA-5271-E65505B6B2B4}"/>
          </ac:picMkLst>
        </pc:picChg>
      </pc:sldChg>
      <pc:sldChg chg="del">
        <pc:chgData name="María Fossati" userId="fc12d6ce9a8265d7" providerId="LiveId" clId="{7116EB87-93E4-460E-894C-5AC03C6AE08C}" dt="2023-12-04T15:10:49.257" v="116" actId="47"/>
        <pc:sldMkLst>
          <pc:docMk/>
          <pc:sldMk cId="1650858706" sldId="503"/>
        </pc:sldMkLst>
      </pc:sldChg>
      <pc:sldChg chg="addSp delSp modSp add mod">
        <pc:chgData name="María Fossati" userId="fc12d6ce9a8265d7" providerId="LiveId" clId="{7116EB87-93E4-460E-894C-5AC03C6AE08C}" dt="2023-12-08T07:34:32.382" v="6777" actId="478"/>
        <pc:sldMkLst>
          <pc:docMk/>
          <pc:sldMk cId="1535745057" sldId="504"/>
        </pc:sldMkLst>
        <pc:spChg chg="add del mod">
          <ac:chgData name="María Fossati" userId="fc12d6ce9a8265d7" providerId="LiveId" clId="{7116EB87-93E4-460E-894C-5AC03C6AE08C}" dt="2023-12-08T07:34:32.382" v="6777" actId="478"/>
          <ac:spMkLst>
            <pc:docMk/>
            <pc:sldMk cId="1535745057" sldId="504"/>
            <ac:spMk id="2" creationId="{CF8B3595-2989-076F-B1F5-CA806EBA433E}"/>
          </ac:spMkLst>
        </pc:spChg>
        <pc:spChg chg="mod">
          <ac:chgData name="María Fossati" userId="fc12d6ce9a8265d7" providerId="LiveId" clId="{7116EB87-93E4-460E-894C-5AC03C6AE08C}" dt="2023-12-08T07:34:30.217" v="6776" actId="20577"/>
          <ac:spMkLst>
            <pc:docMk/>
            <pc:sldMk cId="1535745057" sldId="504"/>
            <ac:spMk id="10" creationId="{20F728EA-9FE9-9B01-5D8C-505CD315970C}"/>
          </ac:spMkLst>
        </pc:spChg>
      </pc:sldChg>
      <pc:sldChg chg="del">
        <pc:chgData name="María Fossati" userId="fc12d6ce9a8265d7" providerId="LiveId" clId="{7116EB87-93E4-460E-894C-5AC03C6AE08C}" dt="2023-12-04T15:10:49.411" v="117" actId="47"/>
        <pc:sldMkLst>
          <pc:docMk/>
          <pc:sldMk cId="2107850618" sldId="504"/>
        </pc:sldMkLst>
      </pc:sldChg>
      <pc:sldChg chg="del">
        <pc:chgData name="María Fossati" userId="fc12d6ce9a8265d7" providerId="LiveId" clId="{7116EB87-93E4-460E-894C-5AC03C6AE08C}" dt="2023-12-04T15:10:49.816" v="119" actId="47"/>
        <pc:sldMkLst>
          <pc:docMk/>
          <pc:sldMk cId="252863008" sldId="505"/>
        </pc:sldMkLst>
      </pc:sldChg>
      <pc:sldChg chg="add del">
        <pc:chgData name="María Fossati" userId="fc12d6ce9a8265d7" providerId="LiveId" clId="{7116EB87-93E4-460E-894C-5AC03C6AE08C}" dt="2023-12-07T12:47:33.285" v="3096"/>
        <pc:sldMkLst>
          <pc:docMk/>
          <pc:sldMk cId="2429466460" sldId="505"/>
        </pc:sldMkLst>
      </pc:sldChg>
      <pc:sldChg chg="addSp modSp add mod">
        <pc:chgData name="María Fossati" userId="fc12d6ce9a8265d7" providerId="LiveId" clId="{7116EB87-93E4-460E-894C-5AC03C6AE08C}" dt="2023-12-08T06:46:41.322" v="5219" actId="14100"/>
        <pc:sldMkLst>
          <pc:docMk/>
          <pc:sldMk cId="3281806807" sldId="505"/>
        </pc:sldMkLst>
        <pc:spChg chg="add mod">
          <ac:chgData name="María Fossati" userId="fc12d6ce9a8265d7" providerId="LiveId" clId="{7116EB87-93E4-460E-894C-5AC03C6AE08C}" dt="2023-12-08T06:46:41.322" v="5219" actId="14100"/>
          <ac:spMkLst>
            <pc:docMk/>
            <pc:sldMk cId="3281806807" sldId="505"/>
            <ac:spMk id="2" creationId="{5A858621-4639-670D-9BA8-C09D05B5BC5F}"/>
          </ac:spMkLst>
        </pc:spChg>
        <pc:spChg chg="mod">
          <ac:chgData name="María Fossati" userId="fc12d6ce9a8265d7" providerId="LiveId" clId="{7116EB87-93E4-460E-894C-5AC03C6AE08C}" dt="2023-12-08T06:46:23.089" v="5211" actId="207"/>
          <ac:spMkLst>
            <pc:docMk/>
            <pc:sldMk cId="3281806807" sldId="505"/>
            <ac:spMk id="10" creationId="{20F728EA-9FE9-9B01-5D8C-505CD315970C}"/>
          </ac:spMkLst>
        </pc:spChg>
      </pc:sldChg>
      <pc:sldChg chg="del">
        <pc:chgData name="María Fossati" userId="fc12d6ce9a8265d7" providerId="LiveId" clId="{7116EB87-93E4-460E-894C-5AC03C6AE08C}" dt="2023-12-04T15:10:51.187" v="126" actId="47"/>
        <pc:sldMkLst>
          <pc:docMk/>
          <pc:sldMk cId="220944138" sldId="506"/>
        </pc:sldMkLst>
      </pc:sldChg>
      <pc:sldChg chg="addSp delSp modSp add mod">
        <pc:chgData name="María Fossati" userId="fc12d6ce9a8265d7" providerId="LiveId" clId="{7116EB87-93E4-460E-894C-5AC03C6AE08C}" dt="2023-12-11T09:10:05.634" v="10087" actId="20577"/>
        <pc:sldMkLst>
          <pc:docMk/>
          <pc:sldMk cId="3779842573" sldId="506"/>
        </pc:sldMkLst>
        <pc:spChg chg="add del mod">
          <ac:chgData name="María Fossati" userId="fc12d6ce9a8265d7" providerId="LiveId" clId="{7116EB87-93E4-460E-894C-5AC03C6AE08C}" dt="2023-12-08T07:35:00.774" v="6785" actId="478"/>
          <ac:spMkLst>
            <pc:docMk/>
            <pc:sldMk cId="3779842573" sldId="506"/>
            <ac:spMk id="2" creationId="{ED286DC0-52D4-536A-6FE5-9ECBC91E112E}"/>
          </ac:spMkLst>
        </pc:spChg>
        <pc:spChg chg="mod">
          <ac:chgData name="María Fossati" userId="fc12d6ce9a8265d7" providerId="LiveId" clId="{7116EB87-93E4-460E-894C-5AC03C6AE08C}" dt="2023-12-11T09:10:05.634" v="10087" actId="20577"/>
          <ac:spMkLst>
            <pc:docMk/>
            <pc:sldMk cId="3779842573" sldId="506"/>
            <ac:spMk id="10" creationId="{20F728EA-9FE9-9B01-5D8C-505CD315970C}"/>
          </ac:spMkLst>
        </pc:spChg>
      </pc:sldChg>
      <pc:sldChg chg="del">
        <pc:chgData name="María Fossati" userId="fc12d6ce9a8265d7" providerId="LiveId" clId="{7116EB87-93E4-460E-894C-5AC03C6AE08C}" dt="2023-12-04T15:10:51.390" v="127" actId="47"/>
        <pc:sldMkLst>
          <pc:docMk/>
          <pc:sldMk cId="637557111" sldId="507"/>
        </pc:sldMkLst>
      </pc:sldChg>
      <pc:sldChg chg="addSp modSp add mod">
        <pc:chgData name="María Fossati" userId="fc12d6ce9a8265d7" providerId="LiveId" clId="{7116EB87-93E4-460E-894C-5AC03C6AE08C}" dt="2023-12-08T09:08:20.385" v="9282" actId="1076"/>
        <pc:sldMkLst>
          <pc:docMk/>
          <pc:sldMk cId="4168213083" sldId="507"/>
        </pc:sldMkLst>
        <pc:spChg chg="add mod">
          <ac:chgData name="María Fossati" userId="fc12d6ce9a8265d7" providerId="LiveId" clId="{7116EB87-93E4-460E-894C-5AC03C6AE08C}" dt="2023-12-08T09:07:41.478" v="9273" actId="14100"/>
          <ac:spMkLst>
            <pc:docMk/>
            <pc:sldMk cId="4168213083" sldId="507"/>
            <ac:spMk id="2" creationId="{A6F7E6F3-BC99-26DD-741F-95FE06988CCC}"/>
          </ac:spMkLst>
        </pc:spChg>
        <pc:spChg chg="add mod">
          <ac:chgData name="María Fossati" userId="fc12d6ce9a8265d7" providerId="LiveId" clId="{7116EB87-93E4-460E-894C-5AC03C6AE08C}" dt="2023-12-08T09:07:35.149" v="9272" actId="1076"/>
          <ac:spMkLst>
            <pc:docMk/>
            <pc:sldMk cId="4168213083" sldId="507"/>
            <ac:spMk id="3" creationId="{4ACBE86E-6633-15EA-3177-61902C76FCD1}"/>
          </ac:spMkLst>
        </pc:spChg>
        <pc:spChg chg="add mod">
          <ac:chgData name="María Fossati" userId="fc12d6ce9a8265d7" providerId="LiveId" clId="{7116EB87-93E4-460E-894C-5AC03C6AE08C}" dt="2023-12-08T09:06:48.212" v="9259" actId="1076"/>
          <ac:spMkLst>
            <pc:docMk/>
            <pc:sldMk cId="4168213083" sldId="507"/>
            <ac:spMk id="4" creationId="{95D96F46-EB13-54B1-ED37-56BD3FE33701}"/>
          </ac:spMkLst>
        </pc:spChg>
        <pc:spChg chg="add mod">
          <ac:chgData name="María Fossati" userId="fc12d6ce9a8265d7" providerId="LiveId" clId="{7116EB87-93E4-460E-894C-5AC03C6AE08C}" dt="2023-12-08T09:07:25.523" v="9269" actId="1076"/>
          <ac:spMkLst>
            <pc:docMk/>
            <pc:sldMk cId="4168213083" sldId="507"/>
            <ac:spMk id="5" creationId="{8C1FAD45-202A-7447-0722-7C8283327E35}"/>
          </ac:spMkLst>
        </pc:spChg>
        <pc:spChg chg="add mod">
          <ac:chgData name="María Fossati" userId="fc12d6ce9a8265d7" providerId="LiveId" clId="{7116EB87-93E4-460E-894C-5AC03C6AE08C}" dt="2023-12-08T09:07:05.570" v="9262" actId="1076"/>
          <ac:spMkLst>
            <pc:docMk/>
            <pc:sldMk cId="4168213083" sldId="507"/>
            <ac:spMk id="6" creationId="{0CCFD34B-580F-F06D-7552-05AE0D12BE62}"/>
          </ac:spMkLst>
        </pc:spChg>
        <pc:spChg chg="add mod">
          <ac:chgData name="María Fossati" userId="fc12d6ce9a8265d7" providerId="LiveId" clId="{7116EB87-93E4-460E-894C-5AC03C6AE08C}" dt="2023-12-08T09:08:03.714" v="9278" actId="1076"/>
          <ac:spMkLst>
            <pc:docMk/>
            <pc:sldMk cId="4168213083" sldId="507"/>
            <ac:spMk id="7" creationId="{2F7EDD26-2007-CDAE-75C6-29042D5D8790}"/>
          </ac:spMkLst>
        </pc:spChg>
        <pc:spChg chg="add mod">
          <ac:chgData name="María Fossati" userId="fc12d6ce9a8265d7" providerId="LiveId" clId="{7116EB87-93E4-460E-894C-5AC03C6AE08C}" dt="2023-12-08T09:07:08.231" v="9263" actId="1076"/>
          <ac:spMkLst>
            <pc:docMk/>
            <pc:sldMk cId="4168213083" sldId="507"/>
            <ac:spMk id="8" creationId="{65304AE8-928D-56E8-C746-8B12191A51CD}"/>
          </ac:spMkLst>
        </pc:spChg>
        <pc:spChg chg="add mod">
          <ac:chgData name="María Fossati" userId="fc12d6ce9a8265d7" providerId="LiveId" clId="{7116EB87-93E4-460E-894C-5AC03C6AE08C}" dt="2023-12-08T09:07:16.098" v="9266" actId="1076"/>
          <ac:spMkLst>
            <pc:docMk/>
            <pc:sldMk cId="4168213083" sldId="507"/>
            <ac:spMk id="9" creationId="{48E425F1-EDCC-F230-66BF-EC486E080219}"/>
          </ac:spMkLst>
        </pc:spChg>
        <pc:spChg chg="mod">
          <ac:chgData name="María Fossati" userId="fc12d6ce9a8265d7" providerId="LiveId" clId="{7116EB87-93E4-460E-894C-5AC03C6AE08C}" dt="2023-12-08T07:35:11.481" v="6786" actId="207"/>
          <ac:spMkLst>
            <pc:docMk/>
            <pc:sldMk cId="4168213083" sldId="507"/>
            <ac:spMk id="10" creationId="{20F728EA-9FE9-9B01-5D8C-505CD315970C}"/>
          </ac:spMkLst>
        </pc:spChg>
        <pc:spChg chg="add mod">
          <ac:chgData name="María Fossati" userId="fc12d6ce9a8265d7" providerId="LiveId" clId="{7116EB87-93E4-460E-894C-5AC03C6AE08C}" dt="2023-12-08T09:07:19.912" v="9267" actId="1076"/>
          <ac:spMkLst>
            <pc:docMk/>
            <pc:sldMk cId="4168213083" sldId="507"/>
            <ac:spMk id="11" creationId="{19319EBE-7E8C-2497-F9B4-3BA1B40E44F8}"/>
          </ac:spMkLst>
        </pc:spChg>
        <pc:spChg chg="add mod">
          <ac:chgData name="María Fossati" userId="fc12d6ce9a8265d7" providerId="LiveId" clId="{7116EB87-93E4-460E-894C-5AC03C6AE08C}" dt="2023-12-08T09:07:44.028" v="9274" actId="1076"/>
          <ac:spMkLst>
            <pc:docMk/>
            <pc:sldMk cId="4168213083" sldId="507"/>
            <ac:spMk id="12" creationId="{F375F284-436B-220A-72B5-8150808CF46A}"/>
          </ac:spMkLst>
        </pc:spChg>
        <pc:spChg chg="add mod">
          <ac:chgData name="María Fossati" userId="fc12d6ce9a8265d7" providerId="LiveId" clId="{7116EB87-93E4-460E-894C-5AC03C6AE08C}" dt="2023-12-08T09:07:28.508" v="9270" actId="1076"/>
          <ac:spMkLst>
            <pc:docMk/>
            <pc:sldMk cId="4168213083" sldId="507"/>
            <ac:spMk id="13" creationId="{C657301C-8D65-A83F-D362-E8E7F0D0AE57}"/>
          </ac:spMkLst>
        </pc:spChg>
        <pc:spChg chg="add mod">
          <ac:chgData name="María Fossati" userId="fc12d6ce9a8265d7" providerId="LiveId" clId="{7116EB87-93E4-460E-894C-5AC03C6AE08C}" dt="2023-12-08T09:07:50.723" v="9275" actId="1076"/>
          <ac:spMkLst>
            <pc:docMk/>
            <pc:sldMk cId="4168213083" sldId="507"/>
            <ac:spMk id="14" creationId="{90D491D2-DB1F-1998-1785-3E9A79F7C85E}"/>
          </ac:spMkLst>
        </pc:spChg>
        <pc:spChg chg="add mod">
          <ac:chgData name="María Fossati" userId="fc12d6ce9a8265d7" providerId="LiveId" clId="{7116EB87-93E4-460E-894C-5AC03C6AE08C}" dt="2023-12-08T09:08:16.455" v="9281" actId="1076"/>
          <ac:spMkLst>
            <pc:docMk/>
            <pc:sldMk cId="4168213083" sldId="507"/>
            <ac:spMk id="15" creationId="{50CE8346-F371-5F2A-6EBB-65E121F93A75}"/>
          </ac:spMkLst>
        </pc:spChg>
        <pc:spChg chg="add mod">
          <ac:chgData name="María Fossati" userId="fc12d6ce9a8265d7" providerId="LiveId" clId="{7116EB87-93E4-460E-894C-5AC03C6AE08C}" dt="2023-12-08T09:08:09.331" v="9279" actId="1076"/>
          <ac:spMkLst>
            <pc:docMk/>
            <pc:sldMk cId="4168213083" sldId="507"/>
            <ac:spMk id="16" creationId="{186DD1CE-B041-B7EF-B8C0-F1228C0B2213}"/>
          </ac:spMkLst>
        </pc:spChg>
        <pc:spChg chg="add mod">
          <ac:chgData name="María Fossati" userId="fc12d6ce9a8265d7" providerId="LiveId" clId="{7116EB87-93E4-460E-894C-5AC03C6AE08C}" dt="2023-12-08T09:08:12.521" v="9280" actId="1076"/>
          <ac:spMkLst>
            <pc:docMk/>
            <pc:sldMk cId="4168213083" sldId="507"/>
            <ac:spMk id="17" creationId="{1A300907-894F-5BC5-195C-D8FEE27BC76F}"/>
          </ac:spMkLst>
        </pc:spChg>
        <pc:spChg chg="add mod">
          <ac:chgData name="María Fossati" userId="fc12d6ce9a8265d7" providerId="LiveId" clId="{7116EB87-93E4-460E-894C-5AC03C6AE08C}" dt="2023-12-08T09:08:20.385" v="9282" actId="1076"/>
          <ac:spMkLst>
            <pc:docMk/>
            <pc:sldMk cId="4168213083" sldId="507"/>
            <ac:spMk id="18" creationId="{C79191A1-4B0D-B9DB-B47D-0342CACA811B}"/>
          </ac:spMkLst>
        </pc:spChg>
        <pc:spChg chg="add mod">
          <ac:chgData name="María Fossati" userId="fc12d6ce9a8265d7" providerId="LiveId" clId="{7116EB87-93E4-460E-894C-5AC03C6AE08C}" dt="2023-12-08T09:07:59.775" v="9277" actId="1076"/>
          <ac:spMkLst>
            <pc:docMk/>
            <pc:sldMk cId="4168213083" sldId="507"/>
            <ac:spMk id="19" creationId="{8AA115DE-8426-C5B4-48C5-205B2B9E9993}"/>
          </ac:spMkLst>
        </pc:spChg>
      </pc:sldChg>
      <pc:sldChg chg="addSp delSp modSp add del mod ord">
        <pc:chgData name="María Fossati" userId="fc12d6ce9a8265d7" providerId="LiveId" clId="{7116EB87-93E4-460E-894C-5AC03C6AE08C}" dt="2023-12-11T09:29:57.557" v="10170" actId="20577"/>
        <pc:sldMkLst>
          <pc:docMk/>
          <pc:sldMk cId="1125718728" sldId="508"/>
        </pc:sldMkLst>
        <pc:spChg chg="add del mod">
          <ac:chgData name="María Fossati" userId="fc12d6ce9a8265d7" providerId="LiveId" clId="{7116EB87-93E4-460E-894C-5AC03C6AE08C}" dt="2023-12-08T07:20:06.232" v="6375" actId="478"/>
          <ac:spMkLst>
            <pc:docMk/>
            <pc:sldMk cId="1125718728" sldId="508"/>
            <ac:spMk id="2" creationId="{0812E3AE-7BBE-6CEE-9923-B1DD25322A4B}"/>
          </ac:spMkLst>
        </pc:spChg>
        <pc:spChg chg="del">
          <ac:chgData name="María Fossati" userId="fc12d6ce9a8265d7" providerId="LiveId" clId="{7116EB87-93E4-460E-894C-5AC03C6AE08C}" dt="2023-12-08T07:02:31.881" v="5794" actId="478"/>
          <ac:spMkLst>
            <pc:docMk/>
            <pc:sldMk cId="1125718728" sldId="508"/>
            <ac:spMk id="3" creationId="{414613DF-C79B-E978-AA6A-72E9F804433C}"/>
          </ac:spMkLst>
        </pc:spChg>
        <pc:spChg chg="add del mod">
          <ac:chgData name="María Fossati" userId="fc12d6ce9a8265d7" providerId="LiveId" clId="{7116EB87-93E4-460E-894C-5AC03C6AE08C}" dt="2023-12-08T07:21:11.530" v="6389" actId="478"/>
          <ac:spMkLst>
            <pc:docMk/>
            <pc:sldMk cId="1125718728" sldId="508"/>
            <ac:spMk id="4" creationId="{212AE4DB-69E2-605C-A15D-9C58F8E3B9C6}"/>
          </ac:spMkLst>
        </pc:spChg>
        <pc:spChg chg="add del mod">
          <ac:chgData name="María Fossati" userId="fc12d6ce9a8265d7" providerId="LiveId" clId="{7116EB87-93E4-460E-894C-5AC03C6AE08C}" dt="2023-12-08T07:20:42.304" v="6381" actId="767"/>
          <ac:spMkLst>
            <pc:docMk/>
            <pc:sldMk cId="1125718728" sldId="508"/>
            <ac:spMk id="5" creationId="{7132FC5D-547E-A375-AA7A-BF6095288286}"/>
          </ac:spMkLst>
        </pc:spChg>
        <pc:spChg chg="add mod">
          <ac:chgData name="María Fossati" userId="fc12d6ce9a8265d7" providerId="LiveId" clId="{7116EB87-93E4-460E-894C-5AC03C6AE08C}" dt="2023-12-08T07:21:36.660" v="6393" actId="208"/>
          <ac:spMkLst>
            <pc:docMk/>
            <pc:sldMk cId="1125718728" sldId="508"/>
            <ac:spMk id="6" creationId="{E3F72C50-FFF3-A5F0-02ED-C85AE2756AB1}"/>
          </ac:spMkLst>
        </pc:spChg>
        <pc:spChg chg="mod">
          <ac:chgData name="María Fossati" userId="fc12d6ce9a8265d7" providerId="LiveId" clId="{7116EB87-93E4-460E-894C-5AC03C6AE08C}" dt="2023-12-11T09:29:57.557" v="10170" actId="20577"/>
          <ac:spMkLst>
            <pc:docMk/>
            <pc:sldMk cId="1125718728" sldId="508"/>
            <ac:spMk id="10" creationId="{20F728EA-9FE9-9B01-5D8C-505CD315970C}"/>
          </ac:spMkLst>
        </pc:spChg>
      </pc:sldChg>
      <pc:sldChg chg="del">
        <pc:chgData name="María Fossati" userId="fc12d6ce9a8265d7" providerId="LiveId" clId="{7116EB87-93E4-460E-894C-5AC03C6AE08C}" dt="2023-12-04T15:10:49.598" v="118" actId="47"/>
        <pc:sldMkLst>
          <pc:docMk/>
          <pc:sldMk cId="1616622525" sldId="508"/>
        </pc:sldMkLst>
      </pc:sldChg>
      <pc:sldChg chg="add del">
        <pc:chgData name="María Fossati" userId="fc12d6ce9a8265d7" providerId="LiveId" clId="{7116EB87-93E4-460E-894C-5AC03C6AE08C}" dt="2023-12-08T06:39:21.923" v="4983" actId="47"/>
        <pc:sldMkLst>
          <pc:docMk/>
          <pc:sldMk cId="2315087093" sldId="508"/>
        </pc:sldMkLst>
      </pc:sldChg>
      <pc:sldChg chg="del">
        <pc:chgData name="María Fossati" userId="fc12d6ce9a8265d7" providerId="LiveId" clId="{7116EB87-93E4-460E-894C-5AC03C6AE08C}" dt="2023-12-04T15:10:50.048" v="120" actId="47"/>
        <pc:sldMkLst>
          <pc:docMk/>
          <pc:sldMk cId="1908173284" sldId="509"/>
        </pc:sldMkLst>
      </pc:sldChg>
      <pc:sldChg chg="modSp add mod">
        <pc:chgData name="María Fossati" userId="fc12d6ce9a8265d7" providerId="LiveId" clId="{7116EB87-93E4-460E-894C-5AC03C6AE08C}" dt="2023-12-11T09:28:47.470" v="10145" actId="20577"/>
        <pc:sldMkLst>
          <pc:docMk/>
          <pc:sldMk cId="2659304948" sldId="509"/>
        </pc:sldMkLst>
        <pc:spChg chg="mod">
          <ac:chgData name="María Fossati" userId="fc12d6ce9a8265d7" providerId="LiveId" clId="{7116EB87-93E4-460E-894C-5AC03C6AE08C}" dt="2023-12-11T09:28:47.470" v="10145" actId="20577"/>
          <ac:spMkLst>
            <pc:docMk/>
            <pc:sldMk cId="2659304948" sldId="509"/>
            <ac:spMk id="10" creationId="{20F728EA-9FE9-9B01-5D8C-505CD315970C}"/>
          </ac:spMkLst>
        </pc:spChg>
      </pc:sldChg>
      <pc:sldChg chg="del">
        <pc:chgData name="María Fossati" userId="fc12d6ce9a8265d7" providerId="LiveId" clId="{7116EB87-93E4-460E-894C-5AC03C6AE08C}" dt="2023-12-04T15:10:50.271" v="121" actId="47"/>
        <pc:sldMkLst>
          <pc:docMk/>
          <pc:sldMk cId="344880254" sldId="510"/>
        </pc:sldMkLst>
      </pc:sldChg>
      <pc:sldChg chg="delSp modSp add del mod">
        <pc:chgData name="María Fossati" userId="fc12d6ce9a8265d7" providerId="LiveId" clId="{7116EB87-93E4-460E-894C-5AC03C6AE08C}" dt="2023-12-10T14:48:43.454" v="10009" actId="47"/>
        <pc:sldMkLst>
          <pc:docMk/>
          <pc:sldMk cId="3084343710" sldId="510"/>
        </pc:sldMkLst>
        <pc:spChg chg="mod">
          <ac:chgData name="María Fossati" userId="fc12d6ce9a8265d7" providerId="LiveId" clId="{7116EB87-93E4-460E-894C-5AC03C6AE08C}" dt="2023-12-08T07:30:51.686" v="6731" actId="20577"/>
          <ac:spMkLst>
            <pc:docMk/>
            <pc:sldMk cId="3084343710" sldId="510"/>
            <ac:spMk id="10" creationId="{20F728EA-9FE9-9B01-5D8C-505CD315970C}"/>
          </ac:spMkLst>
        </pc:spChg>
        <pc:picChg chg="del">
          <ac:chgData name="María Fossati" userId="fc12d6ce9a8265d7" providerId="LiveId" clId="{7116EB87-93E4-460E-894C-5AC03C6AE08C}" dt="2023-12-08T07:30:53.234" v="6732" actId="478"/>
          <ac:picMkLst>
            <pc:docMk/>
            <pc:sldMk cId="3084343710" sldId="510"/>
            <ac:picMk id="5" creationId="{126A0EA4-22AC-B9B0-1451-4DF4709FA17B}"/>
          </ac:picMkLst>
        </pc:picChg>
      </pc:sldChg>
      <pc:sldChg chg="addSp delSp modSp add del mod">
        <pc:chgData name="María Fossati" userId="fc12d6ce9a8265d7" providerId="LiveId" clId="{7116EB87-93E4-460E-894C-5AC03C6AE08C}" dt="2023-12-10T14:48:41.807" v="10008" actId="47"/>
        <pc:sldMkLst>
          <pc:docMk/>
          <pc:sldMk cId="2627104422" sldId="511"/>
        </pc:sldMkLst>
        <pc:spChg chg="add del mod">
          <ac:chgData name="María Fossati" userId="fc12d6ce9a8265d7" providerId="LiveId" clId="{7116EB87-93E4-460E-894C-5AC03C6AE08C}" dt="2023-12-10T14:47:07.027" v="9975" actId="478"/>
          <ac:spMkLst>
            <pc:docMk/>
            <pc:sldMk cId="2627104422" sldId="511"/>
            <ac:spMk id="2" creationId="{35DE1E6A-BB51-875D-A004-7CFD42780320}"/>
          </ac:spMkLst>
        </pc:spChg>
        <pc:spChg chg="add del mod">
          <ac:chgData name="María Fossati" userId="fc12d6ce9a8265d7" providerId="LiveId" clId="{7116EB87-93E4-460E-894C-5AC03C6AE08C}" dt="2023-12-10T14:47:07.027" v="9975" actId="478"/>
          <ac:spMkLst>
            <pc:docMk/>
            <pc:sldMk cId="2627104422" sldId="511"/>
            <ac:spMk id="4" creationId="{0414162C-7455-E7C2-12AD-82083993411D}"/>
          </ac:spMkLst>
        </pc:spChg>
        <pc:spChg chg="mod">
          <ac:chgData name="María Fossati" userId="fc12d6ce9a8265d7" providerId="LiveId" clId="{7116EB87-93E4-460E-894C-5AC03C6AE08C}" dt="2023-12-08T07:31:08.698" v="6734" actId="20577"/>
          <ac:spMkLst>
            <pc:docMk/>
            <pc:sldMk cId="2627104422" sldId="511"/>
            <ac:spMk id="10" creationId="{20F728EA-9FE9-9B01-5D8C-505CD315970C}"/>
          </ac:spMkLst>
        </pc:spChg>
      </pc:sldChg>
      <pc:sldChg chg="del">
        <pc:chgData name="María Fossati" userId="fc12d6ce9a8265d7" providerId="LiveId" clId="{7116EB87-93E4-460E-894C-5AC03C6AE08C}" dt="2023-12-04T15:10:50.438" v="122" actId="47"/>
        <pc:sldMkLst>
          <pc:docMk/>
          <pc:sldMk cId="3641662949" sldId="511"/>
        </pc:sldMkLst>
      </pc:sldChg>
      <pc:sldChg chg="addSp delSp modSp add mod">
        <pc:chgData name="María Fossati" userId="fc12d6ce9a8265d7" providerId="LiveId" clId="{7116EB87-93E4-460E-894C-5AC03C6AE08C}" dt="2023-12-10T14:48:57.988" v="10017" actId="478"/>
        <pc:sldMkLst>
          <pc:docMk/>
          <pc:sldMk cId="111785607" sldId="512"/>
        </pc:sldMkLst>
        <pc:spChg chg="add del mod">
          <ac:chgData name="María Fossati" userId="fc12d6ce9a8265d7" providerId="LiveId" clId="{7116EB87-93E4-460E-894C-5AC03C6AE08C}" dt="2023-12-10T14:48:56.595" v="10016" actId="478"/>
          <ac:spMkLst>
            <pc:docMk/>
            <pc:sldMk cId="111785607" sldId="512"/>
            <ac:spMk id="2" creationId="{D1970B73-2EC7-AA5B-8DFC-F9F4C696C75F}"/>
          </ac:spMkLst>
        </pc:spChg>
        <pc:spChg chg="add del mod">
          <ac:chgData name="María Fossati" userId="fc12d6ce9a8265d7" providerId="LiveId" clId="{7116EB87-93E4-460E-894C-5AC03C6AE08C}" dt="2023-12-10T14:48:55.187" v="10015" actId="478"/>
          <ac:spMkLst>
            <pc:docMk/>
            <pc:sldMk cId="111785607" sldId="512"/>
            <ac:spMk id="4" creationId="{2E423A96-EA02-B445-8C8A-16346A717F4F}"/>
          </ac:spMkLst>
        </pc:spChg>
        <pc:spChg chg="mod">
          <ac:chgData name="María Fossati" userId="fc12d6ce9a8265d7" providerId="LiveId" clId="{7116EB87-93E4-460E-894C-5AC03C6AE08C}" dt="2023-12-10T14:48:51.424" v="10013" actId="20577"/>
          <ac:spMkLst>
            <pc:docMk/>
            <pc:sldMk cId="111785607" sldId="512"/>
            <ac:spMk id="10" creationId="{20F728EA-9FE9-9B01-5D8C-505CD315970C}"/>
          </ac:spMkLst>
        </pc:spChg>
        <pc:picChg chg="del mod">
          <ac:chgData name="María Fossati" userId="fc12d6ce9a8265d7" providerId="LiveId" clId="{7116EB87-93E4-460E-894C-5AC03C6AE08C}" dt="2023-12-10T14:48:52.962" v="10014" actId="478"/>
          <ac:picMkLst>
            <pc:docMk/>
            <pc:sldMk cId="111785607" sldId="512"/>
            <ac:picMk id="3" creationId="{1B6EC946-9E37-90D4-230D-E7A7ADC21CD2}"/>
          </ac:picMkLst>
        </pc:picChg>
        <pc:picChg chg="del">
          <ac:chgData name="María Fossati" userId="fc12d6ce9a8265d7" providerId="LiveId" clId="{7116EB87-93E4-460E-894C-5AC03C6AE08C}" dt="2023-12-10T14:48:57.988" v="10017" actId="478"/>
          <ac:picMkLst>
            <pc:docMk/>
            <pc:sldMk cId="111785607" sldId="512"/>
            <ac:picMk id="5" creationId="{126A0EA4-22AC-B9B0-1451-4DF4709FA17B}"/>
          </ac:picMkLst>
        </pc:picChg>
        <pc:cxnChg chg="add del mod">
          <ac:chgData name="María Fossati" userId="fc12d6ce9a8265d7" providerId="LiveId" clId="{7116EB87-93E4-460E-894C-5AC03C6AE08C}" dt="2023-12-10T14:48:22.168" v="10001" actId="11529"/>
          <ac:cxnSpMkLst>
            <pc:docMk/>
            <pc:sldMk cId="111785607" sldId="512"/>
            <ac:cxnSpMk id="7" creationId="{DE55C926-4E11-5F33-50BE-2606EF4A2116}"/>
          </ac:cxnSpMkLst>
        </pc:cxnChg>
      </pc:sldChg>
      <pc:sldChg chg="del">
        <pc:chgData name="María Fossati" userId="fc12d6ce9a8265d7" providerId="LiveId" clId="{7116EB87-93E4-460E-894C-5AC03C6AE08C}" dt="2023-12-04T15:10:50.589" v="123" actId="47"/>
        <pc:sldMkLst>
          <pc:docMk/>
          <pc:sldMk cId="3630334713" sldId="512"/>
        </pc:sldMkLst>
      </pc:sldChg>
      <pc:sldChg chg="del">
        <pc:chgData name="María Fossati" userId="fc12d6ce9a8265d7" providerId="LiveId" clId="{7116EB87-93E4-460E-894C-5AC03C6AE08C}" dt="2023-12-04T15:10:50.959" v="125" actId="47"/>
        <pc:sldMkLst>
          <pc:docMk/>
          <pc:sldMk cId="3342590734" sldId="513"/>
        </pc:sldMkLst>
      </pc:sldChg>
      <pc:sldChg chg="modSp add mod">
        <pc:chgData name="María Fossati" userId="fc12d6ce9a8265d7" providerId="LiveId" clId="{7116EB87-93E4-460E-894C-5AC03C6AE08C}" dt="2023-12-11T09:02:39.418" v="10022" actId="20577"/>
        <pc:sldMkLst>
          <pc:docMk/>
          <pc:sldMk cId="4051989606" sldId="513"/>
        </pc:sldMkLst>
        <pc:spChg chg="mod">
          <ac:chgData name="María Fossati" userId="fc12d6ce9a8265d7" providerId="LiveId" clId="{7116EB87-93E4-460E-894C-5AC03C6AE08C}" dt="2023-12-11T09:02:14.803" v="10020" actId="1076"/>
          <ac:spMkLst>
            <pc:docMk/>
            <pc:sldMk cId="4051989606" sldId="513"/>
            <ac:spMk id="2" creationId="{9781A6D9-ABE6-D4DB-FB35-F0FF55C1B070}"/>
          </ac:spMkLst>
        </pc:spChg>
        <pc:spChg chg="mod">
          <ac:chgData name="María Fossati" userId="fc12d6ce9a8265d7" providerId="LiveId" clId="{7116EB87-93E4-460E-894C-5AC03C6AE08C}" dt="2023-12-11T09:02:39.418" v="10022" actId="20577"/>
          <ac:spMkLst>
            <pc:docMk/>
            <pc:sldMk cId="4051989606" sldId="513"/>
            <ac:spMk id="10" creationId="{20F728EA-9FE9-9B01-5D8C-505CD315970C}"/>
          </ac:spMkLst>
        </pc:spChg>
      </pc:sldChg>
      <pc:sldChg chg="addSp delSp modSp add mod">
        <pc:chgData name="María Fossati" userId="fc12d6ce9a8265d7" providerId="LiveId" clId="{7116EB87-93E4-460E-894C-5AC03C6AE08C}" dt="2023-12-08T11:35:50.187" v="9887"/>
        <pc:sldMkLst>
          <pc:docMk/>
          <pc:sldMk cId="148355177" sldId="514"/>
        </pc:sldMkLst>
        <pc:spChg chg="del">
          <ac:chgData name="María Fossati" userId="fc12d6ce9a8265d7" providerId="LiveId" clId="{7116EB87-93E4-460E-894C-5AC03C6AE08C}" dt="2023-12-08T08:14:06.790" v="7918" actId="478"/>
          <ac:spMkLst>
            <pc:docMk/>
            <pc:sldMk cId="148355177" sldId="514"/>
            <ac:spMk id="2" creationId="{B98C7B63-E31F-5A7F-F9EA-5CDB51916C89}"/>
          </ac:spMkLst>
        </pc:spChg>
        <pc:spChg chg="add mod">
          <ac:chgData name="María Fossati" userId="fc12d6ce9a8265d7" providerId="LiveId" clId="{7116EB87-93E4-460E-894C-5AC03C6AE08C}" dt="2023-12-08T08:14:27.001" v="7922"/>
          <ac:spMkLst>
            <pc:docMk/>
            <pc:sldMk cId="148355177" sldId="514"/>
            <ac:spMk id="3" creationId="{3F603545-B734-D609-B364-E99F353A3700}"/>
          </ac:spMkLst>
        </pc:spChg>
        <pc:spChg chg="add del mod">
          <ac:chgData name="María Fossati" userId="fc12d6ce9a8265d7" providerId="LiveId" clId="{7116EB87-93E4-460E-894C-5AC03C6AE08C}" dt="2023-12-08T11:35:50.187" v="9887"/>
          <ac:spMkLst>
            <pc:docMk/>
            <pc:sldMk cId="148355177" sldId="514"/>
            <ac:spMk id="10" creationId="{20F728EA-9FE9-9B01-5D8C-505CD315970C}"/>
          </ac:spMkLst>
        </pc:spChg>
        <pc:cxnChg chg="del">
          <ac:chgData name="María Fossati" userId="fc12d6ce9a8265d7" providerId="LiveId" clId="{7116EB87-93E4-460E-894C-5AC03C6AE08C}" dt="2023-12-08T07:32:59.316" v="6757" actId="478"/>
          <ac:cxnSpMkLst>
            <pc:docMk/>
            <pc:sldMk cId="148355177" sldId="514"/>
            <ac:cxnSpMk id="4" creationId="{530892A1-53FF-01E4-67D0-297E40E4869F}"/>
          </ac:cxnSpMkLst>
        </pc:cxnChg>
        <pc:cxnChg chg="del">
          <ac:chgData name="María Fossati" userId="fc12d6ce9a8265d7" providerId="LiveId" clId="{7116EB87-93E4-460E-894C-5AC03C6AE08C}" dt="2023-12-08T07:32:59.316" v="6757" actId="478"/>
          <ac:cxnSpMkLst>
            <pc:docMk/>
            <pc:sldMk cId="148355177" sldId="514"/>
            <ac:cxnSpMk id="7" creationId="{C6D33B65-6567-431D-B609-3BD230F9100A}"/>
          </ac:cxnSpMkLst>
        </pc:cxnChg>
        <pc:cxnChg chg="del">
          <ac:chgData name="María Fossati" userId="fc12d6ce9a8265d7" providerId="LiveId" clId="{7116EB87-93E4-460E-894C-5AC03C6AE08C}" dt="2023-12-08T07:32:59.316" v="6757" actId="478"/>
          <ac:cxnSpMkLst>
            <pc:docMk/>
            <pc:sldMk cId="148355177" sldId="514"/>
            <ac:cxnSpMk id="8" creationId="{A8F62780-4EC7-7B48-0D3B-2C41D95BD03E}"/>
          </ac:cxnSpMkLst>
        </pc:cxnChg>
        <pc:cxnChg chg="del">
          <ac:chgData name="María Fossati" userId="fc12d6ce9a8265d7" providerId="LiveId" clId="{7116EB87-93E4-460E-894C-5AC03C6AE08C}" dt="2023-12-08T07:32:59.316" v="6757" actId="478"/>
          <ac:cxnSpMkLst>
            <pc:docMk/>
            <pc:sldMk cId="148355177" sldId="514"/>
            <ac:cxnSpMk id="9" creationId="{78155770-676D-A3E7-E187-A856F76E38E6}"/>
          </ac:cxnSpMkLst>
        </pc:cxnChg>
      </pc:sldChg>
      <pc:sldChg chg="del">
        <pc:chgData name="María Fossati" userId="fc12d6ce9a8265d7" providerId="LiveId" clId="{7116EB87-93E4-460E-894C-5AC03C6AE08C}" dt="2023-12-04T15:10:50.767" v="124" actId="47"/>
        <pc:sldMkLst>
          <pc:docMk/>
          <pc:sldMk cId="1898116293" sldId="514"/>
        </pc:sldMkLst>
      </pc:sldChg>
      <pc:sldChg chg="add del">
        <pc:chgData name="María Fossati" userId="fc12d6ce9a8265d7" providerId="LiveId" clId="{7116EB87-93E4-460E-894C-5AC03C6AE08C}" dt="2023-12-08T07:32:19.585" v="6748" actId="47"/>
        <pc:sldMkLst>
          <pc:docMk/>
          <pc:sldMk cId="3341702108" sldId="514"/>
        </pc:sldMkLst>
      </pc:sldChg>
      <pc:sldChg chg="addSp delSp modSp add mod">
        <pc:chgData name="María Fossati" userId="fc12d6ce9a8265d7" providerId="LiveId" clId="{7116EB87-93E4-460E-894C-5AC03C6AE08C}" dt="2023-12-11T09:03:48.475" v="10030"/>
        <pc:sldMkLst>
          <pc:docMk/>
          <pc:sldMk cId="1493179901" sldId="515"/>
        </pc:sldMkLst>
        <pc:spChg chg="del">
          <ac:chgData name="María Fossati" userId="fc12d6ce9a8265d7" providerId="LiveId" clId="{7116EB87-93E4-460E-894C-5AC03C6AE08C}" dt="2023-12-08T08:14:16.189" v="7920" actId="478"/>
          <ac:spMkLst>
            <pc:docMk/>
            <pc:sldMk cId="1493179901" sldId="515"/>
            <ac:spMk id="2" creationId="{B98C7B63-E31F-5A7F-F9EA-5CDB51916C89}"/>
          </ac:spMkLst>
        </pc:spChg>
        <pc:spChg chg="add del mod">
          <ac:chgData name="María Fossati" userId="fc12d6ce9a8265d7" providerId="LiveId" clId="{7116EB87-93E4-460E-894C-5AC03C6AE08C}" dt="2023-12-11T09:03:47.932" v="10029" actId="478"/>
          <ac:spMkLst>
            <pc:docMk/>
            <pc:sldMk cId="1493179901" sldId="515"/>
            <ac:spMk id="2" creationId="{BFCB05F4-5681-4FCD-8481-A68F27FE9630}"/>
          </ac:spMkLst>
        </pc:spChg>
        <pc:spChg chg="add mod">
          <ac:chgData name="María Fossati" userId="fc12d6ce9a8265d7" providerId="LiveId" clId="{7116EB87-93E4-460E-894C-5AC03C6AE08C}" dt="2023-12-08T08:14:30.567" v="7924"/>
          <ac:spMkLst>
            <pc:docMk/>
            <pc:sldMk cId="1493179901" sldId="515"/>
            <ac:spMk id="3" creationId="{3593D9A4-733F-5DCE-752F-9A9C5593F4B0}"/>
          </ac:spMkLst>
        </pc:spChg>
        <pc:spChg chg="add mod">
          <ac:chgData name="María Fossati" userId="fc12d6ce9a8265d7" providerId="LiveId" clId="{7116EB87-93E4-460E-894C-5AC03C6AE08C}" dt="2023-12-11T09:03:48.475" v="10030"/>
          <ac:spMkLst>
            <pc:docMk/>
            <pc:sldMk cId="1493179901" sldId="515"/>
            <ac:spMk id="5" creationId="{F38F43F6-7DBE-2DEB-5748-DB2DCF67D90D}"/>
          </ac:spMkLst>
        </pc:spChg>
        <pc:spChg chg="mod">
          <ac:chgData name="María Fossati" userId="fc12d6ce9a8265d7" providerId="LiveId" clId="{7116EB87-93E4-460E-894C-5AC03C6AE08C}" dt="2023-12-08T11:36:01.376" v="9898"/>
          <ac:spMkLst>
            <pc:docMk/>
            <pc:sldMk cId="1493179901" sldId="515"/>
            <ac:spMk id="10" creationId="{20F728EA-9FE9-9B01-5D8C-505CD315970C}"/>
          </ac:spMkLst>
        </pc:spChg>
        <pc:cxnChg chg="add del">
          <ac:chgData name="María Fossati" userId="fc12d6ce9a8265d7" providerId="LiveId" clId="{7116EB87-93E4-460E-894C-5AC03C6AE08C}" dt="2023-12-08T07:33:21.087" v="6763" actId="478"/>
          <ac:cxnSpMkLst>
            <pc:docMk/>
            <pc:sldMk cId="1493179901" sldId="515"/>
            <ac:cxnSpMk id="4" creationId="{530892A1-53FF-01E4-67D0-297E40E4869F}"/>
          </ac:cxnSpMkLst>
        </pc:cxnChg>
        <pc:cxnChg chg="add del">
          <ac:chgData name="María Fossati" userId="fc12d6ce9a8265d7" providerId="LiveId" clId="{7116EB87-93E4-460E-894C-5AC03C6AE08C}" dt="2023-12-08T07:33:20.447" v="6762" actId="478"/>
          <ac:cxnSpMkLst>
            <pc:docMk/>
            <pc:sldMk cId="1493179901" sldId="515"/>
            <ac:cxnSpMk id="7" creationId="{C6D33B65-6567-431D-B609-3BD230F9100A}"/>
          </ac:cxnSpMkLst>
        </pc:cxnChg>
        <pc:cxnChg chg="add del">
          <ac:chgData name="María Fossati" userId="fc12d6ce9a8265d7" providerId="LiveId" clId="{7116EB87-93E4-460E-894C-5AC03C6AE08C}" dt="2023-12-08T07:33:21.526" v="6764" actId="478"/>
          <ac:cxnSpMkLst>
            <pc:docMk/>
            <pc:sldMk cId="1493179901" sldId="515"/>
            <ac:cxnSpMk id="8" creationId="{A8F62780-4EC7-7B48-0D3B-2C41D95BD03E}"/>
          </ac:cxnSpMkLst>
        </pc:cxnChg>
        <pc:cxnChg chg="add del">
          <ac:chgData name="María Fossati" userId="fc12d6ce9a8265d7" providerId="LiveId" clId="{7116EB87-93E4-460E-894C-5AC03C6AE08C}" dt="2023-12-08T07:33:21.526" v="6764" actId="478"/>
          <ac:cxnSpMkLst>
            <pc:docMk/>
            <pc:sldMk cId="1493179901" sldId="515"/>
            <ac:cxnSpMk id="9" creationId="{78155770-676D-A3E7-E187-A856F76E38E6}"/>
          </ac:cxnSpMkLst>
        </pc:cxnChg>
      </pc:sldChg>
      <pc:sldChg chg="add del">
        <pc:chgData name="María Fossati" userId="fc12d6ce9a8265d7" providerId="LiveId" clId="{7116EB87-93E4-460E-894C-5AC03C6AE08C}" dt="2023-12-08T07:32:20.509" v="6749" actId="47"/>
        <pc:sldMkLst>
          <pc:docMk/>
          <pc:sldMk cId="3712589376" sldId="515"/>
        </pc:sldMkLst>
      </pc:sldChg>
      <pc:sldChg chg="del">
        <pc:chgData name="María Fossati" userId="fc12d6ce9a8265d7" providerId="LiveId" clId="{7116EB87-93E4-460E-894C-5AC03C6AE08C}" dt="2023-12-04T15:10:51.556" v="128" actId="47"/>
        <pc:sldMkLst>
          <pc:docMk/>
          <pc:sldMk cId="4192323378" sldId="515"/>
        </pc:sldMkLst>
      </pc:sldChg>
      <pc:sldChg chg="addSp delSp modSp add mod">
        <pc:chgData name="María Fossati" userId="fc12d6ce9a8265d7" providerId="LiveId" clId="{7116EB87-93E4-460E-894C-5AC03C6AE08C}" dt="2023-12-08T11:35:55.514" v="9892"/>
        <pc:sldMkLst>
          <pc:docMk/>
          <pc:sldMk cId="1618695447" sldId="516"/>
        </pc:sldMkLst>
        <pc:spChg chg="del">
          <ac:chgData name="María Fossati" userId="fc12d6ce9a8265d7" providerId="LiveId" clId="{7116EB87-93E4-460E-894C-5AC03C6AE08C}" dt="2023-12-08T08:14:12.568" v="7919" actId="478"/>
          <ac:spMkLst>
            <pc:docMk/>
            <pc:sldMk cId="1618695447" sldId="516"/>
            <ac:spMk id="2" creationId="{B98C7B63-E31F-5A7F-F9EA-5CDB51916C89}"/>
          </ac:spMkLst>
        </pc:spChg>
        <pc:spChg chg="add mod">
          <ac:chgData name="María Fossati" userId="fc12d6ce9a8265d7" providerId="LiveId" clId="{7116EB87-93E4-460E-894C-5AC03C6AE08C}" dt="2023-12-08T08:14:28.847" v="7923"/>
          <ac:spMkLst>
            <pc:docMk/>
            <pc:sldMk cId="1618695447" sldId="516"/>
            <ac:spMk id="3" creationId="{6E62D53F-9884-C5EF-0C45-351C19C978B6}"/>
          </ac:spMkLst>
        </pc:spChg>
        <pc:spChg chg="mod">
          <ac:chgData name="María Fossati" userId="fc12d6ce9a8265d7" providerId="LiveId" clId="{7116EB87-93E4-460E-894C-5AC03C6AE08C}" dt="2023-12-08T11:35:55.514" v="9892"/>
          <ac:spMkLst>
            <pc:docMk/>
            <pc:sldMk cId="1618695447" sldId="516"/>
            <ac:spMk id="10" creationId="{20F728EA-9FE9-9B01-5D8C-505CD315970C}"/>
          </ac:spMkLst>
        </pc:spChg>
      </pc:sldChg>
      <pc:sldChg chg="del">
        <pc:chgData name="María Fossati" userId="fc12d6ce9a8265d7" providerId="LiveId" clId="{7116EB87-93E4-460E-894C-5AC03C6AE08C}" dt="2023-12-04T15:10:52.120" v="129" actId="47"/>
        <pc:sldMkLst>
          <pc:docMk/>
          <pc:sldMk cId="1870110001" sldId="516"/>
        </pc:sldMkLst>
      </pc:sldChg>
      <pc:sldChg chg="addSp delSp modSp add mod">
        <pc:chgData name="María Fossati" userId="fc12d6ce9a8265d7" providerId="LiveId" clId="{7116EB87-93E4-460E-894C-5AC03C6AE08C}" dt="2023-12-11T09:03:40.405" v="10028" actId="14100"/>
        <pc:sldMkLst>
          <pc:docMk/>
          <pc:sldMk cId="1267708252" sldId="517"/>
        </pc:sldMkLst>
        <pc:spChg chg="add mod">
          <ac:chgData name="María Fossati" userId="fc12d6ce9a8265d7" providerId="LiveId" clId="{7116EB87-93E4-460E-894C-5AC03C6AE08C}" dt="2023-12-11T09:03:40.405" v="10028" actId="14100"/>
          <ac:spMkLst>
            <pc:docMk/>
            <pc:sldMk cId="1267708252" sldId="517"/>
            <ac:spMk id="2" creationId="{62F30CD6-80F0-3112-C6BD-853947528E38}"/>
          </ac:spMkLst>
        </pc:spChg>
        <pc:spChg chg="del">
          <ac:chgData name="María Fossati" userId="fc12d6ce9a8265d7" providerId="LiveId" clId="{7116EB87-93E4-460E-894C-5AC03C6AE08C}" dt="2023-12-08T08:14:19.438" v="7921" actId="478"/>
          <ac:spMkLst>
            <pc:docMk/>
            <pc:sldMk cId="1267708252" sldId="517"/>
            <ac:spMk id="2" creationId="{B98C7B63-E31F-5A7F-F9EA-5CDB51916C89}"/>
          </ac:spMkLst>
        </pc:spChg>
        <pc:spChg chg="add mod">
          <ac:chgData name="María Fossati" userId="fc12d6ce9a8265d7" providerId="LiveId" clId="{7116EB87-93E4-460E-894C-5AC03C6AE08C}" dt="2023-12-08T08:14:32.660" v="7925"/>
          <ac:spMkLst>
            <pc:docMk/>
            <pc:sldMk cId="1267708252" sldId="517"/>
            <ac:spMk id="3" creationId="{0A017C5D-7B34-07B9-AF7A-AAF09906A933}"/>
          </ac:spMkLst>
        </pc:spChg>
        <pc:spChg chg="mod">
          <ac:chgData name="María Fossati" userId="fc12d6ce9a8265d7" providerId="LiveId" clId="{7116EB87-93E4-460E-894C-5AC03C6AE08C}" dt="2023-12-08T11:36:06.728" v="9903"/>
          <ac:spMkLst>
            <pc:docMk/>
            <pc:sldMk cId="1267708252" sldId="517"/>
            <ac:spMk id="10" creationId="{20F728EA-9FE9-9B01-5D8C-505CD315970C}"/>
          </ac:spMkLst>
        </pc:spChg>
      </pc:sldChg>
      <pc:sldChg chg="add del">
        <pc:chgData name="María Fossati" userId="fc12d6ce9a8265d7" providerId="LiveId" clId="{7116EB87-93E4-460E-894C-5AC03C6AE08C}" dt="2023-12-04T15:10:47.450" v="110" actId="47"/>
        <pc:sldMkLst>
          <pc:docMk/>
          <pc:sldMk cId="2293302971" sldId="517"/>
        </pc:sldMkLst>
      </pc:sldChg>
      <pc:sldChg chg="addSp delSp modSp add mod">
        <pc:chgData name="María Fossati" userId="fc12d6ce9a8265d7" providerId="LiveId" clId="{7116EB87-93E4-460E-894C-5AC03C6AE08C}" dt="2023-12-11T09:09:19.039" v="10082" actId="20577"/>
        <pc:sldMkLst>
          <pc:docMk/>
          <pc:sldMk cId="854904819" sldId="518"/>
        </pc:sldMkLst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2" creationId="{F73DD733-054F-233D-6B1C-A2014B2D63CB}"/>
          </ac:spMkLst>
        </pc:spChg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4" creationId="{94102C42-80B9-DC96-1EF5-2C7B6A454D98}"/>
          </ac:spMkLst>
        </pc:spChg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5" creationId="{479145A4-DB7A-39DE-26FA-5A599A726F9C}"/>
          </ac:spMkLst>
        </pc:spChg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6" creationId="{9D2DC809-75F6-CC70-B77A-D8E6039A558D}"/>
          </ac:spMkLst>
        </pc:spChg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7" creationId="{BFE46E17-C139-0107-2591-DE6539414DFA}"/>
          </ac:spMkLst>
        </pc:spChg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8" creationId="{E0ED5965-4659-4EE3-FB16-6BAA76C266D0}"/>
          </ac:spMkLst>
        </pc:spChg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9" creationId="{006BAB32-19A9-058F-E238-9AD25F4F7522}"/>
          </ac:spMkLst>
        </pc:spChg>
        <pc:spChg chg="mod">
          <ac:chgData name="María Fossati" userId="fc12d6ce9a8265d7" providerId="LiveId" clId="{7116EB87-93E4-460E-894C-5AC03C6AE08C}" dt="2023-12-11T09:09:19.039" v="10082" actId="20577"/>
          <ac:spMkLst>
            <pc:docMk/>
            <pc:sldMk cId="854904819" sldId="518"/>
            <ac:spMk id="10" creationId="{20F728EA-9FE9-9B01-5D8C-505CD315970C}"/>
          </ac:spMkLst>
        </pc:spChg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11" creationId="{3D5E5644-5205-8DA3-BC64-2880D186A37B}"/>
          </ac:spMkLst>
        </pc:spChg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12" creationId="{CDF8AB3D-0219-6879-FDA6-6A6DF4C0BFE8}"/>
          </ac:spMkLst>
        </pc:spChg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13" creationId="{5D33DDE2-DA78-4771-2BF1-B01E80574744}"/>
          </ac:spMkLst>
        </pc:spChg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14" creationId="{5AA368F8-85DF-79C1-D2D0-7FDFD6B90525}"/>
          </ac:spMkLst>
        </pc:spChg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15" creationId="{4D8DBD5B-5431-377B-0C5A-ED5124B3D630}"/>
          </ac:spMkLst>
        </pc:spChg>
        <pc:spChg chg="add del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16" creationId="{A4FD0DCC-E1BC-A6A9-B3EB-A62FC9965DDA}"/>
          </ac:spMkLst>
        </pc:spChg>
        <pc:spChg chg="add mod">
          <ac:chgData name="María Fossati" userId="fc12d6ce9a8265d7" providerId="LiveId" clId="{7116EB87-93E4-460E-894C-5AC03C6AE08C}" dt="2023-12-11T09:05:33.952" v="10034" actId="1076"/>
          <ac:spMkLst>
            <pc:docMk/>
            <pc:sldMk cId="854904819" sldId="518"/>
            <ac:spMk id="17" creationId="{18325A15-EE01-2EDB-86BC-99243D55E5E2}"/>
          </ac:spMkLst>
        </pc:spChg>
        <pc:picChg chg="mod">
          <ac:chgData name="María Fossati" userId="fc12d6ce9a8265d7" providerId="LiveId" clId="{7116EB87-93E4-460E-894C-5AC03C6AE08C}" dt="2023-12-11T09:05:38.684" v="10035" actId="1076"/>
          <ac:picMkLst>
            <pc:docMk/>
            <pc:sldMk cId="854904819" sldId="518"/>
            <ac:picMk id="3" creationId="{E2A4BD69-CE48-B8CA-5271-E65505B6B2B4}"/>
          </ac:picMkLst>
        </pc:picChg>
        <pc:picChg chg="add del mod">
          <ac:chgData name="María Fossati" userId="fc12d6ce9a8265d7" providerId="LiveId" clId="{7116EB87-93E4-460E-894C-5AC03C6AE08C}" dt="2023-12-11T09:09:16.463" v="10081" actId="478"/>
          <ac:picMkLst>
            <pc:docMk/>
            <pc:sldMk cId="854904819" sldId="518"/>
            <ac:picMk id="18" creationId="{3AF56561-3BC6-3540-C1F4-3F00ED63F903}"/>
          </ac:picMkLst>
        </pc:picChg>
        <pc:picChg chg="add del mod">
          <ac:chgData name="María Fossati" userId="fc12d6ce9a8265d7" providerId="LiveId" clId="{7116EB87-93E4-460E-894C-5AC03C6AE08C}" dt="2023-12-11T09:09:15.091" v="10080" actId="478"/>
          <ac:picMkLst>
            <pc:docMk/>
            <pc:sldMk cId="854904819" sldId="518"/>
            <ac:picMk id="19" creationId="{9921C9C3-46C4-898A-274B-542E31A71B72}"/>
          </ac:picMkLst>
        </pc:picChg>
      </pc:sldChg>
      <pc:sldChg chg="modSp add del">
        <pc:chgData name="María Fossati" userId="fc12d6ce9a8265d7" providerId="LiveId" clId="{7116EB87-93E4-460E-894C-5AC03C6AE08C}" dt="2023-12-08T09:00:37.709" v="9171" actId="47"/>
        <pc:sldMkLst>
          <pc:docMk/>
          <pc:sldMk cId="1306283019" sldId="519"/>
        </pc:sldMkLst>
        <pc:spChg chg="mod">
          <ac:chgData name="María Fossati" userId="fc12d6ce9a8265d7" providerId="LiveId" clId="{7116EB87-93E4-460E-894C-5AC03C6AE08C}" dt="2023-12-08T08:15:04.654" v="7933" actId="20577"/>
          <ac:spMkLst>
            <pc:docMk/>
            <pc:sldMk cId="1306283019" sldId="519"/>
            <ac:spMk id="10" creationId="{20F728EA-9FE9-9B01-5D8C-505CD315970C}"/>
          </ac:spMkLst>
        </pc:spChg>
      </pc:sldChg>
      <pc:sldChg chg="addSp delSp modSp add mod">
        <pc:chgData name="María Fossati" userId="fc12d6ce9a8265d7" providerId="LiveId" clId="{7116EB87-93E4-460E-894C-5AC03C6AE08C}" dt="2023-12-08T11:36:21.058" v="9913"/>
        <pc:sldMkLst>
          <pc:docMk/>
          <pc:sldMk cId="2653613455" sldId="520"/>
        </pc:sldMkLst>
        <pc:spChg chg="add mod">
          <ac:chgData name="María Fossati" userId="fc12d6ce9a8265d7" providerId="LiveId" clId="{7116EB87-93E4-460E-894C-5AC03C6AE08C}" dt="2023-12-08T09:01:18.520" v="9175" actId="1076"/>
          <ac:spMkLst>
            <pc:docMk/>
            <pc:sldMk cId="2653613455" sldId="520"/>
            <ac:spMk id="2" creationId="{02C68510-2BF2-49FD-0A45-305626AC1891}"/>
          </ac:spMkLst>
        </pc:spChg>
        <pc:spChg chg="add mod">
          <ac:chgData name="María Fossati" userId="fc12d6ce9a8265d7" providerId="LiveId" clId="{7116EB87-93E4-460E-894C-5AC03C6AE08C}" dt="2023-12-08T09:01:32.237" v="9180" actId="1076"/>
          <ac:spMkLst>
            <pc:docMk/>
            <pc:sldMk cId="2653613455" sldId="520"/>
            <ac:spMk id="3" creationId="{BE822E0D-9EAE-01BE-E52A-22A3E824CD38}"/>
          </ac:spMkLst>
        </pc:spChg>
        <pc:spChg chg="add mod">
          <ac:chgData name="María Fossati" userId="fc12d6ce9a8265d7" providerId="LiveId" clId="{7116EB87-93E4-460E-894C-5AC03C6AE08C}" dt="2023-12-08T09:01:39.396" v="9182" actId="1076"/>
          <ac:spMkLst>
            <pc:docMk/>
            <pc:sldMk cId="2653613455" sldId="520"/>
            <ac:spMk id="4" creationId="{0BDDDF20-B326-523F-1BD9-FEB546CDD3DC}"/>
          </ac:spMkLst>
        </pc:spChg>
        <pc:spChg chg="add mod">
          <ac:chgData name="María Fossati" userId="fc12d6ce9a8265d7" providerId="LiveId" clId="{7116EB87-93E4-460E-894C-5AC03C6AE08C}" dt="2023-12-08T09:01:44.164" v="9184" actId="1076"/>
          <ac:spMkLst>
            <pc:docMk/>
            <pc:sldMk cId="2653613455" sldId="520"/>
            <ac:spMk id="5" creationId="{73094C53-E1C0-6CD6-1137-ED2C9556D2AF}"/>
          </ac:spMkLst>
        </pc:spChg>
        <pc:spChg chg="add mod">
          <ac:chgData name="María Fossati" userId="fc12d6ce9a8265d7" providerId="LiveId" clId="{7116EB87-93E4-460E-894C-5AC03C6AE08C}" dt="2023-12-08T09:01:49.643" v="9186" actId="1076"/>
          <ac:spMkLst>
            <pc:docMk/>
            <pc:sldMk cId="2653613455" sldId="520"/>
            <ac:spMk id="6" creationId="{FF7284E2-782C-100B-8CE3-BF7C1F2D8D05}"/>
          </ac:spMkLst>
        </pc:spChg>
        <pc:spChg chg="add mod">
          <ac:chgData name="María Fossati" userId="fc12d6ce9a8265d7" providerId="LiveId" clId="{7116EB87-93E4-460E-894C-5AC03C6AE08C}" dt="2023-12-08T09:01:56.989" v="9188" actId="1076"/>
          <ac:spMkLst>
            <pc:docMk/>
            <pc:sldMk cId="2653613455" sldId="520"/>
            <ac:spMk id="7" creationId="{FCFFB18B-6868-EBEC-1195-09C9ED80CBA5}"/>
          </ac:spMkLst>
        </pc:spChg>
        <pc:spChg chg="add mod">
          <ac:chgData name="María Fossati" userId="fc12d6ce9a8265d7" providerId="LiveId" clId="{7116EB87-93E4-460E-894C-5AC03C6AE08C}" dt="2023-12-08T09:02:13.818" v="9192" actId="1076"/>
          <ac:spMkLst>
            <pc:docMk/>
            <pc:sldMk cId="2653613455" sldId="520"/>
            <ac:spMk id="8" creationId="{B51EE1D8-A67B-E410-5F4A-10438B86769A}"/>
          </ac:spMkLst>
        </pc:spChg>
        <pc:spChg chg="add mod">
          <ac:chgData name="María Fossati" userId="fc12d6ce9a8265d7" providerId="LiveId" clId="{7116EB87-93E4-460E-894C-5AC03C6AE08C}" dt="2023-12-08T09:02:21.699" v="9195" actId="14100"/>
          <ac:spMkLst>
            <pc:docMk/>
            <pc:sldMk cId="2653613455" sldId="520"/>
            <ac:spMk id="9" creationId="{0061B7B0-1B17-2A04-2DBF-E43466DAA481}"/>
          </ac:spMkLst>
        </pc:spChg>
        <pc:spChg chg="mod">
          <ac:chgData name="María Fossati" userId="fc12d6ce9a8265d7" providerId="LiveId" clId="{7116EB87-93E4-460E-894C-5AC03C6AE08C}" dt="2023-12-08T11:36:21.058" v="9913"/>
          <ac:spMkLst>
            <pc:docMk/>
            <pc:sldMk cId="2653613455" sldId="520"/>
            <ac:spMk id="10" creationId="{20F728EA-9FE9-9B01-5D8C-505CD315970C}"/>
          </ac:spMkLst>
        </pc:spChg>
        <pc:spChg chg="add mod">
          <ac:chgData name="María Fossati" userId="fc12d6ce9a8265d7" providerId="LiveId" clId="{7116EB87-93E4-460E-894C-5AC03C6AE08C}" dt="2023-12-08T09:02:52.228" v="9198" actId="1076"/>
          <ac:spMkLst>
            <pc:docMk/>
            <pc:sldMk cId="2653613455" sldId="520"/>
            <ac:spMk id="11" creationId="{533E2CF7-623F-4D0A-D99D-74B93046C455}"/>
          </ac:spMkLst>
        </pc:spChg>
        <pc:spChg chg="add mod">
          <ac:chgData name="María Fossati" userId="fc12d6ce9a8265d7" providerId="LiveId" clId="{7116EB87-93E4-460E-894C-5AC03C6AE08C}" dt="2023-12-08T09:04:41.960" v="9234" actId="20577"/>
          <ac:spMkLst>
            <pc:docMk/>
            <pc:sldMk cId="2653613455" sldId="520"/>
            <ac:spMk id="12" creationId="{C50EA0D3-AEAF-7E0E-FADF-A616224EEC51}"/>
          </ac:spMkLst>
        </pc:spChg>
        <pc:spChg chg="add mod">
          <ac:chgData name="María Fossati" userId="fc12d6ce9a8265d7" providerId="LiveId" clId="{7116EB87-93E4-460E-894C-5AC03C6AE08C}" dt="2023-12-08T09:05:02.049" v="9238" actId="20577"/>
          <ac:spMkLst>
            <pc:docMk/>
            <pc:sldMk cId="2653613455" sldId="520"/>
            <ac:spMk id="13" creationId="{1196FF41-0FF6-EE88-B39B-820BE92A03EE}"/>
          </ac:spMkLst>
        </pc:spChg>
        <pc:spChg chg="add mod">
          <ac:chgData name="María Fossati" userId="fc12d6ce9a8265d7" providerId="LiveId" clId="{7116EB87-93E4-460E-894C-5AC03C6AE08C}" dt="2023-12-08T09:04:01.489" v="9221" actId="20577"/>
          <ac:spMkLst>
            <pc:docMk/>
            <pc:sldMk cId="2653613455" sldId="520"/>
            <ac:spMk id="14" creationId="{881C910D-DD80-D049-3589-2859F4D3534A}"/>
          </ac:spMkLst>
        </pc:spChg>
        <pc:spChg chg="add del mod">
          <ac:chgData name="María Fossati" userId="fc12d6ce9a8265d7" providerId="LiveId" clId="{7116EB87-93E4-460E-894C-5AC03C6AE08C}" dt="2023-12-08T09:03:56.990" v="9219" actId="478"/>
          <ac:spMkLst>
            <pc:docMk/>
            <pc:sldMk cId="2653613455" sldId="520"/>
            <ac:spMk id="15" creationId="{97FDACB7-44F7-A211-C4D1-A53FFCB80949}"/>
          </ac:spMkLst>
        </pc:spChg>
        <pc:spChg chg="add mod">
          <ac:chgData name="María Fossati" userId="fc12d6ce9a8265d7" providerId="LiveId" clId="{7116EB87-93E4-460E-894C-5AC03C6AE08C}" dt="2023-12-08T09:04:06.579" v="9223" actId="20577"/>
          <ac:spMkLst>
            <pc:docMk/>
            <pc:sldMk cId="2653613455" sldId="520"/>
            <ac:spMk id="16" creationId="{A711D802-E756-DF23-2ED5-13CEF007FC37}"/>
          </ac:spMkLst>
        </pc:spChg>
        <pc:spChg chg="add mod">
          <ac:chgData name="María Fossati" userId="fc12d6ce9a8265d7" providerId="LiveId" clId="{7116EB87-93E4-460E-894C-5AC03C6AE08C}" dt="2023-12-08T09:03:31.421" v="9214" actId="20577"/>
          <ac:spMkLst>
            <pc:docMk/>
            <pc:sldMk cId="2653613455" sldId="520"/>
            <ac:spMk id="17" creationId="{68364560-7608-8477-0237-1DA0ED3FBEAA}"/>
          </ac:spMkLst>
        </pc:spChg>
        <pc:spChg chg="add mod">
          <ac:chgData name="María Fossati" userId="fc12d6ce9a8265d7" providerId="LiveId" clId="{7116EB87-93E4-460E-894C-5AC03C6AE08C}" dt="2023-12-08T09:05:18.940" v="9246" actId="20577"/>
          <ac:spMkLst>
            <pc:docMk/>
            <pc:sldMk cId="2653613455" sldId="520"/>
            <ac:spMk id="18" creationId="{D97B26D3-3A8F-DBDE-1344-9FC9824EA9AD}"/>
          </ac:spMkLst>
        </pc:spChg>
        <pc:spChg chg="add mod">
          <ac:chgData name="María Fossati" userId="fc12d6ce9a8265d7" providerId="LiveId" clId="{7116EB87-93E4-460E-894C-5AC03C6AE08C}" dt="2023-12-08T09:04:10" v="9224"/>
          <ac:spMkLst>
            <pc:docMk/>
            <pc:sldMk cId="2653613455" sldId="520"/>
            <ac:spMk id="19" creationId="{E32DF1AC-68A4-DECB-7CFC-FC5EEF57CE1A}"/>
          </ac:spMkLst>
        </pc:spChg>
      </pc:sldChg>
      <pc:sldChg chg="add">
        <pc:chgData name="María Fossati" userId="fc12d6ce9a8265d7" providerId="LiveId" clId="{7116EB87-93E4-460E-894C-5AC03C6AE08C}" dt="2023-12-08T07:34:26.770" v="6775"/>
        <pc:sldMkLst>
          <pc:docMk/>
          <pc:sldMk cId="2888211557" sldId="521"/>
        </pc:sldMkLst>
      </pc:sldChg>
      <pc:sldChg chg="delSp modSp add mod ord">
        <pc:chgData name="María Fossati" userId="fc12d6ce9a8265d7" providerId="LiveId" clId="{7116EB87-93E4-460E-894C-5AC03C6AE08C}" dt="2023-12-08T07:34:48.048" v="6782"/>
        <pc:sldMkLst>
          <pc:docMk/>
          <pc:sldMk cId="1558424529" sldId="522"/>
        </pc:sldMkLst>
        <pc:spChg chg="del">
          <ac:chgData name="María Fossati" userId="fc12d6ce9a8265d7" providerId="LiveId" clId="{7116EB87-93E4-460E-894C-5AC03C6AE08C}" dt="2023-12-08T07:34:43.549" v="6780" actId="478"/>
          <ac:spMkLst>
            <pc:docMk/>
            <pc:sldMk cId="1558424529" sldId="522"/>
            <ac:spMk id="2" creationId="{5A858621-4639-670D-9BA8-C09D05B5BC5F}"/>
          </ac:spMkLst>
        </pc:spChg>
        <pc:spChg chg="mod">
          <ac:chgData name="María Fossati" userId="fc12d6ce9a8265d7" providerId="LiveId" clId="{7116EB87-93E4-460E-894C-5AC03C6AE08C}" dt="2023-12-08T07:34:41.864" v="6779" actId="20577"/>
          <ac:spMkLst>
            <pc:docMk/>
            <pc:sldMk cId="1558424529" sldId="522"/>
            <ac:spMk id="10" creationId="{20F728EA-9FE9-9B01-5D8C-505CD315970C}"/>
          </ac:spMkLst>
        </pc:spChg>
      </pc:sldChg>
      <pc:sldChg chg="modSp add mod">
        <pc:chgData name="María Fossati" userId="fc12d6ce9a8265d7" providerId="LiveId" clId="{7116EB87-93E4-460E-894C-5AC03C6AE08C}" dt="2023-12-11T09:10:08.986" v="10088" actId="20577"/>
        <pc:sldMkLst>
          <pc:docMk/>
          <pc:sldMk cId="2745728559" sldId="523"/>
        </pc:sldMkLst>
        <pc:spChg chg="mod">
          <ac:chgData name="María Fossati" userId="fc12d6ce9a8265d7" providerId="LiveId" clId="{7116EB87-93E4-460E-894C-5AC03C6AE08C}" dt="2023-12-11T09:10:08.986" v="10088" actId="20577"/>
          <ac:spMkLst>
            <pc:docMk/>
            <pc:sldMk cId="2745728559" sldId="523"/>
            <ac:spMk id="10" creationId="{20F728EA-9FE9-9B01-5D8C-505CD315970C}"/>
          </ac:spMkLst>
        </pc:spChg>
      </pc:sldChg>
      <pc:sldChg chg="addSp delSp modSp add mod">
        <pc:chgData name="María Fossati" userId="fc12d6ce9a8265d7" providerId="LiveId" clId="{7116EB87-93E4-460E-894C-5AC03C6AE08C}" dt="2023-12-08T08:50:30.199" v="9033" actId="14100"/>
        <pc:sldMkLst>
          <pc:docMk/>
          <pc:sldMk cId="774556772" sldId="524"/>
        </pc:sldMkLst>
        <pc:spChg chg="add mod">
          <ac:chgData name="María Fossati" userId="fc12d6ce9a8265d7" providerId="LiveId" clId="{7116EB87-93E4-460E-894C-5AC03C6AE08C}" dt="2023-12-08T08:50:30.199" v="9033" actId="14100"/>
          <ac:spMkLst>
            <pc:docMk/>
            <pc:sldMk cId="774556772" sldId="524"/>
            <ac:spMk id="2" creationId="{7AFF2BED-ADD0-2D7F-66BA-87F9E6EC6A0B}"/>
          </ac:spMkLst>
        </pc:spChg>
        <pc:spChg chg="mod">
          <ac:chgData name="María Fossati" userId="fc12d6ce9a8265d7" providerId="LiveId" clId="{7116EB87-93E4-460E-894C-5AC03C6AE08C}" dt="2023-12-08T08:50:20.426" v="9031" actId="20577"/>
          <ac:spMkLst>
            <pc:docMk/>
            <pc:sldMk cId="774556772" sldId="524"/>
            <ac:spMk id="7" creationId="{82B1E5EC-080F-A8C0-15DB-B3F481F053E8}"/>
          </ac:spMkLst>
        </pc:spChg>
        <pc:spChg chg="del mod">
          <ac:chgData name="María Fossati" userId="fc12d6ce9a8265d7" providerId="LiveId" clId="{7116EB87-93E4-460E-894C-5AC03C6AE08C}" dt="2023-12-08T07:42:57.537" v="6897" actId="478"/>
          <ac:spMkLst>
            <pc:docMk/>
            <pc:sldMk cId="774556772" sldId="524"/>
            <ac:spMk id="10" creationId="{20F728EA-9FE9-9B01-5D8C-505CD315970C}"/>
          </ac:spMkLst>
        </pc:spChg>
        <pc:picChg chg="del">
          <ac:chgData name="María Fossati" userId="fc12d6ce9a8265d7" providerId="LiveId" clId="{7116EB87-93E4-460E-894C-5AC03C6AE08C}" dt="2023-12-08T07:42:48.647" v="6895" actId="478"/>
          <ac:picMkLst>
            <pc:docMk/>
            <pc:sldMk cId="774556772" sldId="524"/>
            <ac:picMk id="4" creationId="{72915AA1-2211-0FF0-46C2-D2E7208685DC}"/>
          </ac:picMkLst>
        </pc:picChg>
      </pc:sldChg>
      <pc:sldChg chg="addSp delSp modSp add mod">
        <pc:chgData name="María Fossati" userId="fc12d6ce9a8265d7" providerId="LiveId" clId="{7116EB87-93E4-460E-894C-5AC03C6AE08C}" dt="2023-12-08T08:51:57.539" v="9051" actId="20577"/>
        <pc:sldMkLst>
          <pc:docMk/>
          <pc:sldMk cId="4008349039" sldId="525"/>
        </pc:sldMkLst>
        <pc:spChg chg="add del mod">
          <ac:chgData name="María Fossati" userId="fc12d6ce9a8265d7" providerId="LiveId" clId="{7116EB87-93E4-460E-894C-5AC03C6AE08C}" dt="2023-12-08T08:51:46.546" v="9047" actId="478"/>
          <ac:spMkLst>
            <pc:docMk/>
            <pc:sldMk cId="4008349039" sldId="525"/>
            <ac:spMk id="2" creationId="{B961BEB3-4255-E91E-FA70-E62CC3DD4D22}"/>
          </ac:spMkLst>
        </pc:spChg>
        <pc:spChg chg="add del mod">
          <ac:chgData name="María Fossati" userId="fc12d6ce9a8265d7" providerId="LiveId" clId="{7116EB87-93E4-460E-894C-5AC03C6AE08C}" dt="2023-12-08T08:51:50.646" v="9048" actId="478"/>
          <ac:spMkLst>
            <pc:docMk/>
            <pc:sldMk cId="4008349039" sldId="525"/>
            <ac:spMk id="3" creationId="{094CFE74-EA0F-A9B8-44B7-5CDF32017918}"/>
          </ac:spMkLst>
        </pc:spChg>
        <pc:spChg chg="add del mod">
          <ac:chgData name="María Fossati" userId="fc12d6ce9a8265d7" providerId="LiveId" clId="{7116EB87-93E4-460E-894C-5AC03C6AE08C}" dt="2023-12-08T08:51:50.646" v="9048" actId="478"/>
          <ac:spMkLst>
            <pc:docMk/>
            <pc:sldMk cId="4008349039" sldId="525"/>
            <ac:spMk id="4" creationId="{FB8AD819-C358-392C-8C51-B9875CA9CF09}"/>
          </ac:spMkLst>
        </pc:spChg>
        <pc:spChg chg="add del mod">
          <ac:chgData name="María Fossati" userId="fc12d6ce9a8265d7" providerId="LiveId" clId="{7116EB87-93E4-460E-894C-5AC03C6AE08C}" dt="2023-12-08T08:51:50.646" v="9048" actId="478"/>
          <ac:spMkLst>
            <pc:docMk/>
            <pc:sldMk cId="4008349039" sldId="525"/>
            <ac:spMk id="5" creationId="{4D0E7B7A-890B-CDC2-85DF-806A020E308C}"/>
          </ac:spMkLst>
        </pc:spChg>
        <pc:spChg chg="mod">
          <ac:chgData name="María Fossati" userId="fc12d6ce9a8265d7" providerId="LiveId" clId="{7116EB87-93E4-460E-894C-5AC03C6AE08C}" dt="2023-12-08T08:51:57.539" v="9051" actId="20577"/>
          <ac:spMkLst>
            <pc:docMk/>
            <pc:sldMk cId="4008349039" sldId="525"/>
            <ac:spMk id="7" creationId="{82B1E5EC-080F-A8C0-15DB-B3F481F053E8}"/>
          </ac:spMkLst>
        </pc:spChg>
      </pc:sldChg>
      <pc:sldChg chg="addSp delSp modSp add del mod ord">
        <pc:chgData name="María Fossati" userId="fc12d6ce9a8265d7" providerId="LiveId" clId="{7116EB87-93E4-460E-894C-5AC03C6AE08C}" dt="2023-12-08T09:29:57.751" v="9755" actId="47"/>
        <pc:sldMkLst>
          <pc:docMk/>
          <pc:sldMk cId="2027524429" sldId="526"/>
        </pc:sldMkLst>
        <pc:spChg chg="add del mod">
          <ac:chgData name="María Fossati" userId="fc12d6ce9a8265d7" providerId="LiveId" clId="{7116EB87-93E4-460E-894C-5AC03C6AE08C}" dt="2023-12-08T08:16:45.931" v="7954"/>
          <ac:spMkLst>
            <pc:docMk/>
            <pc:sldMk cId="2027524429" sldId="526"/>
            <ac:spMk id="2" creationId="{A41BE29E-B1C9-28AB-32A7-EC07DA662E2B}"/>
          </ac:spMkLst>
        </pc:spChg>
        <pc:spChg chg="add mod">
          <ac:chgData name="María Fossati" userId="fc12d6ce9a8265d7" providerId="LiveId" clId="{7116EB87-93E4-460E-894C-5AC03C6AE08C}" dt="2023-12-08T08:52:20.438" v="9055" actId="14100"/>
          <ac:spMkLst>
            <pc:docMk/>
            <pc:sldMk cId="2027524429" sldId="526"/>
            <ac:spMk id="3" creationId="{86B394C9-CCF9-49A8-67BE-72427BDB53A2}"/>
          </ac:spMkLst>
        </pc:spChg>
        <pc:spChg chg="mod">
          <ac:chgData name="María Fossati" userId="fc12d6ce9a8265d7" providerId="LiveId" clId="{7116EB87-93E4-460E-894C-5AC03C6AE08C}" dt="2023-12-08T08:21:27.413" v="8015" actId="20577"/>
          <ac:spMkLst>
            <pc:docMk/>
            <pc:sldMk cId="2027524429" sldId="526"/>
            <ac:spMk id="7" creationId="{82B1E5EC-080F-A8C0-15DB-B3F481F053E8}"/>
          </ac:spMkLst>
        </pc:spChg>
      </pc:sldChg>
      <pc:sldChg chg="addSp delSp modSp add mod">
        <pc:chgData name="María Fossati" userId="fc12d6ce9a8265d7" providerId="LiveId" clId="{7116EB87-93E4-460E-894C-5AC03C6AE08C}" dt="2023-12-08T09:13:19.281" v="9331" actId="478"/>
        <pc:sldMkLst>
          <pc:docMk/>
          <pc:sldMk cId="2811160479" sldId="527"/>
        </pc:sldMkLst>
        <pc:spChg chg="add del mod">
          <ac:chgData name="María Fossati" userId="fc12d6ce9a8265d7" providerId="LiveId" clId="{7116EB87-93E4-460E-894C-5AC03C6AE08C}" dt="2023-12-08T09:13:19.281" v="9331" actId="478"/>
          <ac:spMkLst>
            <pc:docMk/>
            <pc:sldMk cId="2811160479" sldId="527"/>
            <ac:spMk id="2" creationId="{94816D08-17D4-60AD-C1B8-78A68035C2E0}"/>
          </ac:spMkLst>
        </pc:spChg>
        <pc:spChg chg="mod">
          <ac:chgData name="María Fossati" userId="fc12d6ce9a8265d7" providerId="LiveId" clId="{7116EB87-93E4-460E-894C-5AC03C6AE08C}" dt="2023-12-08T09:13:17.074" v="9330" actId="20577"/>
          <ac:spMkLst>
            <pc:docMk/>
            <pc:sldMk cId="2811160479" sldId="527"/>
            <ac:spMk id="7" creationId="{82B1E5EC-080F-A8C0-15DB-B3F481F053E8}"/>
          </ac:spMkLst>
        </pc:spChg>
      </pc:sldChg>
      <pc:sldChg chg="modSp add del mod ord">
        <pc:chgData name="María Fossati" userId="fc12d6ce9a8265d7" providerId="LiveId" clId="{7116EB87-93E4-460E-894C-5AC03C6AE08C}" dt="2023-12-08T08:54:29.088" v="9095" actId="47"/>
        <pc:sldMkLst>
          <pc:docMk/>
          <pc:sldMk cId="4033369502" sldId="528"/>
        </pc:sldMkLst>
        <pc:spChg chg="mod">
          <ac:chgData name="María Fossati" userId="fc12d6ce9a8265d7" providerId="LiveId" clId="{7116EB87-93E4-460E-894C-5AC03C6AE08C}" dt="2023-12-08T08:53:30.794" v="9089" actId="14100"/>
          <ac:spMkLst>
            <pc:docMk/>
            <pc:sldMk cId="4033369502" sldId="528"/>
            <ac:spMk id="7" creationId="{82B1E5EC-080F-A8C0-15DB-B3F481F053E8}"/>
          </ac:spMkLst>
        </pc:spChg>
      </pc:sldChg>
      <pc:sldChg chg="addSp delSp modSp add mod ord">
        <pc:chgData name="María Fossati" userId="fc12d6ce9a8265d7" providerId="LiveId" clId="{7116EB87-93E4-460E-894C-5AC03C6AE08C}" dt="2023-12-11T09:41:46.935" v="10372"/>
        <pc:sldMkLst>
          <pc:docMk/>
          <pc:sldMk cId="1192945088" sldId="529"/>
        </pc:sldMkLst>
        <pc:spChg chg="del">
          <ac:chgData name="María Fossati" userId="fc12d6ce9a8265d7" providerId="LiveId" clId="{7116EB87-93E4-460E-894C-5AC03C6AE08C}" dt="2023-12-08T08:40:11.134" v="8526" actId="478"/>
          <ac:spMkLst>
            <pc:docMk/>
            <pc:sldMk cId="1192945088" sldId="529"/>
            <ac:spMk id="2" creationId="{94816D08-17D4-60AD-C1B8-78A68035C2E0}"/>
          </ac:spMkLst>
        </pc:spChg>
        <pc:spChg chg="add mod">
          <ac:chgData name="María Fossati" userId="fc12d6ce9a8265d7" providerId="LiveId" clId="{7116EB87-93E4-460E-894C-5AC03C6AE08C}" dt="2023-12-08T09:32:17.548" v="9812" actId="14100"/>
          <ac:spMkLst>
            <pc:docMk/>
            <pc:sldMk cId="1192945088" sldId="529"/>
            <ac:spMk id="3" creationId="{5E6F789F-6347-F16C-1F5D-D195BA4CF9C8}"/>
          </ac:spMkLst>
        </pc:spChg>
        <pc:spChg chg="mod">
          <ac:chgData name="María Fossati" userId="fc12d6ce9a8265d7" providerId="LiveId" clId="{7116EB87-93E4-460E-894C-5AC03C6AE08C}" dt="2023-12-11T09:41:46.935" v="10372"/>
          <ac:spMkLst>
            <pc:docMk/>
            <pc:sldMk cId="1192945088" sldId="529"/>
            <ac:spMk id="7" creationId="{82B1E5EC-080F-A8C0-15DB-B3F481F053E8}"/>
          </ac:spMkLst>
        </pc:spChg>
      </pc:sldChg>
      <pc:sldChg chg="delSp modSp add mod">
        <pc:chgData name="María Fossati" userId="fc12d6ce9a8265d7" providerId="LiveId" clId="{7116EB87-93E4-460E-894C-5AC03C6AE08C}" dt="2023-12-08T09:08:47.599" v="9286" actId="207"/>
        <pc:sldMkLst>
          <pc:docMk/>
          <pc:sldMk cId="2181171289" sldId="530"/>
        </pc:sldMkLst>
        <pc:spChg chg="del">
          <ac:chgData name="María Fossati" userId="fc12d6ce9a8265d7" providerId="LiveId" clId="{7116EB87-93E4-460E-894C-5AC03C6AE08C}" dt="2023-12-08T08:45:49.986" v="8897" actId="478"/>
          <ac:spMkLst>
            <pc:docMk/>
            <pc:sldMk cId="2181171289" sldId="530"/>
            <ac:spMk id="3" creationId="{414613DF-C79B-E978-AA6A-72E9F804433C}"/>
          </ac:spMkLst>
        </pc:spChg>
        <pc:spChg chg="del">
          <ac:chgData name="María Fossati" userId="fc12d6ce9a8265d7" providerId="LiveId" clId="{7116EB87-93E4-460E-894C-5AC03C6AE08C}" dt="2023-12-08T08:45:54.910" v="8900" actId="478"/>
          <ac:spMkLst>
            <pc:docMk/>
            <pc:sldMk cId="2181171289" sldId="530"/>
            <ac:spMk id="4" creationId="{BC33C438-88E1-0354-D6B1-082D33D8C7C8}"/>
          </ac:spMkLst>
        </pc:spChg>
        <pc:spChg chg="del">
          <ac:chgData name="María Fossati" userId="fc12d6ce9a8265d7" providerId="LiveId" clId="{7116EB87-93E4-460E-894C-5AC03C6AE08C}" dt="2023-12-08T08:45:53.764" v="8899" actId="478"/>
          <ac:spMkLst>
            <pc:docMk/>
            <pc:sldMk cId="2181171289" sldId="530"/>
            <ac:spMk id="5" creationId="{3C6740A8-E141-7B9C-220E-F2DB18054A1A}"/>
          </ac:spMkLst>
        </pc:spChg>
        <pc:spChg chg="del">
          <ac:chgData name="María Fossati" userId="fc12d6ce9a8265d7" providerId="LiveId" clId="{7116EB87-93E4-460E-894C-5AC03C6AE08C}" dt="2023-12-08T08:45:52.189" v="8898" actId="478"/>
          <ac:spMkLst>
            <pc:docMk/>
            <pc:sldMk cId="2181171289" sldId="530"/>
            <ac:spMk id="6" creationId="{D0096B48-F551-2A86-EDA3-00829ABDCBB7}"/>
          </ac:spMkLst>
        </pc:spChg>
        <pc:spChg chg="mod">
          <ac:chgData name="María Fossati" userId="fc12d6ce9a8265d7" providerId="LiveId" clId="{7116EB87-93E4-460E-894C-5AC03C6AE08C}" dt="2023-12-08T09:08:47.599" v="9286" actId="207"/>
          <ac:spMkLst>
            <pc:docMk/>
            <pc:sldMk cId="2181171289" sldId="530"/>
            <ac:spMk id="10" creationId="{20F728EA-9FE9-9B01-5D8C-505CD315970C}"/>
          </ac:spMkLst>
        </pc:spChg>
      </pc:sldChg>
      <pc:sldChg chg="modSp add mod">
        <pc:chgData name="María Fossati" userId="fc12d6ce9a8265d7" providerId="LiveId" clId="{7116EB87-93E4-460E-894C-5AC03C6AE08C}" dt="2023-12-11T09:27:42.734" v="10126" actId="20577"/>
        <pc:sldMkLst>
          <pc:docMk/>
          <pc:sldMk cId="3543283830" sldId="531"/>
        </pc:sldMkLst>
        <pc:spChg chg="mod">
          <ac:chgData name="María Fossati" userId="fc12d6ce9a8265d7" providerId="LiveId" clId="{7116EB87-93E4-460E-894C-5AC03C6AE08C}" dt="2023-12-11T09:27:42.734" v="10126" actId="20577"/>
          <ac:spMkLst>
            <pc:docMk/>
            <pc:sldMk cId="3543283830" sldId="531"/>
            <ac:spMk id="10" creationId="{20F728EA-9FE9-9B01-5D8C-505CD315970C}"/>
          </ac:spMkLst>
        </pc:spChg>
      </pc:sldChg>
      <pc:sldChg chg="add del">
        <pc:chgData name="María Fossati" userId="fc12d6ce9a8265d7" providerId="LiveId" clId="{7116EB87-93E4-460E-894C-5AC03C6AE08C}" dt="2023-12-08T08:45:41.294" v="8894" actId="47"/>
        <pc:sldMkLst>
          <pc:docMk/>
          <pc:sldMk cId="3749112389" sldId="531"/>
        </pc:sldMkLst>
      </pc:sldChg>
      <pc:sldChg chg="delSp modSp add mod ord">
        <pc:chgData name="María Fossati" userId="fc12d6ce9a8265d7" providerId="LiveId" clId="{7116EB87-93E4-460E-894C-5AC03C6AE08C}" dt="2023-12-11T09:27:49.419" v="10130" actId="20577"/>
        <pc:sldMkLst>
          <pc:docMk/>
          <pc:sldMk cId="3369448276" sldId="532"/>
        </pc:sldMkLst>
        <pc:spChg chg="del">
          <ac:chgData name="María Fossati" userId="fc12d6ce9a8265d7" providerId="LiveId" clId="{7116EB87-93E4-460E-894C-5AC03C6AE08C}" dt="2023-12-08T08:46:02.312" v="8903" actId="478"/>
          <ac:spMkLst>
            <pc:docMk/>
            <pc:sldMk cId="3369448276" sldId="532"/>
            <ac:spMk id="4" creationId="{BC33C438-88E1-0354-D6B1-082D33D8C7C8}"/>
          </ac:spMkLst>
        </pc:spChg>
        <pc:spChg chg="mod">
          <ac:chgData name="María Fossati" userId="fc12d6ce9a8265d7" providerId="LiveId" clId="{7116EB87-93E4-460E-894C-5AC03C6AE08C}" dt="2023-12-11T09:27:49.419" v="10130" actId="20577"/>
          <ac:spMkLst>
            <pc:docMk/>
            <pc:sldMk cId="3369448276" sldId="532"/>
            <ac:spMk id="10" creationId="{20F728EA-9FE9-9B01-5D8C-505CD315970C}"/>
          </ac:spMkLst>
        </pc:spChg>
      </pc:sldChg>
      <pc:sldChg chg="modSp add mod">
        <pc:chgData name="María Fossati" userId="fc12d6ce9a8265d7" providerId="LiveId" clId="{7116EB87-93E4-460E-894C-5AC03C6AE08C}" dt="2023-12-11T09:28:51.052" v="10147" actId="20577"/>
        <pc:sldMkLst>
          <pc:docMk/>
          <pc:sldMk cId="817455545" sldId="533"/>
        </pc:sldMkLst>
        <pc:spChg chg="mod">
          <ac:chgData name="María Fossati" userId="fc12d6ce9a8265d7" providerId="LiveId" clId="{7116EB87-93E4-460E-894C-5AC03C6AE08C}" dt="2023-12-11T09:28:51.052" v="10147" actId="20577"/>
          <ac:spMkLst>
            <pc:docMk/>
            <pc:sldMk cId="817455545" sldId="533"/>
            <ac:spMk id="10" creationId="{20F728EA-9FE9-9B01-5D8C-505CD315970C}"/>
          </ac:spMkLst>
        </pc:spChg>
      </pc:sldChg>
      <pc:sldChg chg="modSp add">
        <pc:chgData name="María Fossati" userId="fc12d6ce9a8265d7" providerId="LiveId" clId="{7116EB87-93E4-460E-894C-5AC03C6AE08C}" dt="2023-12-11T09:29:16.130" v="10159" actId="20577"/>
        <pc:sldMkLst>
          <pc:docMk/>
          <pc:sldMk cId="227276823" sldId="534"/>
        </pc:sldMkLst>
        <pc:spChg chg="mod">
          <ac:chgData name="María Fossati" userId="fc12d6ce9a8265d7" providerId="LiveId" clId="{7116EB87-93E4-460E-894C-5AC03C6AE08C}" dt="2023-12-11T09:29:16.130" v="10159" actId="20577"/>
          <ac:spMkLst>
            <pc:docMk/>
            <pc:sldMk cId="227276823" sldId="534"/>
            <ac:spMk id="10" creationId="{20F728EA-9FE9-9B01-5D8C-505CD315970C}"/>
          </ac:spMkLst>
        </pc:spChg>
      </pc:sldChg>
      <pc:sldChg chg="modSp add mod">
        <pc:chgData name="María Fossati" userId="fc12d6ce9a8265d7" providerId="LiveId" clId="{7116EB87-93E4-460E-894C-5AC03C6AE08C}" dt="2023-12-11T09:31:22.499" v="10209" actId="20577"/>
        <pc:sldMkLst>
          <pc:docMk/>
          <pc:sldMk cId="1746144577" sldId="535"/>
        </pc:sldMkLst>
        <pc:spChg chg="mod">
          <ac:chgData name="María Fossati" userId="fc12d6ce9a8265d7" providerId="LiveId" clId="{7116EB87-93E4-460E-894C-5AC03C6AE08C}" dt="2023-12-11T09:31:22.499" v="10209" actId="20577"/>
          <ac:spMkLst>
            <pc:docMk/>
            <pc:sldMk cId="1746144577" sldId="535"/>
            <ac:spMk id="10" creationId="{20F728EA-9FE9-9B01-5D8C-505CD315970C}"/>
          </ac:spMkLst>
        </pc:spChg>
      </pc:sldChg>
      <pc:sldChg chg="modSp add del mod">
        <pc:chgData name="María Fossati" userId="fc12d6ce9a8265d7" providerId="LiveId" clId="{7116EB87-93E4-460E-894C-5AC03C6AE08C}" dt="2023-12-08T08:49:51.257" v="9024" actId="47"/>
        <pc:sldMkLst>
          <pc:docMk/>
          <pc:sldMk cId="3814803469" sldId="536"/>
        </pc:sldMkLst>
        <pc:spChg chg="mod">
          <ac:chgData name="María Fossati" userId="fc12d6ce9a8265d7" providerId="LiveId" clId="{7116EB87-93E4-460E-894C-5AC03C6AE08C}" dt="2023-12-08T08:47:53.299" v="8940" actId="20577"/>
          <ac:spMkLst>
            <pc:docMk/>
            <pc:sldMk cId="3814803469" sldId="536"/>
            <ac:spMk id="7" creationId="{82B1E5EC-080F-A8C0-15DB-B3F481F053E8}"/>
          </ac:spMkLst>
        </pc:spChg>
      </pc:sldChg>
      <pc:sldChg chg="modSp add mod">
        <pc:chgData name="María Fossati" userId="fc12d6ce9a8265d7" providerId="LiveId" clId="{7116EB87-93E4-460E-894C-5AC03C6AE08C}" dt="2023-12-08T08:49:59.732" v="9029" actId="20577"/>
        <pc:sldMkLst>
          <pc:docMk/>
          <pc:sldMk cId="2546729184" sldId="537"/>
        </pc:sldMkLst>
        <pc:spChg chg="mod">
          <ac:chgData name="María Fossati" userId="fc12d6ce9a8265d7" providerId="LiveId" clId="{7116EB87-93E4-460E-894C-5AC03C6AE08C}" dt="2023-12-08T08:49:59.732" v="9029" actId="20577"/>
          <ac:spMkLst>
            <pc:docMk/>
            <pc:sldMk cId="2546729184" sldId="537"/>
            <ac:spMk id="7" creationId="{82B1E5EC-080F-A8C0-15DB-B3F481F053E8}"/>
          </ac:spMkLst>
        </pc:spChg>
        <pc:spChg chg="mod">
          <ac:chgData name="María Fossati" userId="fc12d6ce9a8265d7" providerId="LiveId" clId="{7116EB87-93E4-460E-894C-5AC03C6AE08C}" dt="2023-12-08T08:48:52.595" v="8982" actId="1076"/>
          <ac:spMkLst>
            <pc:docMk/>
            <pc:sldMk cId="2546729184" sldId="537"/>
            <ac:spMk id="8" creationId="{38D64EC5-D8AF-BEB7-491A-859F5DD81B8D}"/>
          </ac:spMkLst>
        </pc:spChg>
        <pc:spChg chg="mod">
          <ac:chgData name="María Fossati" userId="fc12d6ce9a8265d7" providerId="LiveId" clId="{7116EB87-93E4-460E-894C-5AC03C6AE08C}" dt="2023-12-08T08:48:45.713" v="8981" actId="1076"/>
          <ac:spMkLst>
            <pc:docMk/>
            <pc:sldMk cId="2546729184" sldId="537"/>
            <ac:spMk id="9" creationId="{865E9FB6-57EE-B8CF-073D-AA0FBEB61BAF}"/>
          </ac:spMkLst>
        </pc:spChg>
      </pc:sldChg>
      <pc:sldChg chg="add">
        <pc:chgData name="María Fossati" userId="fc12d6ce9a8265d7" providerId="LiveId" clId="{7116EB87-93E4-460E-894C-5AC03C6AE08C}" dt="2023-12-08T08:49:53.281" v="9025"/>
        <pc:sldMkLst>
          <pc:docMk/>
          <pc:sldMk cId="268180544" sldId="538"/>
        </pc:sldMkLst>
      </pc:sldChg>
      <pc:sldChg chg="modSp add">
        <pc:chgData name="María Fossati" userId="fc12d6ce9a8265d7" providerId="LiveId" clId="{7116EB87-93E4-460E-894C-5AC03C6AE08C}" dt="2023-12-08T11:37:32.162" v="9945" actId="20577"/>
        <pc:sldMkLst>
          <pc:docMk/>
          <pc:sldMk cId="2252141759" sldId="539"/>
        </pc:sldMkLst>
        <pc:spChg chg="mod">
          <ac:chgData name="María Fossati" userId="fc12d6ce9a8265d7" providerId="LiveId" clId="{7116EB87-93E4-460E-894C-5AC03C6AE08C}" dt="2023-12-08T11:37:32.162" v="9945" actId="20577"/>
          <ac:spMkLst>
            <pc:docMk/>
            <pc:sldMk cId="2252141759" sldId="539"/>
            <ac:spMk id="7" creationId="{82B1E5EC-080F-A8C0-15DB-B3F481F053E8}"/>
          </ac:spMkLst>
        </pc:spChg>
      </pc:sldChg>
      <pc:sldChg chg="modSp add mod">
        <pc:chgData name="María Fossati" userId="fc12d6ce9a8265d7" providerId="LiveId" clId="{7116EB87-93E4-460E-894C-5AC03C6AE08C}" dt="2023-12-08T11:37:22.838" v="9941" actId="20577"/>
        <pc:sldMkLst>
          <pc:docMk/>
          <pc:sldMk cId="3217028801" sldId="540"/>
        </pc:sldMkLst>
        <pc:spChg chg="mod">
          <ac:chgData name="María Fossati" userId="fc12d6ce9a8265d7" providerId="LiveId" clId="{7116EB87-93E4-460E-894C-5AC03C6AE08C}" dt="2023-12-08T11:37:22.838" v="9941" actId="20577"/>
          <ac:spMkLst>
            <pc:docMk/>
            <pc:sldMk cId="3217028801" sldId="540"/>
            <ac:spMk id="7" creationId="{82B1E5EC-080F-A8C0-15DB-B3F481F053E8}"/>
          </ac:spMkLst>
        </pc:spChg>
      </pc:sldChg>
      <pc:sldChg chg="modSp add">
        <pc:chgData name="María Fossati" userId="fc12d6ce9a8265d7" providerId="LiveId" clId="{7116EB87-93E4-460E-894C-5AC03C6AE08C}" dt="2023-12-08T11:37:26.897" v="9943" actId="20577"/>
        <pc:sldMkLst>
          <pc:docMk/>
          <pc:sldMk cId="3671393455" sldId="541"/>
        </pc:sldMkLst>
        <pc:spChg chg="mod">
          <ac:chgData name="María Fossati" userId="fc12d6ce9a8265d7" providerId="LiveId" clId="{7116EB87-93E4-460E-894C-5AC03C6AE08C}" dt="2023-12-08T11:37:26.897" v="9943" actId="20577"/>
          <ac:spMkLst>
            <pc:docMk/>
            <pc:sldMk cId="3671393455" sldId="541"/>
            <ac:spMk id="7" creationId="{82B1E5EC-080F-A8C0-15DB-B3F481F053E8}"/>
          </ac:spMkLst>
        </pc:spChg>
      </pc:sldChg>
      <pc:sldChg chg="add del">
        <pc:chgData name="María Fossati" userId="fc12d6ce9a8265d7" providerId="LiveId" clId="{7116EB87-93E4-460E-894C-5AC03C6AE08C}" dt="2023-12-08T08:54:31.417" v="9096" actId="47"/>
        <pc:sldMkLst>
          <pc:docMk/>
          <pc:sldMk cId="2120239538" sldId="542"/>
        </pc:sldMkLst>
      </pc:sldChg>
      <pc:sldChg chg="addSp delSp modSp add mod">
        <pc:chgData name="María Fossati" userId="fc12d6ce9a8265d7" providerId="LiveId" clId="{7116EB87-93E4-460E-894C-5AC03C6AE08C}" dt="2023-12-08T11:37:38.438" v="9950"/>
        <pc:sldMkLst>
          <pc:docMk/>
          <pc:sldMk cId="1164985203" sldId="543"/>
        </pc:sldMkLst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2" creationId="{3D12BB6B-F514-65B1-3BED-EE8EA021E2BF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3" creationId="{875E4DE4-5F79-2DBC-0C67-AC62DA68A6FA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4" creationId="{C6D8F4C7-93F0-9312-C69F-37210D7E3D59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5" creationId="{F96496F1-ACFA-9DD7-8D23-EFAEB544F572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6" creationId="{9B82C084-0319-3F78-82F5-903318999A48}"/>
          </ac:spMkLst>
        </pc:spChg>
        <pc:spChg chg="mod">
          <ac:chgData name="María Fossati" userId="fc12d6ce9a8265d7" providerId="LiveId" clId="{7116EB87-93E4-460E-894C-5AC03C6AE08C}" dt="2023-12-08T11:37:38.438" v="9950"/>
          <ac:spMkLst>
            <pc:docMk/>
            <pc:sldMk cId="1164985203" sldId="543"/>
            <ac:spMk id="7" creationId="{82B1E5EC-080F-A8C0-15DB-B3F481F053E8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8" creationId="{5BA0E9BB-2C05-E471-EC1D-F1503674E6A5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9" creationId="{AE3D74C1-ED62-2D72-F604-A67B39583B22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10" creationId="{8B86162A-2B53-DE54-404B-6A5872539B43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11" creationId="{02566C86-5C76-9355-509E-42E7EF34B6E5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12" creationId="{F6D545A5-FBA9-86B6-A036-1E714FE7B573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13" creationId="{086403F9-7930-058D-17D9-892FBCCE838E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14" creationId="{D306879C-98A7-97A2-073A-748842AA253B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15" creationId="{EFF24082-E276-D906-8F57-6065D6619612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16" creationId="{C9459A3F-9EB2-2B0F-6715-D587C495C029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17" creationId="{99E75FD3-2716-D670-8ED7-3822899671D5}"/>
          </ac:spMkLst>
        </pc:spChg>
        <pc:spChg chg="add del mod">
          <ac:chgData name="María Fossati" userId="fc12d6ce9a8265d7" providerId="LiveId" clId="{7116EB87-93E4-460E-894C-5AC03C6AE08C}" dt="2023-12-08T09:09:30.786" v="9290" actId="478"/>
          <ac:spMkLst>
            <pc:docMk/>
            <pc:sldMk cId="1164985203" sldId="543"/>
            <ac:spMk id="18" creationId="{1BD61925-2F5F-2EC7-344F-7BBF31D72878}"/>
          </ac:spMkLst>
        </pc:spChg>
        <pc:spChg chg="add del mod">
          <ac:chgData name="María Fossati" userId="fc12d6ce9a8265d7" providerId="LiveId" clId="{7116EB87-93E4-460E-894C-5AC03C6AE08C}" dt="2023-12-08T09:29:51.971" v="9753" actId="478"/>
          <ac:spMkLst>
            <pc:docMk/>
            <pc:sldMk cId="1164985203" sldId="543"/>
            <ac:spMk id="19" creationId="{1C61C6E9-628B-ACE1-FFAC-8751FCE04B57}"/>
          </ac:spMkLst>
        </pc:spChg>
        <pc:spChg chg="add del mod">
          <ac:chgData name="María Fossati" userId="fc12d6ce9a8265d7" providerId="LiveId" clId="{7116EB87-93E4-460E-894C-5AC03C6AE08C}" dt="2023-12-08T09:29:51.971" v="9753" actId="478"/>
          <ac:spMkLst>
            <pc:docMk/>
            <pc:sldMk cId="1164985203" sldId="543"/>
            <ac:spMk id="20" creationId="{A58CF8B8-1ACA-20EC-4A31-916524DC9003}"/>
          </ac:spMkLst>
        </pc:spChg>
        <pc:spChg chg="add del mod">
          <ac:chgData name="María Fossati" userId="fc12d6ce9a8265d7" providerId="LiveId" clId="{7116EB87-93E4-460E-894C-5AC03C6AE08C}" dt="2023-12-08T09:29:51.971" v="9753" actId="478"/>
          <ac:spMkLst>
            <pc:docMk/>
            <pc:sldMk cId="1164985203" sldId="543"/>
            <ac:spMk id="21" creationId="{E6E1C0A5-C523-6B68-6576-5BFA9C6DE2AA}"/>
          </ac:spMkLst>
        </pc:spChg>
        <pc:spChg chg="add del mod">
          <ac:chgData name="María Fossati" userId="fc12d6ce9a8265d7" providerId="LiveId" clId="{7116EB87-93E4-460E-894C-5AC03C6AE08C}" dt="2023-12-08T09:29:51.971" v="9753" actId="478"/>
          <ac:spMkLst>
            <pc:docMk/>
            <pc:sldMk cId="1164985203" sldId="543"/>
            <ac:spMk id="22" creationId="{367065C9-C212-F44F-B226-70C5EA7CCE7B}"/>
          </ac:spMkLst>
        </pc:spChg>
        <pc:spChg chg="add del mod">
          <ac:chgData name="María Fossati" userId="fc12d6ce9a8265d7" providerId="LiveId" clId="{7116EB87-93E4-460E-894C-5AC03C6AE08C}" dt="2023-12-08T09:29:51.971" v="9753" actId="478"/>
          <ac:spMkLst>
            <pc:docMk/>
            <pc:sldMk cId="1164985203" sldId="543"/>
            <ac:spMk id="23" creationId="{7C7611C0-2718-8472-D1F5-9E8B4D0DC1AE}"/>
          </ac:spMkLst>
        </pc:spChg>
        <pc:spChg chg="add del mod">
          <ac:chgData name="María Fossati" userId="fc12d6ce9a8265d7" providerId="LiveId" clId="{7116EB87-93E4-460E-894C-5AC03C6AE08C}" dt="2023-12-08T09:29:51.971" v="9753" actId="478"/>
          <ac:spMkLst>
            <pc:docMk/>
            <pc:sldMk cId="1164985203" sldId="543"/>
            <ac:spMk id="24" creationId="{AA3AEA46-AC64-FF2F-08C7-27182B98A73A}"/>
          </ac:spMkLst>
        </pc:spChg>
        <pc:spChg chg="add del mod">
          <ac:chgData name="María Fossati" userId="fc12d6ce9a8265d7" providerId="LiveId" clId="{7116EB87-93E4-460E-894C-5AC03C6AE08C}" dt="2023-12-08T09:29:51.971" v="9753" actId="478"/>
          <ac:spMkLst>
            <pc:docMk/>
            <pc:sldMk cId="1164985203" sldId="543"/>
            <ac:spMk id="25" creationId="{6AF35EB1-EE52-B078-FD2F-64207C510EF8}"/>
          </ac:spMkLst>
        </pc:spChg>
        <pc:spChg chg="add del mod">
          <ac:chgData name="María Fossati" userId="fc12d6ce9a8265d7" providerId="LiveId" clId="{7116EB87-93E4-460E-894C-5AC03C6AE08C}" dt="2023-12-08T09:29:51.971" v="9753" actId="478"/>
          <ac:spMkLst>
            <pc:docMk/>
            <pc:sldMk cId="1164985203" sldId="543"/>
            <ac:spMk id="26" creationId="{415DED94-FC51-E6B8-AE32-F519BE976ECB}"/>
          </ac:spMkLst>
        </pc:spChg>
        <pc:spChg chg="add del mod">
          <ac:chgData name="María Fossati" userId="fc12d6ce9a8265d7" providerId="LiveId" clId="{7116EB87-93E4-460E-894C-5AC03C6AE08C}" dt="2023-12-08T09:29:51.971" v="9753" actId="478"/>
          <ac:spMkLst>
            <pc:docMk/>
            <pc:sldMk cId="1164985203" sldId="543"/>
            <ac:spMk id="27" creationId="{B2B9C5F4-1809-00A6-55D7-ADF4921EDF37}"/>
          </ac:spMkLst>
        </pc:spChg>
        <pc:spChg chg="add del mod">
          <ac:chgData name="María Fossati" userId="fc12d6ce9a8265d7" providerId="LiveId" clId="{7116EB87-93E4-460E-894C-5AC03C6AE08C}" dt="2023-12-08T09:29:51.971" v="9753" actId="478"/>
          <ac:spMkLst>
            <pc:docMk/>
            <pc:sldMk cId="1164985203" sldId="543"/>
            <ac:spMk id="28" creationId="{6CFBB4BF-531A-7A92-C99F-91147C4F6F6E}"/>
          </ac:spMkLst>
        </pc:spChg>
        <pc:spChg chg="add mod">
          <ac:chgData name="María Fossati" userId="fc12d6ce9a8265d7" providerId="LiveId" clId="{7116EB87-93E4-460E-894C-5AC03C6AE08C}" dt="2023-12-08T09:29:56.443" v="9754"/>
          <ac:spMkLst>
            <pc:docMk/>
            <pc:sldMk cId="1164985203" sldId="543"/>
            <ac:spMk id="29" creationId="{A757CFFF-369D-4386-6277-BCDF9164FE1D}"/>
          </ac:spMkLst>
        </pc:spChg>
      </pc:sldChg>
      <pc:sldChg chg="modSp add del mod ord">
        <pc:chgData name="María Fossati" userId="fc12d6ce9a8265d7" providerId="LiveId" clId="{7116EB87-93E4-460E-894C-5AC03C6AE08C}" dt="2023-12-11T09:05:10.712" v="10031" actId="47"/>
        <pc:sldMkLst>
          <pc:docMk/>
          <pc:sldMk cId="3313126909" sldId="544"/>
        </pc:sldMkLst>
        <pc:spChg chg="mod">
          <ac:chgData name="María Fossati" userId="fc12d6ce9a8265d7" providerId="LiveId" clId="{7116EB87-93E4-460E-894C-5AC03C6AE08C}" dt="2023-12-08T09:00:24.772" v="9170" actId="20577"/>
          <ac:spMkLst>
            <pc:docMk/>
            <pc:sldMk cId="3313126909" sldId="544"/>
            <ac:spMk id="10" creationId="{20F728EA-9FE9-9B01-5D8C-505CD315970C}"/>
          </ac:spMkLst>
        </pc:spChg>
      </pc:sldChg>
      <pc:sldChg chg="modSp add">
        <pc:chgData name="María Fossati" userId="fc12d6ce9a8265d7" providerId="LiveId" clId="{7116EB87-93E4-460E-894C-5AC03C6AE08C}" dt="2023-12-08T11:36:26.803" v="9919"/>
        <pc:sldMkLst>
          <pc:docMk/>
          <pc:sldMk cId="3684076900" sldId="545"/>
        </pc:sldMkLst>
        <pc:spChg chg="mod">
          <ac:chgData name="María Fossati" userId="fc12d6ce9a8265d7" providerId="LiveId" clId="{7116EB87-93E4-460E-894C-5AC03C6AE08C}" dt="2023-12-08T11:36:26.803" v="9919"/>
          <ac:spMkLst>
            <pc:docMk/>
            <pc:sldMk cId="3684076900" sldId="545"/>
            <ac:spMk id="10" creationId="{20F728EA-9FE9-9B01-5D8C-505CD315970C}"/>
          </ac:spMkLst>
        </pc:spChg>
      </pc:sldChg>
      <pc:sldChg chg="delSp add del mod">
        <pc:chgData name="María Fossati" userId="fc12d6ce9a8265d7" providerId="LiveId" clId="{7116EB87-93E4-460E-894C-5AC03C6AE08C}" dt="2023-12-08T09:06:15.592" v="9254" actId="47"/>
        <pc:sldMkLst>
          <pc:docMk/>
          <pc:sldMk cId="471055192" sldId="546"/>
        </pc:sldMkLst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2" creationId="{02C68510-2BF2-49FD-0A45-305626AC1891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3" creationId="{BE822E0D-9EAE-01BE-E52A-22A3E824CD38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4" creationId="{0BDDDF20-B326-523F-1BD9-FEB546CDD3DC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5" creationId="{73094C53-E1C0-6CD6-1137-ED2C9556D2AF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6" creationId="{FF7284E2-782C-100B-8CE3-BF7C1F2D8D05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7" creationId="{FCFFB18B-6868-EBEC-1195-09C9ED80CBA5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8" creationId="{B51EE1D8-A67B-E410-5F4A-10438B86769A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9" creationId="{0061B7B0-1B17-2A04-2DBF-E43466DAA481}"/>
          </ac:spMkLst>
        </pc:spChg>
        <pc:spChg chg="del">
          <ac:chgData name="María Fossati" userId="fc12d6ce9a8265d7" providerId="LiveId" clId="{7116EB87-93E4-460E-894C-5AC03C6AE08C}" dt="2023-12-08T09:06:04.549" v="9252" actId="478"/>
          <ac:spMkLst>
            <pc:docMk/>
            <pc:sldMk cId="471055192" sldId="546"/>
            <ac:spMk id="10" creationId="{20F728EA-9FE9-9B01-5D8C-505CD315970C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11" creationId="{533E2CF7-623F-4D0A-D99D-74B93046C455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12" creationId="{C50EA0D3-AEAF-7E0E-FADF-A616224EEC51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13" creationId="{1196FF41-0FF6-EE88-B39B-820BE92A03EE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14" creationId="{881C910D-DD80-D049-3589-2859F4D3534A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16" creationId="{A711D802-E756-DF23-2ED5-13CEF007FC37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17" creationId="{68364560-7608-8477-0237-1DA0ED3FBEAA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18" creationId="{D97B26D3-3A8F-DBDE-1344-9FC9824EA9AD}"/>
          </ac:spMkLst>
        </pc:spChg>
        <pc:spChg chg="del">
          <ac:chgData name="María Fossati" userId="fc12d6ce9a8265d7" providerId="LiveId" clId="{7116EB87-93E4-460E-894C-5AC03C6AE08C}" dt="2023-12-08T09:06:12.989" v="9253" actId="478"/>
          <ac:spMkLst>
            <pc:docMk/>
            <pc:sldMk cId="471055192" sldId="546"/>
            <ac:spMk id="19" creationId="{E32DF1AC-68A4-DECB-7CFC-FC5EEF57CE1A}"/>
          </ac:spMkLst>
        </pc:spChg>
      </pc:sldChg>
      <pc:sldChg chg="addSp delSp modSp new del mod">
        <pc:chgData name="María Fossati" userId="fc12d6ce9a8265d7" providerId="LiveId" clId="{7116EB87-93E4-460E-894C-5AC03C6AE08C}" dt="2023-12-08T09:12:23.614" v="9322" actId="47"/>
        <pc:sldMkLst>
          <pc:docMk/>
          <pc:sldMk cId="526579564" sldId="546"/>
        </pc:sldMkLst>
        <pc:spChg chg="del">
          <ac:chgData name="María Fossati" userId="fc12d6ce9a8265d7" providerId="LiveId" clId="{7116EB87-93E4-460E-894C-5AC03C6AE08C}" dt="2023-12-08T09:09:43.001" v="9293" actId="478"/>
          <ac:spMkLst>
            <pc:docMk/>
            <pc:sldMk cId="526579564" sldId="546"/>
            <ac:spMk id="3" creationId="{4BB6050F-8925-B99D-CACD-4057F8900F6B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4" creationId="{A804DFD4-DC08-D60D-83EB-447F111CF68B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5" creationId="{F88C46AA-1631-1772-BEC9-F00E6F0DEB67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6" creationId="{11E2198B-2A8D-0A72-BD71-DE9B537CF5CB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7" creationId="{7FD263EB-FA48-ECD2-4AE6-E3CCA8362B25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8" creationId="{B8A900C0-7E85-F4BA-53DC-2FBE07602DD8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9" creationId="{A306CF49-9C74-BCF9-860A-02A14E742137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10" creationId="{5EA61541-FE67-A34E-ED46-CBDD99CAF32A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11" creationId="{CB575D56-A092-F098-3C5E-ED0F9C34FDFE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12" creationId="{9E128C9E-C440-87A1-3CA7-47B8CE8F6271}"/>
          </ac:spMkLst>
        </pc:spChg>
        <pc:spChg chg="add del mod">
          <ac:chgData name="María Fossati" userId="fc12d6ce9a8265d7" providerId="LiveId" clId="{7116EB87-93E4-460E-894C-5AC03C6AE08C}" dt="2023-12-08T09:10:14.819" v="9298" actId="478"/>
          <ac:spMkLst>
            <pc:docMk/>
            <pc:sldMk cId="526579564" sldId="546"/>
            <ac:spMk id="13" creationId="{651D35D5-545C-9B36-DA66-0401B972EC9F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14" creationId="{39E57835-5C30-4F71-D557-2EF93F0BF244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15" creationId="{94A40A25-7A15-FA09-FAA6-6F807C9EFFBA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16" creationId="{05DAD7C3-7460-DD1A-524E-C7838A79F830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17" creationId="{BBAA2162-9298-3367-ABE9-9573DE649579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18" creationId="{598562EF-D5C8-B82F-CC30-40F687FA0A8C}"/>
          </ac:spMkLst>
        </pc:spChg>
        <pc:spChg chg="add mod">
          <ac:chgData name="María Fossati" userId="fc12d6ce9a8265d7" providerId="LiveId" clId="{7116EB87-93E4-460E-894C-5AC03C6AE08C}" dt="2023-12-08T09:09:36.877" v="9292"/>
          <ac:spMkLst>
            <pc:docMk/>
            <pc:sldMk cId="526579564" sldId="546"/>
            <ac:spMk id="19" creationId="{3764EFF4-9B77-516B-D109-F5BDE7F09DBE}"/>
          </ac:spMkLst>
        </pc:spChg>
      </pc:sldChg>
      <pc:sldChg chg="addSp modSp add mod">
        <pc:chgData name="María Fossati" userId="fc12d6ce9a8265d7" providerId="LiveId" clId="{7116EB87-93E4-460E-894C-5AC03C6AE08C}" dt="2023-12-08T09:30:22.473" v="9758" actId="14100"/>
        <pc:sldMkLst>
          <pc:docMk/>
          <pc:sldMk cId="3025655308" sldId="546"/>
        </pc:sldMkLst>
        <pc:spChg chg="add mod">
          <ac:chgData name="María Fossati" userId="fc12d6ce9a8265d7" providerId="LiveId" clId="{7116EB87-93E4-460E-894C-5AC03C6AE08C}" dt="2023-12-08T09:30:22.473" v="9758" actId="14100"/>
          <ac:spMkLst>
            <pc:docMk/>
            <pc:sldMk cId="3025655308" sldId="546"/>
            <ac:spMk id="2" creationId="{F2629D9F-4417-429F-DAF1-F540139AEC83}"/>
          </ac:spMkLst>
        </pc:spChg>
        <pc:spChg chg="mod">
          <ac:chgData name="María Fossati" userId="fc12d6ce9a8265d7" providerId="LiveId" clId="{7116EB87-93E4-460E-894C-5AC03C6AE08C}" dt="2023-12-08T09:13:02.791" v="9328" actId="20577"/>
          <ac:spMkLst>
            <pc:docMk/>
            <pc:sldMk cId="3025655308" sldId="546"/>
            <ac:spMk id="7" creationId="{82B1E5EC-080F-A8C0-15DB-B3F481F053E8}"/>
          </ac:spMkLst>
        </pc:spChg>
      </pc:sldChg>
      <pc:sldChg chg="addSp modSp add mod">
        <pc:chgData name="María Fossati" userId="fc12d6ce9a8265d7" providerId="LiveId" clId="{7116EB87-93E4-460E-894C-5AC03C6AE08C}" dt="2023-12-08T09:30:32.270" v="9762" actId="14100"/>
        <pc:sldMkLst>
          <pc:docMk/>
          <pc:sldMk cId="3343548287" sldId="547"/>
        </pc:sldMkLst>
        <pc:spChg chg="add mod">
          <ac:chgData name="María Fossati" userId="fc12d6ce9a8265d7" providerId="LiveId" clId="{7116EB87-93E4-460E-894C-5AC03C6AE08C}" dt="2023-12-08T09:30:32.270" v="9762" actId="14100"/>
          <ac:spMkLst>
            <pc:docMk/>
            <pc:sldMk cId="3343548287" sldId="547"/>
            <ac:spMk id="2" creationId="{AAD07724-9F7F-929E-7EBA-9C22EABE5A0F}"/>
          </ac:spMkLst>
        </pc:spChg>
      </pc:sldChg>
      <pc:sldChg chg="addSp delSp modSp add mod">
        <pc:chgData name="María Fossati" userId="fc12d6ce9a8265d7" providerId="LiveId" clId="{7116EB87-93E4-460E-894C-5AC03C6AE08C}" dt="2023-12-08T09:30:54.395" v="9767" actId="14100"/>
        <pc:sldMkLst>
          <pc:docMk/>
          <pc:sldMk cId="2050287886" sldId="548"/>
        </pc:sldMkLst>
        <pc:spChg chg="del">
          <ac:chgData name="María Fossati" userId="fc12d6ce9a8265d7" providerId="LiveId" clId="{7116EB87-93E4-460E-894C-5AC03C6AE08C}" dt="2023-12-08T09:13:27.076" v="9333" actId="478"/>
          <ac:spMkLst>
            <pc:docMk/>
            <pc:sldMk cId="2050287886" sldId="548"/>
            <ac:spMk id="2" creationId="{94816D08-17D4-60AD-C1B8-78A68035C2E0}"/>
          </ac:spMkLst>
        </pc:spChg>
        <pc:spChg chg="add mod">
          <ac:chgData name="María Fossati" userId="fc12d6ce9a8265d7" providerId="LiveId" clId="{7116EB87-93E4-460E-894C-5AC03C6AE08C}" dt="2023-12-08T09:30:54.395" v="9767" actId="14100"/>
          <ac:spMkLst>
            <pc:docMk/>
            <pc:sldMk cId="2050287886" sldId="548"/>
            <ac:spMk id="3" creationId="{93A1FF32-DB07-DDAF-DCED-4F7A00B03A95}"/>
          </ac:spMkLst>
        </pc:spChg>
        <pc:spChg chg="mod">
          <ac:chgData name="María Fossati" userId="fc12d6ce9a8265d7" providerId="LiveId" clId="{7116EB87-93E4-460E-894C-5AC03C6AE08C}" dt="2023-12-08T09:13:23.851" v="9332" actId="20577"/>
          <ac:spMkLst>
            <pc:docMk/>
            <pc:sldMk cId="2050287886" sldId="548"/>
            <ac:spMk id="7" creationId="{82B1E5EC-080F-A8C0-15DB-B3F481F053E8}"/>
          </ac:spMkLst>
        </pc:spChg>
      </pc:sldChg>
      <pc:sldChg chg="modSp add mod">
        <pc:chgData name="María Fossati" userId="fc12d6ce9a8265d7" providerId="LiveId" clId="{7116EB87-93E4-460E-894C-5AC03C6AE08C}" dt="2023-12-08T09:31:06.383" v="9769" actId="207"/>
        <pc:sldMkLst>
          <pc:docMk/>
          <pc:sldMk cId="3217751629" sldId="549"/>
        </pc:sldMkLst>
        <pc:spChg chg="mod">
          <ac:chgData name="María Fossati" userId="fc12d6ce9a8265d7" providerId="LiveId" clId="{7116EB87-93E4-460E-894C-5AC03C6AE08C}" dt="2023-12-08T09:31:06.383" v="9769" actId="207"/>
          <ac:spMkLst>
            <pc:docMk/>
            <pc:sldMk cId="3217751629" sldId="549"/>
            <ac:spMk id="7" creationId="{82B1E5EC-080F-A8C0-15DB-B3F481F053E8}"/>
          </ac:spMkLst>
        </pc:spChg>
      </pc:sldChg>
      <pc:sldChg chg="delSp modSp add mod">
        <pc:chgData name="María Fossati" userId="fc12d6ce9a8265d7" providerId="LiveId" clId="{7116EB87-93E4-460E-894C-5AC03C6AE08C}" dt="2023-12-08T09:32:03.600" v="9810" actId="20577"/>
        <pc:sldMkLst>
          <pc:docMk/>
          <pc:sldMk cId="4048331134" sldId="550"/>
        </pc:sldMkLst>
        <pc:spChg chg="del">
          <ac:chgData name="María Fossati" userId="fc12d6ce9a8265d7" providerId="LiveId" clId="{7116EB87-93E4-460E-894C-5AC03C6AE08C}" dt="2023-12-08T09:14:10.762" v="9341" actId="478"/>
          <ac:spMkLst>
            <pc:docMk/>
            <pc:sldMk cId="4048331134" sldId="550"/>
            <ac:spMk id="3" creationId="{5E6F789F-6347-F16C-1F5D-D195BA4CF9C8}"/>
          </ac:spMkLst>
        </pc:spChg>
        <pc:spChg chg="mod">
          <ac:chgData name="María Fossati" userId="fc12d6ce9a8265d7" providerId="LiveId" clId="{7116EB87-93E4-460E-894C-5AC03C6AE08C}" dt="2023-12-08T09:32:03.600" v="9810" actId="20577"/>
          <ac:spMkLst>
            <pc:docMk/>
            <pc:sldMk cId="4048331134" sldId="550"/>
            <ac:spMk id="7" creationId="{82B1E5EC-080F-A8C0-15DB-B3F481F053E8}"/>
          </ac:spMkLst>
        </pc:spChg>
      </pc:sldChg>
      <pc:sldChg chg="modSp add mod">
        <pc:chgData name="María Fossati" userId="fc12d6ce9a8265d7" providerId="LiveId" clId="{7116EB87-93E4-460E-894C-5AC03C6AE08C}" dt="2023-12-08T09:28:04.046" v="9748" actId="20577"/>
        <pc:sldMkLst>
          <pc:docMk/>
          <pc:sldMk cId="162281921" sldId="551"/>
        </pc:sldMkLst>
        <pc:spChg chg="mod">
          <ac:chgData name="María Fossati" userId="fc12d6ce9a8265d7" providerId="LiveId" clId="{7116EB87-93E4-460E-894C-5AC03C6AE08C}" dt="2023-12-08T09:28:04.046" v="9748" actId="20577"/>
          <ac:spMkLst>
            <pc:docMk/>
            <pc:sldMk cId="162281921" sldId="551"/>
            <ac:spMk id="84" creationId="{00000000-0000-0000-0000-000000000000}"/>
          </ac:spMkLst>
        </pc:spChg>
      </pc:sldChg>
      <pc:sldChg chg="add">
        <pc:chgData name="María Fossati" userId="fc12d6ce9a8265d7" providerId="LiveId" clId="{7116EB87-93E4-460E-894C-5AC03C6AE08C}" dt="2023-12-08T09:29:44.968" v="9751" actId="2890"/>
        <pc:sldMkLst>
          <pc:docMk/>
          <pc:sldMk cId="674899246" sldId="552"/>
        </pc:sldMkLst>
      </pc:sldChg>
      <pc:sldChg chg="delSp modSp add mod">
        <pc:chgData name="María Fossati" userId="fc12d6ce9a8265d7" providerId="LiveId" clId="{7116EB87-93E4-460E-894C-5AC03C6AE08C}" dt="2023-12-10T14:49:03.514" v="10019" actId="478"/>
        <pc:sldMkLst>
          <pc:docMk/>
          <pc:sldMk cId="2672211332" sldId="553"/>
        </pc:sldMkLst>
        <pc:spChg chg="mod">
          <ac:chgData name="María Fossati" userId="fc12d6ce9a8265d7" providerId="LiveId" clId="{7116EB87-93E4-460E-894C-5AC03C6AE08C}" dt="2023-12-10T14:49:01.764" v="10018" actId="20577"/>
          <ac:spMkLst>
            <pc:docMk/>
            <pc:sldMk cId="2672211332" sldId="553"/>
            <ac:spMk id="10" creationId="{20F728EA-9FE9-9B01-5D8C-505CD315970C}"/>
          </ac:spMkLst>
        </pc:spChg>
        <pc:picChg chg="del">
          <ac:chgData name="María Fossati" userId="fc12d6ce9a8265d7" providerId="LiveId" clId="{7116EB87-93E4-460E-894C-5AC03C6AE08C}" dt="2023-12-10T14:49:03.514" v="10019" actId="478"/>
          <ac:picMkLst>
            <pc:docMk/>
            <pc:sldMk cId="2672211332" sldId="553"/>
            <ac:picMk id="5" creationId="{126A0EA4-22AC-B9B0-1451-4DF4709FA17B}"/>
          </ac:picMkLst>
        </pc:picChg>
      </pc:sldChg>
      <pc:sldChg chg="add">
        <pc:chgData name="María Fossati" userId="fc12d6ce9a8265d7" providerId="LiveId" clId="{7116EB87-93E4-460E-894C-5AC03C6AE08C}" dt="2023-12-10T14:48:48.290" v="10012"/>
        <pc:sldMkLst>
          <pc:docMk/>
          <pc:sldMk cId="2176172353" sldId="554"/>
        </pc:sldMkLst>
      </pc:sldChg>
      <pc:sldChg chg="delSp modSp add mod">
        <pc:chgData name="María Fossati" userId="fc12d6ce9a8265d7" providerId="LiveId" clId="{7116EB87-93E4-460E-894C-5AC03C6AE08C}" dt="2023-12-11T09:09:28.449" v="10086" actId="478"/>
        <pc:sldMkLst>
          <pc:docMk/>
          <pc:sldMk cId="1173639280" sldId="555"/>
        </pc:sldMkLst>
        <pc:spChg chg="mod">
          <ac:chgData name="María Fossati" userId="fc12d6ce9a8265d7" providerId="LiveId" clId="{7116EB87-93E4-460E-894C-5AC03C6AE08C}" dt="2023-12-11T09:09:25.496" v="10084" actId="20577"/>
          <ac:spMkLst>
            <pc:docMk/>
            <pc:sldMk cId="1173639280" sldId="555"/>
            <ac:spMk id="10" creationId="{20F728EA-9FE9-9B01-5D8C-505CD315970C}"/>
          </ac:spMkLst>
        </pc:spChg>
        <pc:picChg chg="del">
          <ac:chgData name="María Fossati" userId="fc12d6ce9a8265d7" providerId="LiveId" clId="{7116EB87-93E4-460E-894C-5AC03C6AE08C}" dt="2023-12-11T09:09:26.877" v="10085" actId="478"/>
          <ac:picMkLst>
            <pc:docMk/>
            <pc:sldMk cId="1173639280" sldId="555"/>
            <ac:picMk id="18" creationId="{3AF56561-3BC6-3540-C1F4-3F00ED63F903}"/>
          </ac:picMkLst>
        </pc:picChg>
        <pc:picChg chg="del">
          <ac:chgData name="María Fossati" userId="fc12d6ce9a8265d7" providerId="LiveId" clId="{7116EB87-93E4-460E-894C-5AC03C6AE08C}" dt="2023-12-11T09:09:28.449" v="10086" actId="478"/>
          <ac:picMkLst>
            <pc:docMk/>
            <pc:sldMk cId="1173639280" sldId="555"/>
            <ac:picMk id="19" creationId="{9921C9C3-46C4-898A-274B-542E31A71B72}"/>
          </ac:picMkLst>
        </pc:picChg>
      </pc:sldChg>
      <pc:sldChg chg="add">
        <pc:chgData name="María Fossati" userId="fc12d6ce9a8265d7" providerId="LiveId" clId="{7116EB87-93E4-460E-894C-5AC03C6AE08C}" dt="2023-12-11T09:09:21.828" v="10083"/>
        <pc:sldMkLst>
          <pc:docMk/>
          <pc:sldMk cId="3211136272" sldId="556"/>
        </pc:sldMkLst>
      </pc:sldChg>
      <pc:sldChg chg="modSp add mod modShow">
        <pc:chgData name="María Fossati" userId="fc12d6ce9a8265d7" providerId="LiveId" clId="{7116EB87-93E4-460E-894C-5AC03C6AE08C}" dt="2023-12-11T09:28:39.565" v="10143" actId="1076"/>
        <pc:sldMkLst>
          <pc:docMk/>
          <pc:sldMk cId="79771623" sldId="557"/>
        </pc:sldMkLst>
        <pc:spChg chg="mod">
          <ac:chgData name="María Fossati" userId="fc12d6ce9a8265d7" providerId="LiveId" clId="{7116EB87-93E4-460E-894C-5AC03C6AE08C}" dt="2023-12-11T09:28:31.185" v="10141" actId="1076"/>
          <ac:spMkLst>
            <pc:docMk/>
            <pc:sldMk cId="79771623" sldId="557"/>
            <ac:spMk id="3" creationId="{414613DF-C79B-E978-AA6A-72E9F804433C}"/>
          </ac:spMkLst>
        </pc:spChg>
        <pc:spChg chg="mod">
          <ac:chgData name="María Fossati" userId="fc12d6ce9a8265d7" providerId="LiveId" clId="{7116EB87-93E4-460E-894C-5AC03C6AE08C}" dt="2023-12-11T09:28:19.076" v="10138" actId="1076"/>
          <ac:spMkLst>
            <pc:docMk/>
            <pc:sldMk cId="79771623" sldId="557"/>
            <ac:spMk id="4" creationId="{BC33C438-88E1-0354-D6B1-082D33D8C7C8}"/>
          </ac:spMkLst>
        </pc:spChg>
        <pc:spChg chg="mod">
          <ac:chgData name="María Fossati" userId="fc12d6ce9a8265d7" providerId="LiveId" clId="{7116EB87-93E4-460E-894C-5AC03C6AE08C}" dt="2023-12-11T09:28:39.565" v="10143" actId="1076"/>
          <ac:spMkLst>
            <pc:docMk/>
            <pc:sldMk cId="79771623" sldId="557"/>
            <ac:spMk id="5" creationId="{3C6740A8-E141-7B9C-220E-F2DB18054A1A}"/>
          </ac:spMkLst>
        </pc:spChg>
        <pc:spChg chg="mod">
          <ac:chgData name="María Fossati" userId="fc12d6ce9a8265d7" providerId="LiveId" clId="{7116EB87-93E4-460E-894C-5AC03C6AE08C}" dt="2023-12-11T09:28:34.047" v="10142" actId="1076"/>
          <ac:spMkLst>
            <pc:docMk/>
            <pc:sldMk cId="79771623" sldId="557"/>
            <ac:spMk id="6" creationId="{D0096B48-F551-2A86-EDA3-00829ABDCBB7}"/>
          </ac:spMkLst>
        </pc:spChg>
        <pc:spChg chg="mod">
          <ac:chgData name="María Fossati" userId="fc12d6ce9a8265d7" providerId="LiveId" clId="{7116EB87-93E4-460E-894C-5AC03C6AE08C}" dt="2023-12-11T09:28:15.777" v="10137" actId="20577"/>
          <ac:spMkLst>
            <pc:docMk/>
            <pc:sldMk cId="79771623" sldId="557"/>
            <ac:spMk id="10" creationId="{20F728EA-9FE9-9B01-5D8C-505CD315970C}"/>
          </ac:spMkLst>
        </pc:spChg>
      </pc:sldChg>
      <pc:sldChg chg="add del mod modShow">
        <pc:chgData name="María Fossati" userId="fc12d6ce9a8265d7" providerId="LiveId" clId="{7116EB87-93E4-460E-894C-5AC03C6AE08C}" dt="2023-12-11T09:26:13.084" v="10093" actId="47"/>
        <pc:sldMkLst>
          <pc:docMk/>
          <pc:sldMk cId="3824740169" sldId="557"/>
        </pc:sldMkLst>
      </pc:sldChg>
      <pc:sldChg chg="delSp modSp add mod modShow">
        <pc:chgData name="María Fossati" userId="fc12d6ce9a8265d7" providerId="LiveId" clId="{7116EB87-93E4-460E-894C-5AC03C6AE08C}" dt="2023-12-11T09:34:16.870" v="10257" actId="20577"/>
        <pc:sldMkLst>
          <pc:docMk/>
          <pc:sldMk cId="1413951394" sldId="558"/>
        </pc:sldMkLst>
        <pc:spChg chg="del">
          <ac:chgData name="María Fossati" userId="fc12d6ce9a8265d7" providerId="LiveId" clId="{7116EB87-93E4-460E-894C-5AC03C6AE08C}" dt="2023-12-11T09:32:05.198" v="10221" actId="478"/>
          <ac:spMkLst>
            <pc:docMk/>
            <pc:sldMk cId="1413951394" sldId="558"/>
            <ac:spMk id="6" creationId="{E3F72C50-FFF3-A5F0-02ED-C85AE2756AB1}"/>
          </ac:spMkLst>
        </pc:spChg>
        <pc:spChg chg="mod">
          <ac:chgData name="María Fossati" userId="fc12d6ce9a8265d7" providerId="LiveId" clId="{7116EB87-93E4-460E-894C-5AC03C6AE08C}" dt="2023-12-11T09:34:16.870" v="10257" actId="20577"/>
          <ac:spMkLst>
            <pc:docMk/>
            <pc:sldMk cId="1413951394" sldId="558"/>
            <ac:spMk id="10" creationId="{20F728EA-9FE9-9B01-5D8C-505CD315970C}"/>
          </ac:spMkLst>
        </pc:spChg>
      </pc:sldChg>
      <pc:sldChg chg="modSp add">
        <pc:chgData name="María Fossati" userId="fc12d6ce9a8265d7" providerId="LiveId" clId="{7116EB87-93E4-460E-894C-5AC03C6AE08C}" dt="2023-12-11T09:34:27.293" v="10258"/>
        <pc:sldMkLst>
          <pc:docMk/>
          <pc:sldMk cId="3159511964" sldId="559"/>
        </pc:sldMkLst>
        <pc:spChg chg="mod">
          <ac:chgData name="María Fossati" userId="fc12d6ce9a8265d7" providerId="LiveId" clId="{7116EB87-93E4-460E-894C-5AC03C6AE08C}" dt="2023-12-11T09:34:27.293" v="10258"/>
          <ac:spMkLst>
            <pc:docMk/>
            <pc:sldMk cId="3159511964" sldId="559"/>
            <ac:spMk id="10" creationId="{20F728EA-9FE9-9B01-5D8C-505CD315970C}"/>
          </ac:spMkLst>
        </pc:spChg>
      </pc:sldChg>
      <pc:sldChg chg="delSp modSp add mod modShow">
        <pc:chgData name="María Fossati" userId="fc12d6ce9a8265d7" providerId="LiveId" clId="{7116EB87-93E4-460E-894C-5AC03C6AE08C}" dt="2023-12-11T09:38:07.715" v="10263" actId="478"/>
        <pc:sldMkLst>
          <pc:docMk/>
          <pc:sldMk cId="4137095579" sldId="560"/>
        </pc:sldMkLst>
        <pc:spChg chg="mod">
          <ac:chgData name="María Fossati" userId="fc12d6ce9a8265d7" providerId="LiveId" clId="{7116EB87-93E4-460E-894C-5AC03C6AE08C}" dt="2023-12-11T09:38:00.768" v="10261" actId="20577"/>
          <ac:spMkLst>
            <pc:docMk/>
            <pc:sldMk cId="4137095579" sldId="560"/>
            <ac:spMk id="7" creationId="{82B1E5EC-080F-A8C0-15DB-B3F481F053E8}"/>
          </ac:spMkLst>
        </pc:spChg>
        <pc:spChg chg="del">
          <ac:chgData name="María Fossati" userId="fc12d6ce9a8265d7" providerId="LiveId" clId="{7116EB87-93E4-460E-894C-5AC03C6AE08C}" dt="2023-12-11T09:38:03.860" v="10262" actId="478"/>
          <ac:spMkLst>
            <pc:docMk/>
            <pc:sldMk cId="4137095579" sldId="560"/>
            <ac:spMk id="8" creationId="{38D64EC5-D8AF-BEB7-491A-859F5DD81B8D}"/>
          </ac:spMkLst>
        </pc:spChg>
        <pc:spChg chg="del">
          <ac:chgData name="María Fossati" userId="fc12d6ce9a8265d7" providerId="LiveId" clId="{7116EB87-93E4-460E-894C-5AC03C6AE08C}" dt="2023-12-11T09:38:07.715" v="10263" actId="478"/>
          <ac:spMkLst>
            <pc:docMk/>
            <pc:sldMk cId="4137095579" sldId="560"/>
            <ac:spMk id="9" creationId="{865E9FB6-57EE-B8CF-073D-AA0FBEB61BAF}"/>
          </ac:spMkLst>
        </pc:spChg>
      </pc:sldChg>
      <pc:sldChg chg="modSp add mod modShow">
        <pc:chgData name="María Fossati" userId="fc12d6ce9a8265d7" providerId="LiveId" clId="{7116EB87-93E4-460E-894C-5AC03C6AE08C}" dt="2023-12-11T09:41:13.466" v="10368" actId="1076"/>
        <pc:sldMkLst>
          <pc:docMk/>
          <pc:sldMk cId="3379267138" sldId="561"/>
        </pc:sldMkLst>
        <pc:spChg chg="mod">
          <ac:chgData name="María Fossati" userId="fc12d6ce9a8265d7" providerId="LiveId" clId="{7116EB87-93E4-460E-894C-5AC03C6AE08C}" dt="2023-12-11T09:41:13.466" v="10368" actId="1076"/>
          <ac:spMkLst>
            <pc:docMk/>
            <pc:sldMk cId="3379267138" sldId="561"/>
            <ac:spMk id="3" creationId="{094CFE74-EA0F-A9B8-44B7-5CDF32017918}"/>
          </ac:spMkLst>
        </pc:spChg>
        <pc:spChg chg="mod">
          <ac:chgData name="María Fossati" userId="fc12d6ce9a8265d7" providerId="LiveId" clId="{7116EB87-93E4-460E-894C-5AC03C6AE08C}" dt="2023-12-11T09:41:09.294" v="10367" actId="1076"/>
          <ac:spMkLst>
            <pc:docMk/>
            <pc:sldMk cId="3379267138" sldId="561"/>
            <ac:spMk id="5" creationId="{4D0E7B7A-890B-CDC2-85DF-806A020E308C}"/>
          </ac:spMkLst>
        </pc:spChg>
        <pc:spChg chg="mod">
          <ac:chgData name="María Fossati" userId="fc12d6ce9a8265d7" providerId="LiveId" clId="{7116EB87-93E4-460E-894C-5AC03C6AE08C}" dt="2023-12-11T09:41:04.860" v="10366" actId="20577"/>
          <ac:spMkLst>
            <pc:docMk/>
            <pc:sldMk cId="3379267138" sldId="561"/>
            <ac:spMk id="7" creationId="{82B1E5EC-080F-A8C0-15DB-B3F481F053E8}"/>
          </ac:spMkLst>
        </pc:spChg>
      </pc:sldChg>
      <pc:sldChg chg="add del mod modShow">
        <pc:chgData name="María Fossati" userId="fc12d6ce9a8265d7" providerId="LiveId" clId="{7116EB87-93E4-460E-894C-5AC03C6AE08C}" dt="2023-12-11T09:41:32.626" v="10371" actId="47"/>
        <pc:sldMkLst>
          <pc:docMk/>
          <pc:sldMk cId="1271073034" sldId="562"/>
        </pc:sldMkLst>
      </pc:sldChg>
      <pc:sldChg chg="modSp add mod modShow">
        <pc:chgData name="María Fossati" userId="fc12d6ce9a8265d7" providerId="LiveId" clId="{7116EB87-93E4-460E-894C-5AC03C6AE08C}" dt="2023-12-11T09:42:44.398" v="10387" actId="20577"/>
        <pc:sldMkLst>
          <pc:docMk/>
          <pc:sldMk cId="3339789359" sldId="562"/>
        </pc:sldMkLst>
        <pc:spChg chg="mod">
          <ac:chgData name="María Fossati" userId="fc12d6ce9a8265d7" providerId="LiveId" clId="{7116EB87-93E4-460E-894C-5AC03C6AE08C}" dt="2023-12-11T09:42:44.398" v="10387" actId="20577"/>
          <ac:spMkLst>
            <pc:docMk/>
            <pc:sldMk cId="3339789359" sldId="562"/>
            <ac:spMk id="7" creationId="{82B1E5EC-080F-A8C0-15DB-B3F481F053E8}"/>
          </ac:spMkLst>
        </pc:spChg>
      </pc:sldChg>
      <pc:sldChg chg="add del">
        <pc:chgData name="María Fossati" userId="fc12d6ce9a8265d7" providerId="LiveId" clId="{7116EB87-93E4-460E-894C-5AC03C6AE08C}" dt="2023-12-11T09:42:17.433" v="10376" actId="47"/>
        <pc:sldMkLst>
          <pc:docMk/>
          <pc:sldMk cId="3315845980" sldId="563"/>
        </pc:sldMkLst>
      </pc:sldChg>
      <pc:sldMasterChg chg="delSldLayout">
        <pc:chgData name="María Fossati" userId="fc12d6ce9a8265d7" providerId="LiveId" clId="{7116EB87-93E4-460E-894C-5AC03C6AE08C}" dt="2023-12-08T09:12:23.614" v="9322" actId="47"/>
        <pc:sldMasterMkLst>
          <pc:docMk/>
          <pc:sldMasterMk cId="0" sldId="2147483648"/>
        </pc:sldMasterMkLst>
        <pc:sldLayoutChg chg="del">
          <pc:chgData name="María Fossati" userId="fc12d6ce9a8265d7" providerId="LiveId" clId="{7116EB87-93E4-460E-894C-5AC03C6AE08C}" dt="2023-12-08T09:12:23.614" v="9322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María Fossati" userId="fc12d6ce9a8265d7" providerId="LiveId" clId="{FD5E3997-8744-48DD-A89D-935DB8DFFB1D}"/>
    <pc:docChg chg="undo redo custSel addSld delSld modSld sldOrd">
      <pc:chgData name="María Fossati" userId="fc12d6ce9a8265d7" providerId="LiveId" clId="{FD5E3997-8744-48DD-A89D-935DB8DFFB1D}" dt="2023-12-14T10:31:22.321" v="13102" actId="20577"/>
      <pc:docMkLst>
        <pc:docMk/>
      </pc:docMkLst>
      <pc:sldChg chg="modSp mod">
        <pc:chgData name="María Fossati" userId="fc12d6ce9a8265d7" providerId="LiveId" clId="{FD5E3997-8744-48DD-A89D-935DB8DFFB1D}" dt="2023-12-13T10:06:11.177" v="5" actId="20577"/>
        <pc:sldMkLst>
          <pc:docMk/>
          <pc:sldMk cId="0" sldId="256"/>
        </pc:sldMkLst>
        <pc:spChg chg="mod">
          <ac:chgData name="María Fossati" userId="fc12d6ce9a8265d7" providerId="LiveId" clId="{FD5E3997-8744-48DD-A89D-935DB8DFFB1D}" dt="2023-12-13T10:06:11.177" v="5" actId="20577"/>
          <ac:spMkLst>
            <pc:docMk/>
            <pc:sldMk cId="0" sldId="256"/>
            <ac:spMk id="115" creationId="{00000000-0000-0000-0000-000000000000}"/>
          </ac:spMkLst>
        </pc:spChg>
      </pc:sldChg>
      <pc:sldChg chg="modSp mod">
        <pc:chgData name="María Fossati" userId="fc12d6ce9a8265d7" providerId="LiveId" clId="{FD5E3997-8744-48DD-A89D-935DB8DFFB1D}" dt="2023-12-13T16:30:08.903" v="12145" actId="207"/>
        <pc:sldMkLst>
          <pc:docMk/>
          <pc:sldMk cId="0" sldId="325"/>
        </pc:sldMkLst>
        <pc:spChg chg="mod">
          <ac:chgData name="María Fossati" userId="fc12d6ce9a8265d7" providerId="LiveId" clId="{FD5E3997-8744-48DD-A89D-935DB8DFFB1D}" dt="2023-12-13T16:30:08.903" v="12145" actId="207"/>
          <ac:spMkLst>
            <pc:docMk/>
            <pc:sldMk cId="0" sldId="325"/>
            <ac:spMk id="83" creationId="{00000000-0000-0000-0000-000000000000}"/>
          </ac:spMkLst>
        </pc:spChg>
      </pc:sldChg>
      <pc:sldChg chg="modSp mod">
        <pc:chgData name="María Fossati" userId="fc12d6ce9a8265d7" providerId="LiveId" clId="{FD5E3997-8744-48DD-A89D-935DB8DFFB1D}" dt="2023-12-13T10:09:03.753" v="355" actId="20577"/>
        <pc:sldMkLst>
          <pc:docMk/>
          <pc:sldMk cId="0" sldId="326"/>
        </pc:sldMkLst>
        <pc:spChg chg="mod">
          <ac:chgData name="María Fossati" userId="fc12d6ce9a8265d7" providerId="LiveId" clId="{FD5E3997-8744-48DD-A89D-935DB8DFFB1D}" dt="2023-12-13T10:09:03.753" v="355" actId="20577"/>
          <ac:spMkLst>
            <pc:docMk/>
            <pc:sldMk cId="0" sldId="326"/>
            <ac:spMk id="84" creationId="{00000000-0000-0000-0000-000000000000}"/>
          </ac:spMkLst>
        </pc:spChg>
      </pc:sldChg>
      <pc:sldChg chg="modSp mod">
        <pc:chgData name="María Fossati" userId="fc12d6ce9a8265d7" providerId="LiveId" clId="{FD5E3997-8744-48DD-A89D-935DB8DFFB1D}" dt="2023-12-13T16:30:57.156" v="12158" actId="14100"/>
        <pc:sldMkLst>
          <pc:docMk/>
          <pc:sldMk cId="2745047690" sldId="359"/>
        </pc:sldMkLst>
        <pc:spChg chg="mod">
          <ac:chgData name="María Fossati" userId="fc12d6ce9a8265d7" providerId="LiveId" clId="{FD5E3997-8744-48DD-A89D-935DB8DFFB1D}" dt="2023-12-13T16:30:57.156" v="12158" actId="14100"/>
          <ac:spMkLst>
            <pc:docMk/>
            <pc:sldMk cId="2745047690" sldId="359"/>
            <ac:spMk id="83" creationId="{00000000-0000-0000-0000-000000000000}"/>
          </ac:spMkLst>
        </pc:spChg>
      </pc:sldChg>
      <pc:sldChg chg="del">
        <pc:chgData name="María Fossati" userId="fc12d6ce9a8265d7" providerId="LiveId" clId="{FD5E3997-8744-48DD-A89D-935DB8DFFB1D}" dt="2023-12-13T14:49:59.589" v="10842" actId="47"/>
        <pc:sldMkLst>
          <pc:docMk/>
          <pc:sldMk cId="2153894402" sldId="423"/>
        </pc:sldMkLst>
      </pc:sldChg>
      <pc:sldChg chg="modSp mod">
        <pc:chgData name="María Fossati" userId="fc12d6ce9a8265d7" providerId="LiveId" clId="{FD5E3997-8744-48DD-A89D-935DB8DFFB1D}" dt="2023-12-14T10:31:22.321" v="13102" actId="20577"/>
        <pc:sldMkLst>
          <pc:docMk/>
          <pc:sldMk cId="1509894130" sldId="438"/>
        </pc:sldMkLst>
        <pc:spChg chg="mod">
          <ac:chgData name="María Fossati" userId="fc12d6ce9a8265d7" providerId="LiveId" clId="{FD5E3997-8744-48DD-A89D-935DB8DFFB1D}" dt="2023-12-14T10:31:22.321" v="13102" actId="20577"/>
          <ac:spMkLst>
            <pc:docMk/>
            <pc:sldMk cId="1509894130" sldId="438"/>
            <ac:spMk id="83" creationId="{00000000-0000-0000-0000-000000000000}"/>
          </ac:spMkLst>
        </pc:spChg>
      </pc:sldChg>
      <pc:sldChg chg="add del">
        <pc:chgData name="María Fossati" userId="fc12d6ce9a8265d7" providerId="LiveId" clId="{FD5E3997-8744-48DD-A89D-935DB8DFFB1D}" dt="2023-12-13T13:29:35.337" v="5250" actId="47"/>
        <pc:sldMkLst>
          <pc:docMk/>
          <pc:sldMk cId="724687661" sldId="479"/>
        </pc:sldMkLst>
      </pc:sldChg>
      <pc:sldChg chg="del">
        <pc:chgData name="María Fossati" userId="fc12d6ce9a8265d7" providerId="LiveId" clId="{FD5E3997-8744-48DD-A89D-935DB8DFFB1D}" dt="2023-12-13T10:07:12.196" v="56" actId="47"/>
        <pc:sldMkLst>
          <pc:docMk/>
          <pc:sldMk cId="12967147" sldId="497"/>
        </pc:sldMkLst>
      </pc:sldChg>
      <pc:sldChg chg="del">
        <pc:chgData name="María Fossati" userId="fc12d6ce9a8265d7" providerId="LiveId" clId="{FD5E3997-8744-48DD-A89D-935DB8DFFB1D}" dt="2023-12-13T10:07:12.731" v="58" actId="47"/>
        <pc:sldMkLst>
          <pc:docMk/>
          <pc:sldMk cId="4286111071" sldId="498"/>
        </pc:sldMkLst>
      </pc:sldChg>
      <pc:sldChg chg="del">
        <pc:chgData name="María Fossati" userId="fc12d6ce9a8265d7" providerId="LiveId" clId="{FD5E3997-8744-48DD-A89D-935DB8DFFB1D}" dt="2023-12-13T10:06:54.487" v="37" actId="47"/>
        <pc:sldMkLst>
          <pc:docMk/>
          <pc:sldMk cId="3817351137" sldId="500"/>
        </pc:sldMkLst>
      </pc:sldChg>
      <pc:sldChg chg="del">
        <pc:chgData name="María Fossati" userId="fc12d6ce9a8265d7" providerId="LiveId" clId="{FD5E3997-8744-48DD-A89D-935DB8DFFB1D}" dt="2023-12-13T10:07:01.808" v="44" actId="47"/>
        <pc:sldMkLst>
          <pc:docMk/>
          <pc:sldMk cId="1535745057" sldId="504"/>
        </pc:sldMkLst>
      </pc:sldChg>
      <pc:sldChg chg="del">
        <pc:chgData name="María Fossati" userId="fc12d6ce9a8265d7" providerId="LiveId" clId="{FD5E3997-8744-48DD-A89D-935DB8DFFB1D}" dt="2023-12-13T10:06:58.555" v="41" actId="47"/>
        <pc:sldMkLst>
          <pc:docMk/>
          <pc:sldMk cId="3281806807" sldId="505"/>
        </pc:sldMkLst>
      </pc:sldChg>
      <pc:sldChg chg="del">
        <pc:chgData name="María Fossati" userId="fc12d6ce9a8265d7" providerId="LiveId" clId="{FD5E3997-8744-48DD-A89D-935DB8DFFB1D}" dt="2023-12-13T10:06:56.827" v="40" actId="47"/>
        <pc:sldMkLst>
          <pc:docMk/>
          <pc:sldMk cId="3779842573" sldId="506"/>
        </pc:sldMkLst>
      </pc:sldChg>
      <pc:sldChg chg="del">
        <pc:chgData name="María Fossati" userId="fc12d6ce9a8265d7" providerId="LiveId" clId="{FD5E3997-8744-48DD-A89D-935DB8DFFB1D}" dt="2023-12-13T10:06:55.688" v="38" actId="47"/>
        <pc:sldMkLst>
          <pc:docMk/>
          <pc:sldMk cId="4168213083" sldId="507"/>
        </pc:sldMkLst>
      </pc:sldChg>
      <pc:sldChg chg="modSp add del mod">
        <pc:chgData name="María Fossati" userId="fc12d6ce9a8265d7" providerId="LiveId" clId="{FD5E3997-8744-48DD-A89D-935DB8DFFB1D}" dt="2023-12-13T16:31:36.098" v="12169" actId="207"/>
        <pc:sldMkLst>
          <pc:docMk/>
          <pc:sldMk cId="111785607" sldId="512"/>
        </pc:sldMkLst>
        <pc:spChg chg="mod">
          <ac:chgData name="María Fossati" userId="fc12d6ce9a8265d7" providerId="LiveId" clId="{FD5E3997-8744-48DD-A89D-935DB8DFFB1D}" dt="2023-12-13T16:31:36.098" v="12169" actId="207"/>
          <ac:spMkLst>
            <pc:docMk/>
            <pc:sldMk cId="111785607" sldId="512"/>
            <ac:spMk id="10" creationId="{20F728EA-9FE9-9B01-5D8C-505CD315970C}"/>
          </ac:spMkLst>
        </pc:spChg>
        <pc:spChg chg="mod">
          <ac:chgData name="María Fossati" userId="fc12d6ce9a8265d7" providerId="LiveId" clId="{FD5E3997-8744-48DD-A89D-935DB8DFFB1D}" dt="2023-12-13T10:11:02.365" v="727" actId="20577"/>
          <ac:spMkLst>
            <pc:docMk/>
            <pc:sldMk cId="111785607" sldId="512"/>
            <ac:spMk id="86" creationId="{00000000-0000-0000-0000-000000000000}"/>
          </ac:spMkLst>
        </pc:spChg>
      </pc:sldChg>
      <pc:sldChg chg="del">
        <pc:chgData name="María Fossati" userId="fc12d6ce9a8265d7" providerId="LiveId" clId="{FD5E3997-8744-48DD-A89D-935DB8DFFB1D}" dt="2023-12-13T10:07:12.454" v="57" actId="47"/>
        <pc:sldMkLst>
          <pc:docMk/>
          <pc:sldMk cId="4051989606" sldId="513"/>
        </pc:sldMkLst>
      </pc:sldChg>
      <pc:sldChg chg="del">
        <pc:chgData name="María Fossati" userId="fc12d6ce9a8265d7" providerId="LiveId" clId="{FD5E3997-8744-48DD-A89D-935DB8DFFB1D}" dt="2023-12-13T10:07:09.532" v="53" actId="47"/>
        <pc:sldMkLst>
          <pc:docMk/>
          <pc:sldMk cId="148355177" sldId="514"/>
        </pc:sldMkLst>
      </pc:sldChg>
      <pc:sldChg chg="del">
        <pc:chgData name="María Fossati" userId="fc12d6ce9a8265d7" providerId="LiveId" clId="{FD5E3997-8744-48DD-A89D-935DB8DFFB1D}" dt="2023-12-13T10:07:10.095" v="55" actId="47"/>
        <pc:sldMkLst>
          <pc:docMk/>
          <pc:sldMk cId="1493179901" sldId="515"/>
        </pc:sldMkLst>
      </pc:sldChg>
      <pc:sldChg chg="del">
        <pc:chgData name="María Fossati" userId="fc12d6ce9a8265d7" providerId="LiveId" clId="{FD5E3997-8744-48DD-A89D-935DB8DFFB1D}" dt="2023-12-13T10:07:09.829" v="54" actId="47"/>
        <pc:sldMkLst>
          <pc:docMk/>
          <pc:sldMk cId="1618695447" sldId="516"/>
        </pc:sldMkLst>
      </pc:sldChg>
      <pc:sldChg chg="del">
        <pc:chgData name="María Fossati" userId="fc12d6ce9a8265d7" providerId="LiveId" clId="{FD5E3997-8744-48DD-A89D-935DB8DFFB1D}" dt="2023-12-13T10:07:06.910" v="50" actId="47"/>
        <pc:sldMkLst>
          <pc:docMk/>
          <pc:sldMk cId="1267708252" sldId="517"/>
        </pc:sldMkLst>
      </pc:sldChg>
      <pc:sldChg chg="del">
        <pc:chgData name="María Fossati" userId="fc12d6ce9a8265d7" providerId="LiveId" clId="{FD5E3997-8744-48DD-A89D-935DB8DFFB1D}" dt="2023-12-13T10:07:07.221" v="51" actId="47"/>
        <pc:sldMkLst>
          <pc:docMk/>
          <pc:sldMk cId="854904819" sldId="518"/>
        </pc:sldMkLst>
      </pc:sldChg>
      <pc:sldChg chg="del">
        <pc:chgData name="María Fossati" userId="fc12d6ce9a8265d7" providerId="LiveId" clId="{FD5E3997-8744-48DD-A89D-935DB8DFFB1D}" dt="2023-12-13T10:07:03.807" v="47" actId="47"/>
        <pc:sldMkLst>
          <pc:docMk/>
          <pc:sldMk cId="2653613455" sldId="520"/>
        </pc:sldMkLst>
      </pc:sldChg>
      <pc:sldChg chg="del">
        <pc:chgData name="María Fossati" userId="fc12d6ce9a8265d7" providerId="LiveId" clId="{FD5E3997-8744-48DD-A89D-935DB8DFFB1D}" dt="2023-12-13T10:07:00.913" v="43" actId="47"/>
        <pc:sldMkLst>
          <pc:docMk/>
          <pc:sldMk cId="2888211557" sldId="521"/>
        </pc:sldMkLst>
      </pc:sldChg>
      <pc:sldChg chg="del">
        <pc:chgData name="María Fossati" userId="fc12d6ce9a8265d7" providerId="LiveId" clId="{FD5E3997-8744-48DD-A89D-935DB8DFFB1D}" dt="2023-12-13T10:06:59.374" v="42" actId="47"/>
        <pc:sldMkLst>
          <pc:docMk/>
          <pc:sldMk cId="1558424529" sldId="522"/>
        </pc:sldMkLst>
      </pc:sldChg>
      <pc:sldChg chg="del">
        <pc:chgData name="María Fossati" userId="fc12d6ce9a8265d7" providerId="LiveId" clId="{FD5E3997-8744-48DD-A89D-935DB8DFFB1D}" dt="2023-12-13T10:06:56.121" v="39" actId="47"/>
        <pc:sldMkLst>
          <pc:docMk/>
          <pc:sldMk cId="2745728559" sldId="523"/>
        </pc:sldMkLst>
      </pc:sldChg>
      <pc:sldChg chg="del">
        <pc:chgData name="María Fossati" userId="fc12d6ce9a8265d7" providerId="LiveId" clId="{FD5E3997-8744-48DD-A89D-935DB8DFFB1D}" dt="2023-12-13T10:06:47.900" v="26" actId="47"/>
        <pc:sldMkLst>
          <pc:docMk/>
          <pc:sldMk cId="774556772" sldId="524"/>
        </pc:sldMkLst>
      </pc:sldChg>
      <pc:sldChg chg="del">
        <pc:chgData name="María Fossati" userId="fc12d6ce9a8265d7" providerId="LiveId" clId="{FD5E3997-8744-48DD-A89D-935DB8DFFB1D}" dt="2023-12-13T10:06:35.118" v="10" actId="47"/>
        <pc:sldMkLst>
          <pc:docMk/>
          <pc:sldMk cId="2811160479" sldId="527"/>
        </pc:sldMkLst>
      </pc:sldChg>
      <pc:sldChg chg="del">
        <pc:chgData name="María Fossati" userId="fc12d6ce9a8265d7" providerId="LiveId" clId="{FD5E3997-8744-48DD-A89D-935DB8DFFB1D}" dt="2023-12-13T10:06:39.995" v="16" actId="47"/>
        <pc:sldMkLst>
          <pc:docMk/>
          <pc:sldMk cId="1164985203" sldId="543"/>
        </pc:sldMkLst>
      </pc:sldChg>
      <pc:sldChg chg="del">
        <pc:chgData name="María Fossati" userId="fc12d6ce9a8265d7" providerId="LiveId" clId="{FD5E3997-8744-48DD-A89D-935DB8DFFB1D}" dt="2023-12-13T10:06:36.717" v="12" actId="47"/>
        <pc:sldMkLst>
          <pc:docMk/>
          <pc:sldMk cId="3025655308" sldId="546"/>
        </pc:sldMkLst>
      </pc:sldChg>
      <pc:sldChg chg="del">
        <pc:chgData name="María Fossati" userId="fc12d6ce9a8265d7" providerId="LiveId" clId="{FD5E3997-8744-48DD-A89D-935DB8DFFB1D}" dt="2023-12-13T10:06:35.951" v="11" actId="47"/>
        <pc:sldMkLst>
          <pc:docMk/>
          <pc:sldMk cId="3343548287" sldId="547"/>
        </pc:sldMkLst>
      </pc:sldChg>
      <pc:sldChg chg="del">
        <pc:chgData name="María Fossati" userId="fc12d6ce9a8265d7" providerId="LiveId" clId="{FD5E3997-8744-48DD-A89D-935DB8DFFB1D}" dt="2023-12-13T10:06:34.357" v="9" actId="47"/>
        <pc:sldMkLst>
          <pc:docMk/>
          <pc:sldMk cId="2050287886" sldId="548"/>
        </pc:sldMkLst>
      </pc:sldChg>
      <pc:sldChg chg="del">
        <pc:chgData name="María Fossati" userId="fc12d6ce9a8265d7" providerId="LiveId" clId="{FD5E3997-8744-48DD-A89D-935DB8DFFB1D}" dt="2023-12-13T10:06:33.656" v="8" actId="47"/>
        <pc:sldMkLst>
          <pc:docMk/>
          <pc:sldMk cId="3217751629" sldId="549"/>
        </pc:sldMkLst>
      </pc:sldChg>
      <pc:sldChg chg="del">
        <pc:chgData name="María Fossati" userId="fc12d6ce9a8265d7" providerId="LiveId" clId="{FD5E3997-8744-48DD-A89D-935DB8DFFB1D}" dt="2023-12-13T10:06:32.454" v="7" actId="47"/>
        <pc:sldMkLst>
          <pc:docMk/>
          <pc:sldMk cId="4048331134" sldId="550"/>
        </pc:sldMkLst>
      </pc:sldChg>
      <pc:sldChg chg="modSp mod">
        <pc:chgData name="María Fossati" userId="fc12d6ce9a8265d7" providerId="LiveId" clId="{FD5E3997-8744-48DD-A89D-935DB8DFFB1D}" dt="2023-12-13T16:27:14.110" v="12140" actId="1035"/>
        <pc:sldMkLst>
          <pc:docMk/>
          <pc:sldMk cId="162281921" sldId="551"/>
        </pc:sldMkLst>
        <pc:spChg chg="mod">
          <ac:chgData name="María Fossati" userId="fc12d6ce9a8265d7" providerId="LiveId" clId="{FD5E3997-8744-48DD-A89D-935DB8DFFB1D}" dt="2023-12-13T16:27:14.110" v="12140" actId="1035"/>
          <ac:spMkLst>
            <pc:docMk/>
            <pc:sldMk cId="162281921" sldId="551"/>
            <ac:spMk id="84" creationId="{00000000-0000-0000-0000-000000000000}"/>
          </ac:spMkLst>
        </pc:spChg>
      </pc:sldChg>
      <pc:sldChg chg="del">
        <pc:chgData name="María Fossati" userId="fc12d6ce9a8265d7" providerId="LiveId" clId="{FD5E3997-8744-48DD-A89D-935DB8DFFB1D}" dt="2023-12-13T10:06:37.534" v="13" actId="47"/>
        <pc:sldMkLst>
          <pc:docMk/>
          <pc:sldMk cId="674899246" sldId="552"/>
        </pc:sldMkLst>
      </pc:sldChg>
      <pc:sldChg chg="modSp add mod ord">
        <pc:chgData name="María Fossati" userId="fc12d6ce9a8265d7" providerId="LiveId" clId="{FD5E3997-8744-48DD-A89D-935DB8DFFB1D}" dt="2023-12-13T10:10:57.691" v="719"/>
        <pc:sldMkLst>
          <pc:docMk/>
          <pc:sldMk cId="1616367529" sldId="552"/>
        </pc:sldMkLst>
        <pc:spChg chg="mod">
          <ac:chgData name="María Fossati" userId="fc12d6ce9a8265d7" providerId="LiveId" clId="{FD5E3997-8744-48DD-A89D-935DB8DFFB1D}" dt="2023-12-13T10:10:55.445" v="717" actId="20577"/>
          <ac:spMkLst>
            <pc:docMk/>
            <pc:sldMk cId="1616367529" sldId="552"/>
            <ac:spMk id="84" creationId="{00000000-0000-0000-0000-000000000000}"/>
          </ac:spMkLst>
        </pc:spChg>
      </pc:sldChg>
      <pc:sldChg chg="del">
        <pc:chgData name="María Fossati" userId="fc12d6ce9a8265d7" providerId="LiveId" clId="{FD5E3997-8744-48DD-A89D-935DB8DFFB1D}" dt="2023-12-13T10:07:21.746" v="62" actId="47"/>
        <pc:sldMkLst>
          <pc:docMk/>
          <pc:sldMk cId="2672211332" sldId="553"/>
        </pc:sldMkLst>
      </pc:sldChg>
      <pc:sldChg chg="addSp modSp add mod">
        <pc:chgData name="María Fossati" userId="fc12d6ce9a8265d7" providerId="LiveId" clId="{FD5E3997-8744-48DD-A89D-935DB8DFFB1D}" dt="2023-12-13T16:34:11.480" v="12231" actId="207"/>
        <pc:sldMkLst>
          <pc:docMk/>
          <pc:sldMk cId="3960534841" sldId="553"/>
        </pc:sldMkLst>
        <pc:spChg chg="add mod">
          <ac:chgData name="María Fossati" userId="fc12d6ce9a8265d7" providerId="LiveId" clId="{FD5E3997-8744-48DD-A89D-935DB8DFFB1D}" dt="2023-12-13T16:34:01.912" v="12227" actId="1076"/>
          <ac:spMkLst>
            <pc:docMk/>
            <pc:sldMk cId="3960534841" sldId="553"/>
            <ac:spMk id="2" creationId="{E922FA57-FE3C-0EB9-59F9-472FBE9353C0}"/>
          </ac:spMkLst>
        </pc:spChg>
        <pc:spChg chg="mod">
          <ac:chgData name="María Fossati" userId="fc12d6ce9a8265d7" providerId="LiveId" clId="{FD5E3997-8744-48DD-A89D-935DB8DFFB1D}" dt="2023-12-13T16:34:11.480" v="12231" actId="207"/>
          <ac:spMkLst>
            <pc:docMk/>
            <pc:sldMk cId="3960534841" sldId="553"/>
            <ac:spMk id="10" creationId="{20F728EA-9FE9-9B01-5D8C-505CD315970C}"/>
          </ac:spMkLst>
        </pc:spChg>
        <pc:spChg chg="mod">
          <ac:chgData name="María Fossati" userId="fc12d6ce9a8265d7" providerId="LiveId" clId="{FD5E3997-8744-48DD-A89D-935DB8DFFB1D}" dt="2023-12-13T10:47:22.211" v="2002" actId="20577"/>
          <ac:spMkLst>
            <pc:docMk/>
            <pc:sldMk cId="3960534841" sldId="553"/>
            <ac:spMk id="86" creationId="{00000000-0000-0000-0000-000000000000}"/>
          </ac:spMkLst>
        </pc:spChg>
      </pc:sldChg>
      <pc:sldChg chg="del">
        <pc:chgData name="María Fossati" userId="fc12d6ce9a8265d7" providerId="LiveId" clId="{FD5E3997-8744-48DD-A89D-935DB8DFFB1D}" dt="2023-12-13T10:07:14.605" v="59" actId="47"/>
        <pc:sldMkLst>
          <pc:docMk/>
          <pc:sldMk cId="2176172353" sldId="554"/>
        </pc:sldMkLst>
      </pc:sldChg>
      <pc:sldChg chg="modSp add mod">
        <pc:chgData name="María Fossati" userId="fc12d6ce9a8265d7" providerId="LiveId" clId="{FD5E3997-8744-48DD-A89D-935DB8DFFB1D}" dt="2023-12-14T10:21:44.650" v="12897" actId="207"/>
        <pc:sldMkLst>
          <pc:docMk/>
          <pc:sldMk cId="2985880353" sldId="554"/>
        </pc:sldMkLst>
        <pc:spChg chg="mod">
          <ac:chgData name="María Fossati" userId="fc12d6ce9a8265d7" providerId="LiveId" clId="{FD5E3997-8744-48DD-A89D-935DB8DFFB1D}" dt="2023-12-14T10:21:44.650" v="12897" actId="207"/>
          <ac:spMkLst>
            <pc:docMk/>
            <pc:sldMk cId="2985880353" sldId="554"/>
            <ac:spMk id="10" creationId="{20F728EA-9FE9-9B01-5D8C-505CD315970C}"/>
          </ac:spMkLst>
        </pc:spChg>
        <pc:spChg chg="mod">
          <ac:chgData name="María Fossati" userId="fc12d6ce9a8265d7" providerId="LiveId" clId="{FD5E3997-8744-48DD-A89D-935DB8DFFB1D}" dt="2023-12-13T10:47:35.674" v="2037" actId="20577"/>
          <ac:spMkLst>
            <pc:docMk/>
            <pc:sldMk cId="2985880353" sldId="554"/>
            <ac:spMk id="86" creationId="{00000000-0000-0000-0000-000000000000}"/>
          </ac:spMkLst>
        </pc:spChg>
      </pc:sldChg>
      <pc:sldChg chg="del">
        <pc:chgData name="María Fossati" userId="fc12d6ce9a8265d7" providerId="LiveId" clId="{FD5E3997-8744-48DD-A89D-935DB8DFFB1D}" dt="2023-12-13T10:07:08.053" v="52" actId="47"/>
        <pc:sldMkLst>
          <pc:docMk/>
          <pc:sldMk cId="1173639280" sldId="555"/>
        </pc:sldMkLst>
      </pc:sldChg>
      <pc:sldChg chg="addSp delSp modSp add mod">
        <pc:chgData name="María Fossati" userId="fc12d6ce9a8265d7" providerId="LiveId" clId="{FD5E3997-8744-48DD-A89D-935DB8DFFB1D}" dt="2023-12-14T10:22:07.850" v="12904" actId="166"/>
        <pc:sldMkLst>
          <pc:docMk/>
          <pc:sldMk cId="3980610430" sldId="555"/>
        </pc:sldMkLst>
        <pc:spChg chg="add del mod">
          <ac:chgData name="María Fossati" userId="fc12d6ce9a8265d7" providerId="LiveId" clId="{FD5E3997-8744-48DD-A89D-935DB8DFFB1D}" dt="2023-12-13T15:03:36.876" v="11031" actId="478"/>
          <ac:spMkLst>
            <pc:docMk/>
            <pc:sldMk cId="3980610430" sldId="555"/>
            <ac:spMk id="2" creationId="{C9BD7312-E110-11BD-96D0-85A1E44DF6ED}"/>
          </ac:spMkLst>
        </pc:spChg>
        <pc:spChg chg="add mod">
          <ac:chgData name="María Fossati" userId="fc12d6ce9a8265d7" providerId="LiveId" clId="{FD5E3997-8744-48DD-A89D-935DB8DFFB1D}" dt="2023-12-13T15:07:34.924" v="11126" actId="14100"/>
          <ac:spMkLst>
            <pc:docMk/>
            <pc:sldMk cId="3980610430" sldId="555"/>
            <ac:spMk id="9" creationId="{3DD569CC-621D-B5BF-F9D2-B2151CD4EADB}"/>
          </ac:spMkLst>
        </pc:spChg>
        <pc:spChg chg="mod ord">
          <ac:chgData name="María Fossati" userId="fc12d6ce9a8265d7" providerId="LiveId" clId="{FD5E3997-8744-48DD-A89D-935DB8DFFB1D}" dt="2023-12-14T10:22:07.850" v="12904" actId="166"/>
          <ac:spMkLst>
            <pc:docMk/>
            <pc:sldMk cId="3980610430" sldId="555"/>
            <ac:spMk id="10" creationId="{20F728EA-9FE9-9B01-5D8C-505CD315970C}"/>
          </ac:spMkLst>
        </pc:spChg>
        <pc:spChg chg="mod">
          <ac:chgData name="María Fossati" userId="fc12d6ce9a8265d7" providerId="LiveId" clId="{FD5E3997-8744-48DD-A89D-935DB8DFFB1D}" dt="2023-12-13T11:01:31.786" v="2464" actId="14100"/>
          <ac:spMkLst>
            <pc:docMk/>
            <pc:sldMk cId="3980610430" sldId="555"/>
            <ac:spMk id="86" creationId="{00000000-0000-0000-0000-000000000000}"/>
          </ac:spMkLst>
        </pc:spChg>
        <pc:picChg chg="add del mod">
          <ac:chgData name="María Fossati" userId="fc12d6ce9a8265d7" providerId="LiveId" clId="{FD5E3997-8744-48DD-A89D-935DB8DFFB1D}" dt="2023-12-13T15:05:44.639" v="11053" actId="478"/>
          <ac:picMkLst>
            <pc:docMk/>
            <pc:sldMk cId="3980610430" sldId="555"/>
            <ac:picMk id="4" creationId="{A590C249-73C0-0614-AB9E-1E1F18344D19}"/>
          </ac:picMkLst>
        </pc:picChg>
        <pc:picChg chg="add mod ord">
          <ac:chgData name="María Fossati" userId="fc12d6ce9a8265d7" providerId="LiveId" clId="{FD5E3997-8744-48DD-A89D-935DB8DFFB1D}" dt="2023-12-14T10:21:59.396" v="12901" actId="1076"/>
          <ac:picMkLst>
            <pc:docMk/>
            <pc:sldMk cId="3980610430" sldId="555"/>
            <ac:picMk id="6" creationId="{CD9DB054-ECF1-9949-8FD2-AE7A947AEBFC}"/>
          </ac:picMkLst>
        </pc:picChg>
        <pc:picChg chg="add mod ord">
          <ac:chgData name="María Fossati" userId="fc12d6ce9a8265d7" providerId="LiveId" clId="{FD5E3997-8744-48DD-A89D-935DB8DFFB1D}" dt="2023-12-14T10:21:57.889" v="12900" actId="1076"/>
          <ac:picMkLst>
            <pc:docMk/>
            <pc:sldMk cId="3980610430" sldId="555"/>
            <ac:picMk id="8" creationId="{827ACEBA-843A-085D-8FC7-9FC666C3E457}"/>
          </ac:picMkLst>
        </pc:picChg>
      </pc:sldChg>
      <pc:sldChg chg="addSp modSp add mod">
        <pc:chgData name="María Fossati" userId="fc12d6ce9a8265d7" providerId="LiveId" clId="{FD5E3997-8744-48DD-A89D-935DB8DFFB1D}" dt="2023-12-14T10:22:25.059" v="12907" actId="255"/>
        <pc:sldMkLst>
          <pc:docMk/>
          <pc:sldMk cId="733241047" sldId="556"/>
        </pc:sldMkLst>
        <pc:spChg chg="mod">
          <ac:chgData name="María Fossati" userId="fc12d6ce9a8265d7" providerId="LiveId" clId="{FD5E3997-8744-48DD-A89D-935DB8DFFB1D}" dt="2023-12-14T10:22:25.059" v="12907" actId="255"/>
          <ac:spMkLst>
            <pc:docMk/>
            <pc:sldMk cId="733241047" sldId="556"/>
            <ac:spMk id="10" creationId="{20F728EA-9FE9-9B01-5D8C-505CD315970C}"/>
          </ac:spMkLst>
        </pc:spChg>
        <pc:picChg chg="add mod">
          <ac:chgData name="María Fossati" userId="fc12d6ce9a8265d7" providerId="LiveId" clId="{FD5E3997-8744-48DD-A89D-935DB8DFFB1D}" dt="2023-12-14T10:22:16.976" v="12906" actId="1076"/>
          <ac:picMkLst>
            <pc:docMk/>
            <pc:sldMk cId="733241047" sldId="556"/>
            <ac:picMk id="2" creationId="{28C7129A-4A88-221A-7910-4A284629BE67}"/>
          </ac:picMkLst>
        </pc:picChg>
        <pc:picChg chg="add mod">
          <ac:chgData name="María Fossati" userId="fc12d6ce9a8265d7" providerId="LiveId" clId="{FD5E3997-8744-48DD-A89D-935DB8DFFB1D}" dt="2023-12-14T10:22:14.439" v="12905" actId="1076"/>
          <ac:picMkLst>
            <pc:docMk/>
            <pc:sldMk cId="733241047" sldId="556"/>
            <ac:picMk id="3" creationId="{045843D6-8E6D-674E-41B8-DF3BF9D5DFEA}"/>
          </ac:picMkLst>
        </pc:picChg>
      </pc:sldChg>
      <pc:sldChg chg="add del">
        <pc:chgData name="María Fossati" userId="fc12d6ce9a8265d7" providerId="LiveId" clId="{FD5E3997-8744-48DD-A89D-935DB8DFFB1D}" dt="2023-12-13T11:02:29.318" v="2572"/>
        <pc:sldMkLst>
          <pc:docMk/>
          <pc:sldMk cId="2593897288" sldId="556"/>
        </pc:sldMkLst>
      </pc:sldChg>
      <pc:sldChg chg="del">
        <pc:chgData name="María Fossati" userId="fc12d6ce9a8265d7" providerId="LiveId" clId="{FD5E3997-8744-48DD-A89D-935DB8DFFB1D}" dt="2023-12-13T10:07:04.881" v="49" actId="47"/>
        <pc:sldMkLst>
          <pc:docMk/>
          <pc:sldMk cId="3211136272" sldId="556"/>
        </pc:sldMkLst>
      </pc:sldChg>
      <pc:sldChg chg="del">
        <pc:chgData name="María Fossati" userId="fc12d6ce9a8265d7" providerId="LiveId" clId="{FD5E3997-8744-48DD-A89D-935DB8DFFB1D}" dt="2023-12-13T10:06:53.899" v="36" actId="47"/>
        <pc:sldMkLst>
          <pc:docMk/>
          <pc:sldMk cId="79771623" sldId="557"/>
        </pc:sldMkLst>
      </pc:sldChg>
      <pc:sldChg chg="addSp delSp modSp add mod modNotesTx">
        <pc:chgData name="María Fossati" userId="fc12d6ce9a8265d7" providerId="LiveId" clId="{FD5E3997-8744-48DD-A89D-935DB8DFFB1D}" dt="2023-12-13T16:38:17.938" v="12436" actId="20577"/>
        <pc:sldMkLst>
          <pc:docMk/>
          <pc:sldMk cId="3513591316" sldId="557"/>
        </pc:sldMkLst>
        <pc:spChg chg="add mod">
          <ac:chgData name="María Fossati" userId="fc12d6ce9a8265d7" providerId="LiveId" clId="{FD5E3997-8744-48DD-A89D-935DB8DFFB1D}" dt="2023-12-13T16:37:34.159" v="12398" actId="1076"/>
          <ac:spMkLst>
            <pc:docMk/>
            <pc:sldMk cId="3513591316" sldId="557"/>
            <ac:spMk id="3" creationId="{1BC53ABD-95FD-0B2E-2D86-7E7C3E356E2E}"/>
          </ac:spMkLst>
        </pc:spChg>
        <pc:spChg chg="mod">
          <ac:chgData name="María Fossati" userId="fc12d6ce9a8265d7" providerId="LiveId" clId="{FD5E3997-8744-48DD-A89D-935DB8DFFB1D}" dt="2023-12-13T16:37:17.351" v="12397" actId="255"/>
          <ac:spMkLst>
            <pc:docMk/>
            <pc:sldMk cId="3513591316" sldId="557"/>
            <ac:spMk id="10" creationId="{20F728EA-9FE9-9B01-5D8C-505CD315970C}"/>
          </ac:spMkLst>
        </pc:spChg>
        <pc:picChg chg="add del mod">
          <ac:chgData name="María Fossati" userId="fc12d6ce9a8265d7" providerId="LiveId" clId="{FD5E3997-8744-48DD-A89D-935DB8DFFB1D}" dt="2023-12-13T15:09:15.588" v="11139" actId="478"/>
          <ac:picMkLst>
            <pc:docMk/>
            <pc:sldMk cId="3513591316" sldId="557"/>
            <ac:picMk id="2" creationId="{E4211010-517A-3FB7-4043-6C715369EE4E}"/>
          </ac:picMkLst>
        </pc:picChg>
      </pc:sldChg>
      <pc:sldChg chg="addSp modSp add mod modNotesTx">
        <pc:chgData name="María Fossati" userId="fc12d6ce9a8265d7" providerId="LiveId" clId="{FD5E3997-8744-48DD-A89D-935DB8DFFB1D}" dt="2023-12-13T16:38:28.867" v="12490" actId="20577"/>
        <pc:sldMkLst>
          <pc:docMk/>
          <pc:sldMk cId="906894650" sldId="558"/>
        </pc:sldMkLst>
        <pc:spChg chg="add mod">
          <ac:chgData name="María Fossati" userId="fc12d6ce9a8265d7" providerId="LiveId" clId="{FD5E3997-8744-48DD-A89D-935DB8DFFB1D}" dt="2023-12-13T16:38:09.194" v="12409" actId="1076"/>
          <ac:spMkLst>
            <pc:docMk/>
            <pc:sldMk cId="906894650" sldId="558"/>
            <ac:spMk id="2" creationId="{A7BE908F-270A-710C-B42B-FCB30930134E}"/>
          </ac:spMkLst>
        </pc:spChg>
        <pc:spChg chg="mod">
          <ac:chgData name="María Fossati" userId="fc12d6ce9a8265d7" providerId="LiveId" clId="{FD5E3997-8744-48DD-A89D-935DB8DFFB1D}" dt="2023-12-13T16:37:56.259" v="12408" actId="20577"/>
          <ac:spMkLst>
            <pc:docMk/>
            <pc:sldMk cId="906894650" sldId="558"/>
            <ac:spMk id="10" creationId="{20F728EA-9FE9-9B01-5D8C-505CD315970C}"/>
          </ac:spMkLst>
        </pc:spChg>
      </pc:sldChg>
      <pc:sldChg chg="addSp delSp modSp add mod">
        <pc:chgData name="María Fossati" userId="fc12d6ce9a8265d7" providerId="LiveId" clId="{FD5E3997-8744-48DD-A89D-935DB8DFFB1D}" dt="2023-12-14T10:27:28.746" v="13021" actId="207"/>
        <pc:sldMkLst>
          <pc:docMk/>
          <pc:sldMk cId="1003854336" sldId="559"/>
        </pc:sldMkLst>
        <pc:spChg chg="add del mod">
          <ac:chgData name="María Fossati" userId="fc12d6ce9a8265d7" providerId="LiveId" clId="{FD5E3997-8744-48DD-A89D-935DB8DFFB1D}" dt="2023-12-13T14:17:31.796" v="9911" actId="478"/>
          <ac:spMkLst>
            <pc:docMk/>
            <pc:sldMk cId="1003854336" sldId="559"/>
            <ac:spMk id="2" creationId="{F343962A-8B80-B2DD-412F-67F1B680DF85}"/>
          </ac:spMkLst>
        </pc:spChg>
        <pc:spChg chg="add del">
          <ac:chgData name="María Fossati" userId="fc12d6ce9a8265d7" providerId="LiveId" clId="{FD5E3997-8744-48DD-A89D-935DB8DFFB1D}" dt="2023-12-13T13:32:25.349" v="5603" actId="478"/>
          <ac:spMkLst>
            <pc:docMk/>
            <pc:sldMk cId="1003854336" sldId="559"/>
            <ac:spMk id="4" creationId="{AE2E78A3-B74A-E10F-4377-D06F126F46F5}"/>
          </ac:spMkLst>
        </pc:spChg>
        <pc:spChg chg="add mod">
          <ac:chgData name="María Fossati" userId="fc12d6ce9a8265d7" providerId="LiveId" clId="{FD5E3997-8744-48DD-A89D-935DB8DFFB1D}" dt="2023-12-14T10:27:28.746" v="13021" actId="207"/>
          <ac:spMkLst>
            <pc:docMk/>
            <pc:sldMk cId="1003854336" sldId="559"/>
            <ac:spMk id="5" creationId="{7663B60A-EFD4-8F2B-890D-F9BC216CB915}"/>
          </ac:spMkLst>
        </pc:spChg>
        <pc:spChg chg="mod">
          <ac:chgData name="María Fossati" userId="fc12d6ce9a8265d7" providerId="LiveId" clId="{FD5E3997-8744-48DD-A89D-935DB8DFFB1D}" dt="2023-12-14T10:26:52.953" v="13007" actId="20577"/>
          <ac:spMkLst>
            <pc:docMk/>
            <pc:sldMk cId="1003854336" sldId="559"/>
            <ac:spMk id="10" creationId="{20F728EA-9FE9-9B01-5D8C-505CD315970C}"/>
          </ac:spMkLst>
        </pc:spChg>
        <pc:picChg chg="add mod">
          <ac:chgData name="María Fossati" userId="fc12d6ce9a8265d7" providerId="LiveId" clId="{FD5E3997-8744-48DD-A89D-935DB8DFFB1D}" dt="2023-12-13T16:38:52.126" v="12518" actId="1076"/>
          <ac:picMkLst>
            <pc:docMk/>
            <pc:sldMk cId="1003854336" sldId="559"/>
            <ac:picMk id="7" creationId="{CDC70770-4962-DFFB-983B-CA6049DEABD7}"/>
          </ac:picMkLst>
        </pc:picChg>
      </pc:sldChg>
      <pc:sldChg chg="del">
        <pc:chgData name="María Fossati" userId="fc12d6ce9a8265d7" providerId="LiveId" clId="{FD5E3997-8744-48DD-A89D-935DB8DFFB1D}" dt="2023-12-13T10:06:50.743" v="30" actId="47"/>
        <pc:sldMkLst>
          <pc:docMk/>
          <pc:sldMk cId="3159511964" sldId="559"/>
        </pc:sldMkLst>
      </pc:sldChg>
      <pc:sldChg chg="modSp add mod">
        <pc:chgData name="María Fossati" userId="fc12d6ce9a8265d7" providerId="LiveId" clId="{FD5E3997-8744-48DD-A89D-935DB8DFFB1D}" dt="2023-12-13T13:17:48.454" v="4699"/>
        <pc:sldMkLst>
          <pc:docMk/>
          <pc:sldMk cId="1450641802" sldId="560"/>
        </pc:sldMkLst>
        <pc:spChg chg="mod">
          <ac:chgData name="María Fossati" userId="fc12d6ce9a8265d7" providerId="LiveId" clId="{FD5E3997-8744-48DD-A89D-935DB8DFFB1D}" dt="2023-12-13T13:17:48.454" v="4699"/>
          <ac:spMkLst>
            <pc:docMk/>
            <pc:sldMk cId="1450641802" sldId="560"/>
            <ac:spMk id="10" creationId="{20F728EA-9FE9-9B01-5D8C-505CD315970C}"/>
          </ac:spMkLst>
        </pc:spChg>
        <pc:spChg chg="mod">
          <ac:chgData name="María Fossati" userId="fc12d6ce9a8265d7" providerId="LiveId" clId="{FD5E3997-8744-48DD-A89D-935DB8DFFB1D}" dt="2023-12-13T13:00:52.700" v="3993" actId="20577"/>
          <ac:spMkLst>
            <pc:docMk/>
            <pc:sldMk cId="1450641802" sldId="560"/>
            <ac:spMk id="86" creationId="{00000000-0000-0000-0000-000000000000}"/>
          </ac:spMkLst>
        </pc:spChg>
      </pc:sldChg>
      <pc:sldChg chg="del">
        <pc:chgData name="María Fossati" userId="fc12d6ce9a8265d7" providerId="LiveId" clId="{FD5E3997-8744-48DD-A89D-935DB8DFFB1D}" dt="2023-12-13T10:06:49.411" v="28" actId="47"/>
        <pc:sldMkLst>
          <pc:docMk/>
          <pc:sldMk cId="4137095579" sldId="560"/>
        </pc:sldMkLst>
      </pc:sldChg>
      <pc:sldChg chg="modSp add mod">
        <pc:chgData name="María Fossati" userId="fc12d6ce9a8265d7" providerId="LiveId" clId="{FD5E3997-8744-48DD-A89D-935DB8DFFB1D}" dt="2023-12-13T13:29:29.309" v="5249" actId="20577"/>
        <pc:sldMkLst>
          <pc:docMk/>
          <pc:sldMk cId="1114635397" sldId="561"/>
        </pc:sldMkLst>
        <pc:spChg chg="mod">
          <ac:chgData name="María Fossati" userId="fc12d6ce9a8265d7" providerId="LiveId" clId="{FD5E3997-8744-48DD-A89D-935DB8DFFB1D}" dt="2023-12-13T13:29:29.309" v="5249" actId="20577"/>
          <ac:spMkLst>
            <pc:docMk/>
            <pc:sldMk cId="1114635397" sldId="561"/>
            <ac:spMk id="10" creationId="{20F728EA-9FE9-9B01-5D8C-505CD315970C}"/>
          </ac:spMkLst>
        </pc:spChg>
      </pc:sldChg>
      <pc:sldChg chg="new del">
        <pc:chgData name="María Fossati" userId="fc12d6ce9a8265d7" providerId="LiveId" clId="{FD5E3997-8744-48DD-A89D-935DB8DFFB1D}" dt="2023-12-13T13:13:53.912" v="4370" actId="680"/>
        <pc:sldMkLst>
          <pc:docMk/>
          <pc:sldMk cId="2763520422" sldId="561"/>
        </pc:sldMkLst>
      </pc:sldChg>
      <pc:sldChg chg="del">
        <pc:chgData name="María Fossati" userId="fc12d6ce9a8265d7" providerId="LiveId" clId="{FD5E3997-8744-48DD-A89D-935DB8DFFB1D}" dt="2023-12-13T10:06:45.481" v="23" actId="47"/>
        <pc:sldMkLst>
          <pc:docMk/>
          <pc:sldMk cId="3379267138" sldId="561"/>
        </pc:sldMkLst>
      </pc:sldChg>
      <pc:sldChg chg="new del">
        <pc:chgData name="María Fossati" userId="fc12d6ce9a8265d7" providerId="LiveId" clId="{FD5E3997-8744-48DD-A89D-935DB8DFFB1D}" dt="2023-12-13T13:28:06.424" v="5140" actId="47"/>
        <pc:sldMkLst>
          <pc:docMk/>
          <pc:sldMk cId="514385228" sldId="562"/>
        </pc:sldMkLst>
      </pc:sldChg>
      <pc:sldChg chg="modSp add mod ord">
        <pc:chgData name="María Fossati" userId="fc12d6ce9a8265d7" providerId="LiveId" clId="{FD5E3997-8744-48DD-A89D-935DB8DFFB1D}" dt="2023-12-13T13:31:30.572" v="5594" actId="20577"/>
        <pc:sldMkLst>
          <pc:docMk/>
          <pc:sldMk cId="1613769743" sldId="562"/>
        </pc:sldMkLst>
        <pc:spChg chg="mod">
          <ac:chgData name="María Fossati" userId="fc12d6ce9a8265d7" providerId="LiveId" clId="{FD5E3997-8744-48DD-A89D-935DB8DFFB1D}" dt="2023-12-13T13:31:30.572" v="5594" actId="20577"/>
          <ac:spMkLst>
            <pc:docMk/>
            <pc:sldMk cId="1613769743" sldId="562"/>
            <ac:spMk id="84" creationId="{00000000-0000-0000-0000-000000000000}"/>
          </ac:spMkLst>
        </pc:spChg>
      </pc:sldChg>
      <pc:sldChg chg="del">
        <pc:chgData name="María Fossati" userId="fc12d6ce9a8265d7" providerId="LiveId" clId="{FD5E3997-8744-48DD-A89D-935DB8DFFB1D}" dt="2023-12-13T10:06:29.749" v="6" actId="47"/>
        <pc:sldMkLst>
          <pc:docMk/>
          <pc:sldMk cId="3339789359" sldId="562"/>
        </pc:sldMkLst>
      </pc:sldChg>
      <pc:sldChg chg="addSp delSp modSp add mod">
        <pc:chgData name="María Fossati" userId="fc12d6ce9a8265d7" providerId="LiveId" clId="{FD5E3997-8744-48DD-A89D-935DB8DFFB1D}" dt="2023-12-13T15:16:03.313" v="11360" actId="20577"/>
        <pc:sldMkLst>
          <pc:docMk/>
          <pc:sldMk cId="880925269" sldId="563"/>
        </pc:sldMkLst>
        <pc:spChg chg="add del">
          <ac:chgData name="María Fossati" userId="fc12d6ce9a8265d7" providerId="LiveId" clId="{FD5E3997-8744-48DD-A89D-935DB8DFFB1D}" dt="2023-12-13T13:33:50.110" v="5634" actId="478"/>
          <ac:spMkLst>
            <pc:docMk/>
            <pc:sldMk cId="880925269" sldId="563"/>
            <ac:spMk id="2" creationId="{F343962A-8B80-B2DD-412F-67F1B680DF85}"/>
          </ac:spMkLst>
        </pc:spChg>
        <pc:spChg chg="mod">
          <ac:chgData name="María Fossati" userId="fc12d6ce9a8265d7" providerId="LiveId" clId="{FD5E3997-8744-48DD-A89D-935DB8DFFB1D}" dt="2023-12-13T15:16:03.313" v="11360" actId="20577"/>
          <ac:spMkLst>
            <pc:docMk/>
            <pc:sldMk cId="880925269" sldId="563"/>
            <ac:spMk id="10" creationId="{20F728EA-9FE9-9B01-5D8C-505CD315970C}"/>
          </ac:spMkLst>
        </pc:spChg>
        <pc:spChg chg="mod">
          <ac:chgData name="María Fossati" userId="fc12d6ce9a8265d7" providerId="LiveId" clId="{FD5E3997-8744-48DD-A89D-935DB8DFFB1D}" dt="2023-12-13T13:33:38.775" v="5629" actId="20577"/>
          <ac:spMkLst>
            <pc:docMk/>
            <pc:sldMk cId="880925269" sldId="563"/>
            <ac:spMk id="86" creationId="{00000000-0000-0000-0000-000000000000}"/>
          </ac:spMkLst>
        </pc:spChg>
        <pc:picChg chg="add">
          <ac:chgData name="María Fossati" userId="fc12d6ce9a8265d7" providerId="LiveId" clId="{FD5E3997-8744-48DD-A89D-935DB8DFFB1D}" dt="2023-12-13T15:15:59.730" v="11355" actId="22"/>
          <ac:picMkLst>
            <pc:docMk/>
            <pc:sldMk cId="880925269" sldId="563"/>
            <ac:picMk id="4" creationId="{EA95C3E4-7AD7-D8F2-1F0A-2E7F236C18E0}"/>
          </ac:picMkLst>
        </pc:picChg>
      </pc:sldChg>
      <pc:sldChg chg="del">
        <pc:chgData name="María Fossati" userId="fc12d6ce9a8265d7" providerId="LiveId" clId="{FD5E3997-8744-48DD-A89D-935DB8DFFB1D}" dt="2023-12-13T10:06:53.160" v="35" actId="47"/>
        <pc:sldMkLst>
          <pc:docMk/>
          <pc:sldMk cId="1651157859" sldId="563"/>
        </pc:sldMkLst>
      </pc:sldChg>
      <pc:sldChg chg="del">
        <pc:chgData name="María Fossati" userId="fc12d6ce9a8265d7" providerId="LiveId" clId="{FD5E3997-8744-48DD-A89D-935DB8DFFB1D}" dt="2023-12-13T10:06:52.521" v="34" actId="47"/>
        <pc:sldMkLst>
          <pc:docMk/>
          <pc:sldMk cId="742648882" sldId="564"/>
        </pc:sldMkLst>
      </pc:sldChg>
      <pc:sldChg chg="addSp delSp modSp add mod">
        <pc:chgData name="María Fossati" userId="fc12d6ce9a8265d7" providerId="LiveId" clId="{FD5E3997-8744-48DD-A89D-935DB8DFFB1D}" dt="2023-12-14T10:29:37.684" v="13081" actId="20577"/>
        <pc:sldMkLst>
          <pc:docMk/>
          <pc:sldMk cId="1242816111" sldId="564"/>
        </pc:sldMkLst>
        <pc:spChg chg="add del mod">
          <ac:chgData name="María Fossati" userId="fc12d6ce9a8265d7" providerId="LiveId" clId="{FD5E3997-8744-48DD-A89D-935DB8DFFB1D}" dt="2023-12-13T15:17:21.055" v="11370" actId="478"/>
          <ac:spMkLst>
            <pc:docMk/>
            <pc:sldMk cId="1242816111" sldId="564"/>
            <ac:spMk id="2" creationId="{FAC2DFD0-4BD2-7E76-E58A-3C6C7386C89B}"/>
          </ac:spMkLst>
        </pc:spChg>
        <pc:spChg chg="add mod ord">
          <ac:chgData name="María Fossati" userId="fc12d6ce9a8265d7" providerId="LiveId" clId="{FD5E3997-8744-48DD-A89D-935DB8DFFB1D}" dt="2023-12-13T17:04:23.329" v="12694" actId="14100"/>
          <ac:spMkLst>
            <pc:docMk/>
            <pc:sldMk cId="1242816111" sldId="564"/>
            <ac:spMk id="5" creationId="{577EC80F-50DF-50EF-560D-B88CE4FB5206}"/>
          </ac:spMkLst>
        </pc:spChg>
        <pc:spChg chg="mod">
          <ac:chgData name="María Fossati" userId="fc12d6ce9a8265d7" providerId="LiveId" clId="{FD5E3997-8744-48DD-A89D-935DB8DFFB1D}" dt="2023-12-14T10:29:37.684" v="13081" actId="20577"/>
          <ac:spMkLst>
            <pc:docMk/>
            <pc:sldMk cId="1242816111" sldId="564"/>
            <ac:spMk id="10" creationId="{20F728EA-9FE9-9B01-5D8C-505CD315970C}"/>
          </ac:spMkLst>
        </pc:spChg>
        <pc:picChg chg="add mod">
          <ac:chgData name="María Fossati" userId="fc12d6ce9a8265d7" providerId="LiveId" clId="{FD5E3997-8744-48DD-A89D-935DB8DFFB1D}" dt="2023-12-13T17:04:01.974" v="12687" actId="1076"/>
          <ac:picMkLst>
            <pc:docMk/>
            <pc:sldMk cId="1242816111" sldId="564"/>
            <ac:picMk id="4" creationId="{8BAC4A98-7813-D809-2623-24999C2A8E11}"/>
          </ac:picMkLst>
        </pc:picChg>
      </pc:sldChg>
      <pc:sldChg chg="addSp modSp add mod">
        <pc:chgData name="María Fossati" userId="fc12d6ce9a8265d7" providerId="LiveId" clId="{FD5E3997-8744-48DD-A89D-935DB8DFFB1D}" dt="2023-12-14T10:29:17.091" v="13059" actId="255"/>
        <pc:sldMkLst>
          <pc:docMk/>
          <pc:sldMk cId="4261712190" sldId="565"/>
        </pc:sldMkLst>
        <pc:spChg chg="add mod">
          <ac:chgData name="María Fossati" userId="fc12d6ce9a8265d7" providerId="LiveId" clId="{FD5E3997-8744-48DD-A89D-935DB8DFFB1D}" dt="2023-12-14T10:29:05.210" v="13058" actId="1076"/>
          <ac:spMkLst>
            <pc:docMk/>
            <pc:sldMk cId="4261712190" sldId="565"/>
            <ac:spMk id="2" creationId="{03FB67CA-4B8F-C384-754C-5C91FF20C0C3}"/>
          </ac:spMkLst>
        </pc:spChg>
        <pc:spChg chg="add mod ord">
          <ac:chgData name="María Fossati" userId="fc12d6ce9a8265d7" providerId="LiveId" clId="{FD5E3997-8744-48DD-A89D-935DB8DFFB1D}" dt="2023-12-13T17:03:39.563" v="12685" actId="1076"/>
          <ac:spMkLst>
            <pc:docMk/>
            <pc:sldMk cId="4261712190" sldId="565"/>
            <ac:spMk id="3" creationId="{A427FFC9-B9D1-F531-CA37-0E30755D5C8B}"/>
          </ac:spMkLst>
        </pc:spChg>
        <pc:spChg chg="mod">
          <ac:chgData name="María Fossati" userId="fc12d6ce9a8265d7" providerId="LiveId" clId="{FD5E3997-8744-48DD-A89D-935DB8DFFB1D}" dt="2023-12-14T10:29:17.091" v="13059" actId="255"/>
          <ac:spMkLst>
            <pc:docMk/>
            <pc:sldMk cId="4261712190" sldId="565"/>
            <ac:spMk id="10" creationId="{20F728EA-9FE9-9B01-5D8C-505CD315970C}"/>
          </ac:spMkLst>
        </pc:spChg>
      </pc:sldChg>
      <pc:sldChg chg="del">
        <pc:chgData name="María Fossati" userId="fc12d6ce9a8265d7" providerId="LiveId" clId="{FD5E3997-8744-48DD-A89D-935DB8DFFB1D}" dt="2023-12-13T10:06:52.055" v="33" actId="47"/>
        <pc:sldMkLst>
          <pc:docMk/>
          <pc:sldMk cId="170865930" sldId="566"/>
        </pc:sldMkLst>
      </pc:sldChg>
      <pc:sldChg chg="delSp modSp add mod">
        <pc:chgData name="María Fossati" userId="fc12d6ce9a8265d7" providerId="LiveId" clId="{FD5E3997-8744-48DD-A89D-935DB8DFFB1D}" dt="2023-12-13T17:07:24.455" v="12728" actId="207"/>
        <pc:sldMkLst>
          <pc:docMk/>
          <pc:sldMk cId="2921360944" sldId="566"/>
        </pc:sldMkLst>
        <pc:spChg chg="del">
          <ac:chgData name="María Fossati" userId="fc12d6ce9a8265d7" providerId="LiveId" clId="{FD5E3997-8744-48DD-A89D-935DB8DFFB1D}" dt="2023-12-13T13:56:00.340" v="7425" actId="478"/>
          <ac:spMkLst>
            <pc:docMk/>
            <pc:sldMk cId="2921360944" sldId="566"/>
            <ac:spMk id="2" creationId="{FAC2DFD0-4BD2-7E76-E58A-3C6C7386C89B}"/>
          </ac:spMkLst>
        </pc:spChg>
        <pc:spChg chg="mod">
          <ac:chgData name="María Fossati" userId="fc12d6ce9a8265d7" providerId="LiveId" clId="{FD5E3997-8744-48DD-A89D-935DB8DFFB1D}" dt="2023-12-13T17:07:24.455" v="12728" actId="207"/>
          <ac:spMkLst>
            <pc:docMk/>
            <pc:sldMk cId="2921360944" sldId="566"/>
            <ac:spMk id="10" creationId="{20F728EA-9FE9-9B01-5D8C-505CD315970C}"/>
          </ac:spMkLst>
        </pc:spChg>
      </pc:sldChg>
      <pc:sldChg chg="modSp add mod ord">
        <pc:chgData name="María Fossati" userId="fc12d6ce9a8265d7" providerId="LiveId" clId="{FD5E3997-8744-48DD-A89D-935DB8DFFB1D}" dt="2023-12-13T14:00:31.611" v="7978" actId="20577"/>
        <pc:sldMkLst>
          <pc:docMk/>
          <pc:sldMk cId="2414030729" sldId="567"/>
        </pc:sldMkLst>
        <pc:spChg chg="mod">
          <ac:chgData name="María Fossati" userId="fc12d6ce9a8265d7" providerId="LiveId" clId="{FD5E3997-8744-48DD-A89D-935DB8DFFB1D}" dt="2023-12-13T14:00:31.611" v="7978" actId="20577"/>
          <ac:spMkLst>
            <pc:docMk/>
            <pc:sldMk cId="2414030729" sldId="567"/>
            <ac:spMk id="84" creationId="{00000000-0000-0000-0000-000000000000}"/>
          </ac:spMkLst>
        </pc:spChg>
      </pc:sldChg>
      <pc:sldChg chg="addSp modSp add mod ord">
        <pc:chgData name="María Fossati" userId="fc12d6ce9a8265d7" providerId="LiveId" clId="{FD5E3997-8744-48DD-A89D-935DB8DFFB1D}" dt="2023-12-13T17:09:41.159" v="12763" actId="113"/>
        <pc:sldMkLst>
          <pc:docMk/>
          <pc:sldMk cId="3315292796" sldId="568"/>
        </pc:sldMkLst>
        <pc:spChg chg="mod">
          <ac:chgData name="María Fossati" userId="fc12d6ce9a8265d7" providerId="LiveId" clId="{FD5E3997-8744-48DD-A89D-935DB8DFFB1D}" dt="2023-12-13T17:09:41.159" v="12763" actId="113"/>
          <ac:spMkLst>
            <pc:docMk/>
            <pc:sldMk cId="3315292796" sldId="568"/>
            <ac:spMk id="10" creationId="{20F728EA-9FE9-9B01-5D8C-505CD315970C}"/>
          </ac:spMkLst>
        </pc:spChg>
        <pc:spChg chg="mod">
          <ac:chgData name="María Fossati" userId="fc12d6ce9a8265d7" providerId="LiveId" clId="{FD5E3997-8744-48DD-A89D-935DB8DFFB1D}" dt="2023-12-13T14:00:50.783" v="8009" actId="20577"/>
          <ac:spMkLst>
            <pc:docMk/>
            <pc:sldMk cId="3315292796" sldId="568"/>
            <ac:spMk id="86" creationId="{00000000-0000-0000-0000-000000000000}"/>
          </ac:spMkLst>
        </pc:spChg>
        <pc:picChg chg="add mod">
          <ac:chgData name="María Fossati" userId="fc12d6ce9a8265d7" providerId="LiveId" clId="{FD5E3997-8744-48DD-A89D-935DB8DFFB1D}" dt="2023-12-13T15:19:29.414" v="11463" actId="1076"/>
          <ac:picMkLst>
            <pc:docMk/>
            <pc:sldMk cId="3315292796" sldId="568"/>
            <ac:picMk id="3" creationId="{581C563A-2804-D21F-1581-CDE6F414B5ED}"/>
          </ac:picMkLst>
        </pc:picChg>
      </pc:sldChg>
      <pc:sldChg chg="del">
        <pc:chgData name="María Fossati" userId="fc12d6ce9a8265d7" providerId="LiveId" clId="{FD5E3997-8744-48DD-A89D-935DB8DFFB1D}" dt="2023-12-13T10:06:44.014" v="21" actId="47"/>
        <pc:sldMkLst>
          <pc:docMk/>
          <pc:sldMk cId="2017323384" sldId="569"/>
        </pc:sldMkLst>
      </pc:sldChg>
      <pc:sldChg chg="addSp modSp add mod">
        <pc:chgData name="María Fossati" userId="fc12d6ce9a8265d7" providerId="LiveId" clId="{FD5E3997-8744-48DD-A89D-935DB8DFFB1D}" dt="2023-12-13T17:15:50.485" v="12879" actId="207"/>
        <pc:sldMkLst>
          <pc:docMk/>
          <pc:sldMk cId="2055475066" sldId="569"/>
        </pc:sldMkLst>
        <pc:spChg chg="add mod">
          <ac:chgData name="María Fossati" userId="fc12d6ce9a8265d7" providerId="LiveId" clId="{FD5E3997-8744-48DD-A89D-935DB8DFFB1D}" dt="2023-12-13T17:14:55.529" v="12868" actId="14100"/>
          <ac:spMkLst>
            <pc:docMk/>
            <pc:sldMk cId="2055475066" sldId="569"/>
            <ac:spMk id="2" creationId="{281631D3-9516-69A3-857C-EA8AC78AFC75}"/>
          </ac:spMkLst>
        </pc:spChg>
        <pc:spChg chg="mod">
          <ac:chgData name="María Fossati" userId="fc12d6ce9a8265d7" providerId="LiveId" clId="{FD5E3997-8744-48DD-A89D-935DB8DFFB1D}" dt="2023-12-13T17:15:50.485" v="12879" actId="207"/>
          <ac:spMkLst>
            <pc:docMk/>
            <pc:sldMk cId="2055475066" sldId="569"/>
            <ac:spMk id="10" creationId="{20F728EA-9FE9-9B01-5D8C-505CD315970C}"/>
          </ac:spMkLst>
        </pc:spChg>
      </pc:sldChg>
      <pc:sldChg chg="del">
        <pc:chgData name="María Fossati" userId="fc12d6ce9a8265d7" providerId="LiveId" clId="{FD5E3997-8744-48DD-A89D-935DB8DFFB1D}" dt="2023-12-13T10:06:41.825" v="18" actId="47"/>
        <pc:sldMkLst>
          <pc:docMk/>
          <pc:sldMk cId="2742087149" sldId="570"/>
        </pc:sldMkLst>
      </pc:sldChg>
      <pc:sldChg chg="addSp modSp add mod">
        <pc:chgData name="María Fossati" userId="fc12d6ce9a8265d7" providerId="LiveId" clId="{FD5E3997-8744-48DD-A89D-935DB8DFFB1D}" dt="2023-12-14T10:30:12.315" v="13082" actId="20577"/>
        <pc:sldMkLst>
          <pc:docMk/>
          <pc:sldMk cId="3361258496" sldId="570"/>
        </pc:sldMkLst>
        <pc:spChg chg="add mod">
          <ac:chgData name="María Fossati" userId="fc12d6ce9a8265d7" providerId="LiveId" clId="{FD5E3997-8744-48DD-A89D-935DB8DFFB1D}" dt="2023-12-13T14:43:15.909" v="10840" actId="14100"/>
          <ac:spMkLst>
            <pc:docMk/>
            <pc:sldMk cId="3361258496" sldId="570"/>
            <ac:spMk id="2" creationId="{12416DFA-D955-8C48-20CD-2F46E53A9EBC}"/>
          </ac:spMkLst>
        </pc:spChg>
        <pc:spChg chg="mod">
          <ac:chgData name="María Fossati" userId="fc12d6ce9a8265d7" providerId="LiveId" clId="{FD5E3997-8744-48DD-A89D-935DB8DFFB1D}" dt="2023-12-14T10:30:12.315" v="13082" actId="20577"/>
          <ac:spMkLst>
            <pc:docMk/>
            <pc:sldMk cId="3361258496" sldId="570"/>
            <ac:spMk id="10" creationId="{20F728EA-9FE9-9B01-5D8C-505CD315970C}"/>
          </ac:spMkLst>
        </pc:spChg>
        <pc:spChg chg="mod">
          <ac:chgData name="María Fossati" userId="fc12d6ce9a8265d7" providerId="LiveId" clId="{FD5E3997-8744-48DD-A89D-935DB8DFFB1D}" dt="2023-12-13T14:10:52.945" v="9277" actId="20577"/>
          <ac:spMkLst>
            <pc:docMk/>
            <pc:sldMk cId="3361258496" sldId="570"/>
            <ac:spMk id="86" creationId="{00000000-0000-0000-0000-000000000000}"/>
          </ac:spMkLst>
        </pc:spChg>
      </pc:sldChg>
      <pc:sldChg chg="addSp modSp add del mod">
        <pc:chgData name="María Fossati" userId="fc12d6ce9a8265d7" providerId="LiveId" clId="{FD5E3997-8744-48DD-A89D-935DB8DFFB1D}" dt="2023-12-13T14:36:41.649" v="10644" actId="47"/>
        <pc:sldMkLst>
          <pc:docMk/>
          <pc:sldMk cId="1201139093" sldId="571"/>
        </pc:sldMkLst>
        <pc:spChg chg="add">
          <ac:chgData name="María Fossati" userId="fc12d6ce9a8265d7" providerId="LiveId" clId="{FD5E3997-8744-48DD-A89D-935DB8DFFB1D}" dt="2023-12-13T14:36:33.338" v="10642" actId="22"/>
          <ac:spMkLst>
            <pc:docMk/>
            <pc:sldMk cId="1201139093" sldId="571"/>
            <ac:spMk id="4" creationId="{A4263D0A-E801-1463-CE33-0474CC541992}"/>
          </ac:spMkLst>
        </pc:spChg>
        <pc:spChg chg="mod">
          <ac:chgData name="María Fossati" userId="fc12d6ce9a8265d7" providerId="LiveId" clId="{FD5E3997-8744-48DD-A89D-935DB8DFFB1D}" dt="2023-12-13T14:36:03.795" v="10637" actId="20577"/>
          <ac:spMkLst>
            <pc:docMk/>
            <pc:sldMk cId="1201139093" sldId="571"/>
            <ac:spMk id="10" creationId="{20F728EA-9FE9-9B01-5D8C-505CD315970C}"/>
          </ac:spMkLst>
        </pc:spChg>
      </pc:sldChg>
      <pc:sldChg chg="add del">
        <pc:chgData name="María Fossati" userId="fc12d6ce9a8265d7" providerId="LiveId" clId="{FD5E3997-8744-48DD-A89D-935DB8DFFB1D}" dt="2023-12-13T14:11:01.550" v="9298"/>
        <pc:sldMkLst>
          <pc:docMk/>
          <pc:sldMk cId="2325873428" sldId="571"/>
        </pc:sldMkLst>
      </pc:sldChg>
      <pc:sldChg chg="del">
        <pc:chgData name="María Fossati" userId="fc12d6ce9a8265d7" providerId="LiveId" clId="{FD5E3997-8744-48DD-A89D-935DB8DFFB1D}" dt="2023-12-13T10:06:40.877" v="17" actId="47"/>
        <pc:sldMkLst>
          <pc:docMk/>
          <pc:sldMk cId="3130609609" sldId="571"/>
        </pc:sldMkLst>
      </pc:sldChg>
      <pc:sldChg chg="add del">
        <pc:chgData name="María Fossati" userId="fc12d6ce9a8265d7" providerId="LiveId" clId="{FD5E3997-8744-48DD-A89D-935DB8DFFB1D}" dt="2023-12-13T14:17:09.476" v="9894"/>
        <pc:sldMkLst>
          <pc:docMk/>
          <pc:sldMk cId="106848648" sldId="572"/>
        </pc:sldMkLst>
      </pc:sldChg>
      <pc:sldChg chg="addSp modSp add mod">
        <pc:chgData name="María Fossati" userId="fc12d6ce9a8265d7" providerId="LiveId" clId="{FD5E3997-8744-48DD-A89D-935DB8DFFB1D}" dt="2023-12-14T10:28:24.261" v="13052" actId="207"/>
        <pc:sldMkLst>
          <pc:docMk/>
          <pc:sldMk cId="1097672726" sldId="572"/>
        </pc:sldMkLst>
        <pc:spChg chg="mod">
          <ac:chgData name="María Fossati" userId="fc12d6ce9a8265d7" providerId="LiveId" clId="{FD5E3997-8744-48DD-A89D-935DB8DFFB1D}" dt="2023-12-14T10:28:24.261" v="13052" actId="207"/>
          <ac:spMkLst>
            <pc:docMk/>
            <pc:sldMk cId="1097672726" sldId="572"/>
            <ac:spMk id="5" creationId="{7663B60A-EFD4-8F2B-890D-F9BC216CB915}"/>
          </ac:spMkLst>
        </pc:spChg>
        <pc:spChg chg="mod">
          <ac:chgData name="María Fossati" userId="fc12d6ce9a8265d7" providerId="LiveId" clId="{FD5E3997-8744-48DD-A89D-935DB8DFFB1D}" dt="2023-12-14T10:28:03.354" v="13048" actId="20577"/>
          <ac:spMkLst>
            <pc:docMk/>
            <pc:sldMk cId="1097672726" sldId="572"/>
            <ac:spMk id="10" creationId="{20F728EA-9FE9-9B01-5D8C-505CD315970C}"/>
          </ac:spMkLst>
        </pc:spChg>
        <pc:picChg chg="add mod">
          <ac:chgData name="María Fossati" userId="fc12d6ce9a8265d7" providerId="LiveId" clId="{FD5E3997-8744-48DD-A89D-935DB8DFFB1D}" dt="2023-12-13T16:40:34.150" v="12558" actId="1076"/>
          <ac:picMkLst>
            <pc:docMk/>
            <pc:sldMk cId="1097672726" sldId="572"/>
            <ac:picMk id="3" creationId="{18412619-B5F4-7DFE-6B4B-A322CE08B4D0}"/>
          </ac:picMkLst>
        </pc:picChg>
      </pc:sldChg>
      <pc:sldChg chg="del">
        <pc:chgData name="María Fossati" userId="fc12d6ce9a8265d7" providerId="LiveId" clId="{FD5E3997-8744-48DD-A89D-935DB8DFFB1D}" dt="2023-12-13T10:07:03.321" v="46" actId="47"/>
        <pc:sldMkLst>
          <pc:docMk/>
          <pc:sldMk cId="1883365239" sldId="572"/>
        </pc:sldMkLst>
      </pc:sldChg>
      <pc:sldChg chg="addSp modSp add mod ord">
        <pc:chgData name="María Fossati" userId="fc12d6ce9a8265d7" providerId="LiveId" clId="{FD5E3997-8744-48DD-A89D-935DB8DFFB1D}" dt="2023-12-14T10:27:49.983" v="13023" actId="207"/>
        <pc:sldMkLst>
          <pc:docMk/>
          <pc:sldMk cId="518470785" sldId="573"/>
        </pc:sldMkLst>
        <pc:spChg chg="mod">
          <ac:chgData name="María Fossati" userId="fc12d6ce9a8265d7" providerId="LiveId" clId="{FD5E3997-8744-48DD-A89D-935DB8DFFB1D}" dt="2023-12-14T10:27:49.983" v="13023" actId="207"/>
          <ac:spMkLst>
            <pc:docMk/>
            <pc:sldMk cId="518470785" sldId="573"/>
            <ac:spMk id="5" creationId="{7663B60A-EFD4-8F2B-890D-F9BC216CB915}"/>
          </ac:spMkLst>
        </pc:spChg>
        <pc:spChg chg="mod">
          <ac:chgData name="María Fossati" userId="fc12d6ce9a8265d7" providerId="LiveId" clId="{FD5E3997-8744-48DD-A89D-935DB8DFFB1D}" dt="2023-12-14T10:26:59.421" v="13019" actId="20577"/>
          <ac:spMkLst>
            <pc:docMk/>
            <pc:sldMk cId="518470785" sldId="573"/>
            <ac:spMk id="10" creationId="{20F728EA-9FE9-9B01-5D8C-505CD315970C}"/>
          </ac:spMkLst>
        </pc:spChg>
        <pc:picChg chg="add mod">
          <ac:chgData name="María Fossati" userId="fc12d6ce9a8265d7" providerId="LiveId" clId="{FD5E3997-8744-48DD-A89D-935DB8DFFB1D}" dt="2023-12-13T16:40:03.489" v="12544" actId="1076"/>
          <ac:picMkLst>
            <pc:docMk/>
            <pc:sldMk cId="518470785" sldId="573"/>
            <ac:picMk id="3" creationId="{8C23202A-DA42-0398-C8F5-0A5EABA2AEC7}"/>
          </ac:picMkLst>
        </pc:picChg>
      </pc:sldChg>
      <pc:sldChg chg="del">
        <pc:chgData name="María Fossati" userId="fc12d6ce9a8265d7" providerId="LiveId" clId="{FD5E3997-8744-48DD-A89D-935DB8DFFB1D}" dt="2023-12-13T10:07:02.790" v="45" actId="47"/>
        <pc:sldMkLst>
          <pc:docMk/>
          <pc:sldMk cId="4061091759" sldId="573"/>
        </pc:sldMkLst>
      </pc:sldChg>
      <pc:sldChg chg="del">
        <pc:chgData name="María Fossati" userId="fc12d6ce9a8265d7" providerId="LiveId" clId="{FD5E3997-8744-48DD-A89D-935DB8DFFB1D}" dt="2023-12-13T10:06:47.179" v="25" actId="47"/>
        <pc:sldMkLst>
          <pc:docMk/>
          <pc:sldMk cId="1169227403" sldId="574"/>
        </pc:sldMkLst>
      </pc:sldChg>
      <pc:sldChg chg="modSp add mod ord">
        <pc:chgData name="María Fossati" userId="fc12d6ce9a8265d7" providerId="LiveId" clId="{FD5E3997-8744-48DD-A89D-935DB8DFFB1D}" dt="2023-12-14T10:25:25.677" v="12962" actId="207"/>
        <pc:sldMkLst>
          <pc:docMk/>
          <pc:sldMk cId="3891286673" sldId="574"/>
        </pc:sldMkLst>
        <pc:spChg chg="mod">
          <ac:chgData name="María Fossati" userId="fc12d6ce9a8265d7" providerId="LiveId" clId="{FD5E3997-8744-48DD-A89D-935DB8DFFB1D}" dt="2023-12-14T10:25:25.677" v="12962" actId="207"/>
          <ac:spMkLst>
            <pc:docMk/>
            <pc:sldMk cId="3891286673" sldId="574"/>
            <ac:spMk id="10" creationId="{20F728EA-9FE9-9B01-5D8C-505CD315970C}"/>
          </ac:spMkLst>
        </pc:spChg>
      </pc:sldChg>
      <pc:sldChg chg="del">
        <pc:chgData name="María Fossati" userId="fc12d6ce9a8265d7" providerId="LiveId" clId="{FD5E3997-8744-48DD-A89D-935DB8DFFB1D}" dt="2023-12-13T10:06:39.216" v="15" actId="47"/>
        <pc:sldMkLst>
          <pc:docMk/>
          <pc:sldMk cId="1248888104" sldId="575"/>
        </pc:sldMkLst>
      </pc:sldChg>
      <pc:sldChg chg="addSp modSp add mod">
        <pc:chgData name="María Fossati" userId="fc12d6ce9a8265d7" providerId="LiveId" clId="{FD5E3997-8744-48DD-A89D-935DB8DFFB1D}" dt="2023-12-14T10:25:44.119" v="12964" actId="207"/>
        <pc:sldMkLst>
          <pc:docMk/>
          <pc:sldMk cId="1898360686" sldId="575"/>
        </pc:sldMkLst>
        <pc:spChg chg="mod">
          <ac:chgData name="María Fossati" userId="fc12d6ce9a8265d7" providerId="LiveId" clId="{FD5E3997-8744-48DD-A89D-935DB8DFFB1D}" dt="2023-12-14T10:25:44.119" v="12964" actId="207"/>
          <ac:spMkLst>
            <pc:docMk/>
            <pc:sldMk cId="1898360686" sldId="575"/>
            <ac:spMk id="2" creationId="{F343962A-8B80-B2DD-412F-67F1B680DF85}"/>
          </ac:spMkLst>
        </pc:spChg>
        <pc:spChg chg="mod">
          <ac:chgData name="María Fossati" userId="fc12d6ce9a8265d7" providerId="LiveId" clId="{FD5E3997-8744-48DD-A89D-935DB8DFFB1D}" dt="2023-12-13T16:41:42.322" v="12590" actId="20577"/>
          <ac:spMkLst>
            <pc:docMk/>
            <pc:sldMk cId="1898360686" sldId="575"/>
            <ac:spMk id="10" creationId="{20F728EA-9FE9-9B01-5D8C-505CD315970C}"/>
          </ac:spMkLst>
        </pc:spChg>
        <pc:picChg chg="add mod">
          <ac:chgData name="María Fossati" userId="fc12d6ce9a8265d7" providerId="LiveId" clId="{FD5E3997-8744-48DD-A89D-935DB8DFFB1D}" dt="2023-12-13T16:41:44.246" v="12591" actId="1076"/>
          <ac:picMkLst>
            <pc:docMk/>
            <pc:sldMk cId="1898360686" sldId="575"/>
            <ac:picMk id="3" creationId="{E024EE8D-7676-24C2-D4AA-3E81CC9B909E}"/>
          </ac:picMkLst>
        </pc:picChg>
      </pc:sldChg>
      <pc:sldChg chg="addSp delSp modSp add del mod ord">
        <pc:chgData name="María Fossati" userId="fc12d6ce9a8265d7" providerId="LiveId" clId="{FD5E3997-8744-48DD-A89D-935DB8DFFB1D}" dt="2023-12-13T16:42:11.755" v="12642" actId="47"/>
        <pc:sldMkLst>
          <pc:docMk/>
          <pc:sldMk cId="482730225" sldId="576"/>
        </pc:sldMkLst>
        <pc:spChg chg="del mod">
          <ac:chgData name="María Fossati" userId="fc12d6ce9a8265d7" providerId="LiveId" clId="{FD5E3997-8744-48DD-A89D-935DB8DFFB1D}" dt="2023-12-13T15:11:47.499" v="11158" actId="478"/>
          <ac:spMkLst>
            <pc:docMk/>
            <pc:sldMk cId="482730225" sldId="576"/>
            <ac:spMk id="2" creationId="{F343962A-8B80-B2DD-412F-67F1B680DF85}"/>
          </ac:spMkLst>
        </pc:spChg>
        <pc:spChg chg="mod">
          <ac:chgData name="María Fossati" userId="fc12d6ce9a8265d7" providerId="LiveId" clId="{FD5E3997-8744-48DD-A89D-935DB8DFFB1D}" dt="2023-12-13T15:13:43.758" v="11237" actId="113"/>
          <ac:spMkLst>
            <pc:docMk/>
            <pc:sldMk cId="482730225" sldId="576"/>
            <ac:spMk id="10" creationId="{20F728EA-9FE9-9B01-5D8C-505CD315970C}"/>
          </ac:spMkLst>
        </pc:spChg>
        <pc:picChg chg="add del mod">
          <ac:chgData name="María Fossati" userId="fc12d6ce9a8265d7" providerId="LiveId" clId="{FD5E3997-8744-48DD-A89D-935DB8DFFB1D}" dt="2023-12-13T15:11:48.343" v="11159" actId="478"/>
          <ac:picMkLst>
            <pc:docMk/>
            <pc:sldMk cId="482730225" sldId="576"/>
            <ac:picMk id="3" creationId="{4BCBBC8C-6B59-0B26-252B-5BA65424082E}"/>
          </ac:picMkLst>
        </pc:picChg>
      </pc:sldChg>
      <pc:sldChg chg="del">
        <pc:chgData name="María Fossati" userId="fc12d6ce9a8265d7" providerId="LiveId" clId="{FD5E3997-8744-48DD-A89D-935DB8DFFB1D}" dt="2023-12-13T10:07:04.218" v="48" actId="47"/>
        <pc:sldMkLst>
          <pc:docMk/>
          <pc:sldMk cId="3702560491" sldId="576"/>
        </pc:sldMkLst>
      </pc:sldChg>
      <pc:sldChg chg="del">
        <pc:chgData name="María Fossati" userId="fc12d6ce9a8265d7" providerId="LiveId" clId="{FD5E3997-8744-48DD-A89D-935DB8DFFB1D}" dt="2023-12-13T10:06:50.098" v="29" actId="47"/>
        <pc:sldMkLst>
          <pc:docMk/>
          <pc:sldMk cId="457458429" sldId="577"/>
        </pc:sldMkLst>
      </pc:sldChg>
      <pc:sldChg chg="addSp modSp add mod ord">
        <pc:chgData name="María Fossati" userId="fc12d6ce9a8265d7" providerId="LiveId" clId="{FD5E3997-8744-48DD-A89D-935DB8DFFB1D}" dt="2023-12-14T10:25:55.817" v="12966" actId="207"/>
        <pc:sldMkLst>
          <pc:docMk/>
          <pc:sldMk cId="1891531487" sldId="577"/>
        </pc:sldMkLst>
        <pc:spChg chg="mod">
          <ac:chgData name="María Fossati" userId="fc12d6ce9a8265d7" providerId="LiveId" clId="{FD5E3997-8744-48DD-A89D-935DB8DFFB1D}" dt="2023-12-14T10:25:55.817" v="12966" actId="207"/>
          <ac:spMkLst>
            <pc:docMk/>
            <pc:sldMk cId="1891531487" sldId="577"/>
            <ac:spMk id="2" creationId="{F343962A-8B80-B2DD-412F-67F1B680DF85}"/>
          </ac:spMkLst>
        </pc:spChg>
        <pc:spChg chg="mod">
          <ac:chgData name="María Fossati" userId="fc12d6ce9a8265d7" providerId="LiveId" clId="{FD5E3997-8744-48DD-A89D-935DB8DFFB1D}" dt="2023-12-13T16:41:52.052" v="12610" actId="20577"/>
          <ac:spMkLst>
            <pc:docMk/>
            <pc:sldMk cId="1891531487" sldId="577"/>
            <ac:spMk id="10" creationId="{20F728EA-9FE9-9B01-5D8C-505CD315970C}"/>
          </ac:spMkLst>
        </pc:spChg>
        <pc:picChg chg="add mod">
          <ac:chgData name="María Fossati" userId="fc12d6ce9a8265d7" providerId="LiveId" clId="{FD5E3997-8744-48DD-A89D-935DB8DFFB1D}" dt="2023-12-13T16:41:53.766" v="12611" actId="1076"/>
          <ac:picMkLst>
            <pc:docMk/>
            <pc:sldMk cId="1891531487" sldId="577"/>
            <ac:picMk id="3" creationId="{F8F84ACC-E50F-1B61-C845-0A5B3D365E2F}"/>
          </ac:picMkLst>
        </pc:picChg>
      </pc:sldChg>
      <pc:sldChg chg="modSp add mod">
        <pc:chgData name="María Fossati" userId="fc12d6ce9a8265d7" providerId="LiveId" clId="{FD5E3997-8744-48DD-A89D-935DB8DFFB1D}" dt="2023-12-14T10:26:00.580" v="12967" actId="207"/>
        <pc:sldMkLst>
          <pc:docMk/>
          <pc:sldMk cId="1948511150" sldId="578"/>
        </pc:sldMkLst>
        <pc:spChg chg="mod">
          <ac:chgData name="María Fossati" userId="fc12d6ce9a8265d7" providerId="LiveId" clId="{FD5E3997-8744-48DD-A89D-935DB8DFFB1D}" dt="2023-12-14T10:26:00.580" v="12967" actId="207"/>
          <ac:spMkLst>
            <pc:docMk/>
            <pc:sldMk cId="1948511150" sldId="578"/>
            <ac:spMk id="2" creationId="{F343962A-8B80-B2DD-412F-67F1B680DF85}"/>
          </ac:spMkLst>
        </pc:spChg>
        <pc:spChg chg="mod">
          <ac:chgData name="María Fossati" userId="fc12d6ce9a8265d7" providerId="LiveId" clId="{FD5E3997-8744-48DD-A89D-935DB8DFFB1D}" dt="2023-12-13T16:42:04.118" v="12638" actId="20577"/>
          <ac:spMkLst>
            <pc:docMk/>
            <pc:sldMk cId="1948511150" sldId="578"/>
            <ac:spMk id="10" creationId="{20F728EA-9FE9-9B01-5D8C-505CD315970C}"/>
          </ac:spMkLst>
        </pc:spChg>
        <pc:picChg chg="mod">
          <ac:chgData name="María Fossati" userId="fc12d6ce9a8265d7" providerId="LiveId" clId="{FD5E3997-8744-48DD-A89D-935DB8DFFB1D}" dt="2023-12-13T16:42:05.760" v="12639" actId="1076"/>
          <ac:picMkLst>
            <pc:docMk/>
            <pc:sldMk cId="1948511150" sldId="578"/>
            <ac:picMk id="3" creationId="{4BCBBC8C-6B59-0B26-252B-5BA65424082E}"/>
          </ac:picMkLst>
        </pc:picChg>
      </pc:sldChg>
      <pc:sldChg chg="del">
        <pc:chgData name="María Fossati" userId="fc12d6ce9a8265d7" providerId="LiveId" clId="{FD5E3997-8744-48DD-A89D-935DB8DFFB1D}" dt="2023-12-13T10:06:51.574" v="32" actId="47"/>
        <pc:sldMkLst>
          <pc:docMk/>
          <pc:sldMk cId="4188088732" sldId="578"/>
        </pc:sldMkLst>
      </pc:sldChg>
      <pc:sldChg chg="del">
        <pc:chgData name="María Fossati" userId="fc12d6ce9a8265d7" providerId="LiveId" clId="{FD5E3997-8744-48DD-A89D-935DB8DFFB1D}" dt="2023-12-13T10:06:51.121" v="31" actId="47"/>
        <pc:sldMkLst>
          <pc:docMk/>
          <pc:sldMk cId="1567156220" sldId="579"/>
        </pc:sldMkLst>
      </pc:sldChg>
      <pc:sldChg chg="delSp modSp add mod">
        <pc:chgData name="María Fossati" userId="fc12d6ce9a8265d7" providerId="LiveId" clId="{FD5E3997-8744-48DD-A89D-935DB8DFFB1D}" dt="2023-12-13T17:05:45.080" v="12702" actId="20577"/>
        <pc:sldMkLst>
          <pc:docMk/>
          <pc:sldMk cId="2547459432" sldId="579"/>
        </pc:sldMkLst>
        <pc:spChg chg="mod">
          <ac:chgData name="María Fossati" userId="fc12d6ce9a8265d7" providerId="LiveId" clId="{FD5E3997-8744-48DD-A89D-935DB8DFFB1D}" dt="2023-12-13T17:05:45.080" v="12702" actId="20577"/>
          <ac:spMkLst>
            <pc:docMk/>
            <pc:sldMk cId="2547459432" sldId="579"/>
            <ac:spMk id="2" creationId="{FAC2DFD0-4BD2-7E76-E58A-3C6C7386C89B}"/>
          </ac:spMkLst>
        </pc:spChg>
        <pc:spChg chg="mod">
          <ac:chgData name="María Fossati" userId="fc12d6ce9a8265d7" providerId="LiveId" clId="{FD5E3997-8744-48DD-A89D-935DB8DFFB1D}" dt="2023-12-13T15:18:02.953" v="11402" actId="20577"/>
          <ac:spMkLst>
            <pc:docMk/>
            <pc:sldMk cId="2547459432" sldId="579"/>
            <ac:spMk id="10" creationId="{20F728EA-9FE9-9B01-5D8C-505CD315970C}"/>
          </ac:spMkLst>
        </pc:spChg>
        <pc:picChg chg="del">
          <ac:chgData name="María Fossati" userId="fc12d6ce9a8265d7" providerId="LiveId" clId="{FD5E3997-8744-48DD-A89D-935DB8DFFB1D}" dt="2023-12-13T15:18:00.862" v="11401" actId="478"/>
          <ac:picMkLst>
            <pc:docMk/>
            <pc:sldMk cId="2547459432" sldId="579"/>
            <ac:picMk id="4" creationId="{8BAC4A98-7813-D809-2623-24999C2A8E11}"/>
          </ac:picMkLst>
        </pc:picChg>
      </pc:sldChg>
      <pc:sldChg chg="del">
        <pc:chgData name="María Fossati" userId="fc12d6ce9a8265d7" providerId="LiveId" clId="{FD5E3997-8744-48DD-A89D-935DB8DFFB1D}" dt="2023-12-13T10:06:48.657" v="27" actId="47"/>
        <pc:sldMkLst>
          <pc:docMk/>
          <pc:sldMk cId="2080283013" sldId="580"/>
        </pc:sldMkLst>
      </pc:sldChg>
      <pc:sldChg chg="modSp add del mod">
        <pc:chgData name="María Fossati" userId="fc12d6ce9a8265d7" providerId="LiveId" clId="{FD5E3997-8744-48DD-A89D-935DB8DFFB1D}" dt="2023-12-13T16:04:56.386" v="11479" actId="47"/>
        <pc:sldMkLst>
          <pc:docMk/>
          <pc:sldMk cId="3867221765" sldId="580"/>
        </pc:sldMkLst>
        <pc:spChg chg="mod">
          <ac:chgData name="María Fossati" userId="fc12d6ce9a8265d7" providerId="LiveId" clId="{FD5E3997-8744-48DD-A89D-935DB8DFFB1D}" dt="2023-12-13T15:19:04.593" v="11448" actId="20577"/>
          <ac:spMkLst>
            <pc:docMk/>
            <pc:sldMk cId="3867221765" sldId="580"/>
            <ac:spMk id="10" creationId="{20F728EA-9FE9-9B01-5D8C-505CD315970C}"/>
          </ac:spMkLst>
        </pc:spChg>
        <pc:spChg chg="mod">
          <ac:chgData name="María Fossati" userId="fc12d6ce9a8265d7" providerId="LiveId" clId="{FD5E3997-8744-48DD-A89D-935DB8DFFB1D}" dt="2023-12-13T15:19:00.289" v="11447" actId="20577"/>
          <ac:spMkLst>
            <pc:docMk/>
            <pc:sldMk cId="3867221765" sldId="580"/>
            <ac:spMk id="86" creationId="{00000000-0000-0000-0000-000000000000}"/>
          </ac:spMkLst>
        </pc:spChg>
      </pc:sldChg>
      <pc:sldChg chg="addSp modSp add mod">
        <pc:chgData name="María Fossati" userId="fc12d6ce9a8265d7" providerId="LiveId" clId="{FD5E3997-8744-48DD-A89D-935DB8DFFB1D}" dt="2023-12-13T17:16:58.840" v="12893" actId="14100"/>
        <pc:sldMkLst>
          <pc:docMk/>
          <pc:sldMk cId="321728901" sldId="581"/>
        </pc:sldMkLst>
        <pc:spChg chg="add mod">
          <ac:chgData name="María Fossati" userId="fc12d6ce9a8265d7" providerId="LiveId" clId="{FD5E3997-8744-48DD-A89D-935DB8DFFB1D}" dt="2023-12-13T17:16:58.840" v="12893" actId="14100"/>
          <ac:spMkLst>
            <pc:docMk/>
            <pc:sldMk cId="321728901" sldId="581"/>
            <ac:spMk id="2" creationId="{42825ABC-B1D8-B938-68BD-D1C1251871B5}"/>
          </ac:spMkLst>
        </pc:spChg>
        <pc:spChg chg="mod">
          <ac:chgData name="María Fossati" userId="fc12d6ce9a8265d7" providerId="LiveId" clId="{FD5E3997-8744-48DD-A89D-935DB8DFFB1D}" dt="2023-12-13T17:16:51.572" v="12890" actId="207"/>
          <ac:spMkLst>
            <pc:docMk/>
            <pc:sldMk cId="321728901" sldId="581"/>
            <ac:spMk id="10" creationId="{20F728EA-9FE9-9B01-5D8C-505CD315970C}"/>
          </ac:spMkLst>
        </pc:spChg>
      </pc:sldChg>
      <pc:sldChg chg="del">
        <pc:chgData name="María Fossati" userId="fc12d6ce9a8265d7" providerId="LiveId" clId="{FD5E3997-8744-48DD-A89D-935DB8DFFB1D}" dt="2023-12-13T10:06:46.517" v="24" actId="47"/>
        <pc:sldMkLst>
          <pc:docMk/>
          <pc:sldMk cId="3400944897" sldId="581"/>
        </pc:sldMkLst>
      </pc:sldChg>
      <pc:sldChg chg="modSp add mod ord">
        <pc:chgData name="María Fossati" userId="fc12d6ce9a8265d7" providerId="LiveId" clId="{FD5E3997-8744-48DD-A89D-935DB8DFFB1D}" dt="2023-12-13T17:08:07.798" v="12735" actId="20577"/>
        <pc:sldMkLst>
          <pc:docMk/>
          <pc:sldMk cId="667244073" sldId="582"/>
        </pc:sldMkLst>
        <pc:spChg chg="mod">
          <ac:chgData name="María Fossati" userId="fc12d6ce9a8265d7" providerId="LiveId" clId="{FD5E3997-8744-48DD-A89D-935DB8DFFB1D}" dt="2023-12-13T17:08:07.798" v="12735" actId="20577"/>
          <ac:spMkLst>
            <pc:docMk/>
            <pc:sldMk cId="667244073" sldId="582"/>
            <ac:spMk id="10" creationId="{20F728EA-9FE9-9B01-5D8C-505CD315970C}"/>
          </ac:spMkLst>
        </pc:spChg>
        <pc:spChg chg="mod">
          <ac:chgData name="María Fossati" userId="fc12d6ce9a8265d7" providerId="LiveId" clId="{FD5E3997-8744-48DD-A89D-935DB8DFFB1D}" dt="2023-12-13T16:05:02.169" v="11481" actId="14100"/>
          <ac:spMkLst>
            <pc:docMk/>
            <pc:sldMk cId="667244073" sldId="582"/>
            <ac:spMk id="86" creationId="{00000000-0000-0000-0000-000000000000}"/>
          </ac:spMkLst>
        </pc:spChg>
      </pc:sldChg>
      <pc:sldChg chg="add del">
        <pc:chgData name="María Fossati" userId="fc12d6ce9a8265d7" providerId="LiveId" clId="{FD5E3997-8744-48DD-A89D-935DB8DFFB1D}" dt="2023-12-13T16:04:48.075" v="11475"/>
        <pc:sldMkLst>
          <pc:docMk/>
          <pc:sldMk cId="3811366922" sldId="582"/>
        </pc:sldMkLst>
      </pc:sldChg>
      <pc:sldChg chg="del">
        <pc:chgData name="María Fossati" userId="fc12d6ce9a8265d7" providerId="LiveId" clId="{FD5E3997-8744-48DD-A89D-935DB8DFFB1D}" dt="2023-12-13T10:06:38.354" v="14" actId="47"/>
        <pc:sldMkLst>
          <pc:docMk/>
          <pc:sldMk cId="3936427858" sldId="582"/>
        </pc:sldMkLst>
      </pc:sldChg>
      <pc:sldChg chg="del">
        <pc:chgData name="María Fossati" userId="fc12d6ce9a8265d7" providerId="LiveId" clId="{FD5E3997-8744-48DD-A89D-935DB8DFFB1D}" dt="2023-12-13T10:06:44.766" v="22" actId="47"/>
        <pc:sldMkLst>
          <pc:docMk/>
          <pc:sldMk cId="2356371172" sldId="583"/>
        </pc:sldMkLst>
      </pc:sldChg>
      <pc:sldChg chg="addSp modSp add mod">
        <pc:chgData name="María Fossati" userId="fc12d6ce9a8265d7" providerId="LiveId" clId="{FD5E3997-8744-48DD-A89D-935DB8DFFB1D}" dt="2023-12-13T16:14:26.284" v="12007" actId="1076"/>
        <pc:sldMkLst>
          <pc:docMk/>
          <pc:sldMk cId="3426833452" sldId="583"/>
        </pc:sldMkLst>
        <pc:spChg chg="mod">
          <ac:chgData name="María Fossati" userId="fc12d6ce9a8265d7" providerId="LiveId" clId="{FD5E3997-8744-48DD-A89D-935DB8DFFB1D}" dt="2023-12-13T16:14:16.114" v="12003" actId="20577"/>
          <ac:spMkLst>
            <pc:docMk/>
            <pc:sldMk cId="3426833452" sldId="583"/>
            <ac:spMk id="10" creationId="{20F728EA-9FE9-9B01-5D8C-505CD315970C}"/>
          </ac:spMkLst>
        </pc:spChg>
        <pc:picChg chg="add mod">
          <ac:chgData name="María Fossati" userId="fc12d6ce9a8265d7" providerId="LiveId" clId="{FD5E3997-8744-48DD-A89D-935DB8DFFB1D}" dt="2023-12-13T16:14:26.284" v="12007" actId="1076"/>
          <ac:picMkLst>
            <pc:docMk/>
            <pc:sldMk cId="3426833452" sldId="583"/>
            <ac:picMk id="3" creationId="{35B18012-486C-C7BA-A35C-DA0BC47E77CA}"/>
          </ac:picMkLst>
        </pc:picChg>
      </pc:sldChg>
      <pc:sldChg chg="addSp delSp modSp add mod">
        <pc:chgData name="María Fossati" userId="fc12d6ce9a8265d7" providerId="LiveId" clId="{FD5E3997-8744-48DD-A89D-935DB8DFFB1D}" dt="2023-12-13T17:08:25.899" v="12739" actId="113"/>
        <pc:sldMkLst>
          <pc:docMk/>
          <pc:sldMk cId="852356963" sldId="584"/>
        </pc:sldMkLst>
        <pc:spChg chg="mod">
          <ac:chgData name="María Fossati" userId="fc12d6ce9a8265d7" providerId="LiveId" clId="{FD5E3997-8744-48DD-A89D-935DB8DFFB1D}" dt="2023-12-13T17:08:25.899" v="12739" actId="113"/>
          <ac:spMkLst>
            <pc:docMk/>
            <pc:sldMk cId="852356963" sldId="584"/>
            <ac:spMk id="10" creationId="{20F728EA-9FE9-9B01-5D8C-505CD315970C}"/>
          </ac:spMkLst>
        </pc:spChg>
        <pc:picChg chg="add del">
          <ac:chgData name="María Fossati" userId="fc12d6ce9a8265d7" providerId="LiveId" clId="{FD5E3997-8744-48DD-A89D-935DB8DFFB1D}" dt="2023-12-13T16:14:41.058" v="12012" actId="478"/>
          <ac:picMkLst>
            <pc:docMk/>
            <pc:sldMk cId="852356963" sldId="584"/>
            <ac:picMk id="3" creationId="{35B18012-486C-C7BA-A35C-DA0BC47E77CA}"/>
          </ac:picMkLst>
        </pc:picChg>
        <pc:picChg chg="add mod">
          <ac:chgData name="María Fossati" userId="fc12d6ce9a8265d7" providerId="LiveId" clId="{FD5E3997-8744-48DD-A89D-935DB8DFFB1D}" dt="2023-12-13T16:17:52.474" v="12133" actId="1076"/>
          <ac:picMkLst>
            <pc:docMk/>
            <pc:sldMk cId="852356963" sldId="584"/>
            <ac:picMk id="4" creationId="{1365B3CF-BDAD-CBE2-17BC-95A8146D476F}"/>
          </ac:picMkLst>
        </pc:picChg>
      </pc:sldChg>
      <pc:sldChg chg="del">
        <pc:chgData name="María Fossati" userId="fc12d6ce9a8265d7" providerId="LiveId" clId="{FD5E3997-8744-48DD-A89D-935DB8DFFB1D}" dt="2023-12-13T10:06:42.395" v="19" actId="47"/>
        <pc:sldMkLst>
          <pc:docMk/>
          <pc:sldMk cId="4117933095" sldId="584"/>
        </pc:sldMkLst>
      </pc:sldChg>
      <pc:sldChg chg="del">
        <pc:chgData name="María Fossati" userId="fc12d6ce9a8265d7" providerId="LiveId" clId="{FD5E3997-8744-48DD-A89D-935DB8DFFB1D}" dt="2023-12-13T10:06:43.203" v="20" actId="47"/>
        <pc:sldMkLst>
          <pc:docMk/>
          <pc:sldMk cId="1316379620" sldId="585"/>
        </pc:sldMkLst>
      </pc:sldChg>
      <pc:sldChg chg="add del">
        <pc:chgData name="María Fossati" userId="fc12d6ce9a8265d7" providerId="LiveId" clId="{FD5E3997-8744-48DD-A89D-935DB8DFFB1D}" dt="2023-12-13T17:03:11.355" v="12677" actId="47"/>
        <pc:sldMkLst>
          <pc:docMk/>
          <pc:sldMk cId="4105210205" sldId="585"/>
        </pc:sldMkLst>
      </pc:sldChg>
      <pc:sldMasterChg chg="delSldLayout">
        <pc:chgData name="María Fossati" userId="fc12d6ce9a8265d7" providerId="LiveId" clId="{FD5E3997-8744-48DD-A89D-935DB8DFFB1D}" dt="2023-12-13T13:28:06.424" v="5140" actId="47"/>
        <pc:sldMasterMkLst>
          <pc:docMk/>
          <pc:sldMasterMk cId="0" sldId="2147483648"/>
        </pc:sldMasterMkLst>
        <pc:sldLayoutChg chg="del">
          <pc:chgData name="María Fossati" userId="fc12d6ce9a8265d7" providerId="LiveId" clId="{FD5E3997-8744-48DD-A89D-935DB8DFFB1D}" dt="2023-12-13T13:28:06.424" v="5140" actId="47"/>
          <pc:sldLayoutMkLst>
            <pc:docMk/>
            <pc:sldMasterMk cId="0" sldId="2147483648"/>
            <pc:sldLayoutMk cId="0" sldId="2147483653"/>
          </pc:sldLayoutMkLst>
        </pc:sldLayoutChg>
      </pc:sldMasterChg>
    </pc:docChg>
  </pc:docChgLst>
  <pc:docChgLst>
    <pc:chgData name="María Fossati" userId="fc12d6ce9a8265d7" providerId="LiveId" clId="{38601226-3F86-4392-8719-A0BB95EF8E0B}"/>
    <pc:docChg chg="undo redo custSel addSld delSld modSld sldOrd">
      <pc:chgData name="María Fossati" userId="fc12d6ce9a8265d7" providerId="LiveId" clId="{38601226-3F86-4392-8719-A0BB95EF8E0B}" dt="2023-12-04T14:59:42.287" v="9298" actId="20577"/>
      <pc:docMkLst>
        <pc:docMk/>
      </pc:docMkLst>
      <pc:sldChg chg="modSp mod">
        <pc:chgData name="María Fossati" userId="fc12d6ce9a8265d7" providerId="LiveId" clId="{38601226-3F86-4392-8719-A0BB95EF8E0B}" dt="2023-11-29T10:29:39.003" v="3" actId="20577"/>
        <pc:sldMkLst>
          <pc:docMk/>
          <pc:sldMk cId="0" sldId="256"/>
        </pc:sldMkLst>
        <pc:spChg chg="mod">
          <ac:chgData name="María Fossati" userId="fc12d6ce9a8265d7" providerId="LiveId" clId="{38601226-3F86-4392-8719-A0BB95EF8E0B}" dt="2023-11-29T10:29:39.003" v="3" actId="20577"/>
          <ac:spMkLst>
            <pc:docMk/>
            <pc:sldMk cId="0" sldId="256"/>
            <ac:spMk id="115" creationId="{00000000-0000-0000-0000-000000000000}"/>
          </ac:spMkLst>
        </pc:spChg>
      </pc:sldChg>
      <pc:sldChg chg="modSp mod">
        <pc:chgData name="María Fossati" userId="fc12d6ce9a8265d7" providerId="LiveId" clId="{38601226-3F86-4392-8719-A0BB95EF8E0B}" dt="2023-12-03T16:59:45.238" v="2677" actId="207"/>
        <pc:sldMkLst>
          <pc:docMk/>
          <pc:sldMk cId="0" sldId="325"/>
        </pc:sldMkLst>
        <pc:spChg chg="mod">
          <ac:chgData name="María Fossati" userId="fc12d6ce9a8265d7" providerId="LiveId" clId="{38601226-3F86-4392-8719-A0BB95EF8E0B}" dt="2023-12-03T16:59:45.238" v="2677" actId="207"/>
          <ac:spMkLst>
            <pc:docMk/>
            <pc:sldMk cId="0" sldId="325"/>
            <ac:spMk id="83" creationId="{00000000-0000-0000-0000-000000000000}"/>
          </ac:spMkLst>
        </pc:spChg>
      </pc:sldChg>
      <pc:sldChg chg="modSp mod">
        <pc:chgData name="María Fossati" userId="fc12d6ce9a8265d7" providerId="LiveId" clId="{38601226-3F86-4392-8719-A0BB95EF8E0B}" dt="2023-11-29T11:27:29.768" v="2516" actId="255"/>
        <pc:sldMkLst>
          <pc:docMk/>
          <pc:sldMk cId="0" sldId="326"/>
        </pc:sldMkLst>
        <pc:spChg chg="mod">
          <ac:chgData name="María Fossati" userId="fc12d6ce9a8265d7" providerId="LiveId" clId="{38601226-3F86-4392-8719-A0BB95EF8E0B}" dt="2023-11-29T11:27:29.768" v="2516" actId="255"/>
          <ac:spMkLst>
            <pc:docMk/>
            <pc:sldMk cId="0" sldId="326"/>
            <ac:spMk id="84" creationId="{00000000-0000-0000-0000-000000000000}"/>
          </ac:spMkLst>
        </pc:spChg>
      </pc:sldChg>
      <pc:sldChg chg="modSp mod ord">
        <pc:chgData name="María Fossati" userId="fc12d6ce9a8265d7" providerId="LiveId" clId="{38601226-3F86-4392-8719-A0BB95EF8E0B}" dt="2023-12-03T17:00:56.168" v="2766" actId="207"/>
        <pc:sldMkLst>
          <pc:docMk/>
          <pc:sldMk cId="2745047690" sldId="359"/>
        </pc:sldMkLst>
        <pc:spChg chg="mod">
          <ac:chgData name="María Fossati" userId="fc12d6ce9a8265d7" providerId="LiveId" clId="{38601226-3F86-4392-8719-A0BB95EF8E0B}" dt="2023-12-03T17:00:56.168" v="2766" actId="207"/>
          <ac:spMkLst>
            <pc:docMk/>
            <pc:sldMk cId="2745047690" sldId="359"/>
            <ac:spMk id="83" creationId="{00000000-0000-0000-0000-000000000000}"/>
          </ac:spMkLst>
        </pc:spChg>
      </pc:sldChg>
      <pc:sldChg chg="modSp mod">
        <pc:chgData name="María Fossati" userId="fc12d6ce9a8265d7" providerId="LiveId" clId="{38601226-3F86-4392-8719-A0BB95EF8E0B}" dt="2023-12-04T11:42:30.915" v="8986" actId="255"/>
        <pc:sldMkLst>
          <pc:docMk/>
          <pc:sldMk cId="2153894402" sldId="423"/>
        </pc:sldMkLst>
        <pc:spChg chg="mod">
          <ac:chgData name="María Fossati" userId="fc12d6ce9a8265d7" providerId="LiveId" clId="{38601226-3F86-4392-8719-A0BB95EF8E0B}" dt="2023-12-04T11:42:30.915" v="8986" actId="255"/>
          <ac:spMkLst>
            <pc:docMk/>
            <pc:sldMk cId="2153894402" sldId="423"/>
            <ac:spMk id="84" creationId="{00000000-0000-0000-0000-000000000000}"/>
          </ac:spMkLst>
        </pc:spChg>
      </pc:sldChg>
      <pc:sldChg chg="del">
        <pc:chgData name="María Fossati" userId="fc12d6ce9a8265d7" providerId="LiveId" clId="{38601226-3F86-4392-8719-A0BB95EF8E0B}" dt="2023-11-29T10:29:44.383" v="4" actId="47"/>
        <pc:sldMkLst>
          <pc:docMk/>
          <pc:sldMk cId="586060757" sldId="427"/>
        </pc:sldMkLst>
      </pc:sldChg>
      <pc:sldChg chg="add del">
        <pc:chgData name="María Fossati" userId="fc12d6ce9a8265d7" providerId="LiveId" clId="{38601226-3F86-4392-8719-A0BB95EF8E0B}" dt="2023-12-04T11:41:13.943" v="8899" actId="47"/>
        <pc:sldMkLst>
          <pc:docMk/>
          <pc:sldMk cId="1509894130" sldId="438"/>
        </pc:sldMkLst>
      </pc:sldChg>
      <pc:sldChg chg="del">
        <pc:chgData name="María Fossati" userId="fc12d6ce9a8265d7" providerId="LiveId" clId="{38601226-3F86-4392-8719-A0BB95EF8E0B}" dt="2023-11-29T11:22:30.233" v="2366" actId="47"/>
        <pc:sldMkLst>
          <pc:docMk/>
          <pc:sldMk cId="521000916" sldId="439"/>
        </pc:sldMkLst>
      </pc:sldChg>
      <pc:sldChg chg="del">
        <pc:chgData name="María Fossati" userId="fc12d6ce9a8265d7" providerId="LiveId" clId="{38601226-3F86-4392-8719-A0BB95EF8E0B}" dt="2023-11-29T10:29:46.956" v="11" actId="47"/>
        <pc:sldMkLst>
          <pc:docMk/>
          <pc:sldMk cId="2565674723" sldId="469"/>
        </pc:sldMkLst>
      </pc:sldChg>
      <pc:sldChg chg="del">
        <pc:chgData name="María Fossati" userId="fc12d6ce9a8265d7" providerId="LiveId" clId="{38601226-3F86-4392-8719-A0BB95EF8E0B}" dt="2023-11-29T10:29:47.592" v="14" actId="47"/>
        <pc:sldMkLst>
          <pc:docMk/>
          <pc:sldMk cId="3239174077" sldId="470"/>
        </pc:sldMkLst>
      </pc:sldChg>
      <pc:sldChg chg="del">
        <pc:chgData name="María Fossati" userId="fc12d6ce9a8265d7" providerId="LiveId" clId="{38601226-3F86-4392-8719-A0BB95EF8E0B}" dt="2023-11-29T10:30:01.056" v="26" actId="47"/>
        <pc:sldMkLst>
          <pc:docMk/>
          <pc:sldMk cId="3965664111" sldId="472"/>
        </pc:sldMkLst>
      </pc:sldChg>
      <pc:sldChg chg="del">
        <pc:chgData name="María Fossati" userId="fc12d6ce9a8265d7" providerId="LiveId" clId="{38601226-3F86-4392-8719-A0BB95EF8E0B}" dt="2023-11-29T10:30:02.317" v="28" actId="47"/>
        <pc:sldMkLst>
          <pc:docMk/>
          <pc:sldMk cId="1618308780" sldId="473"/>
        </pc:sldMkLst>
      </pc:sldChg>
      <pc:sldChg chg="del">
        <pc:chgData name="María Fossati" userId="fc12d6ce9a8265d7" providerId="LiveId" clId="{38601226-3F86-4392-8719-A0BB95EF8E0B}" dt="2023-11-29T10:29:45.730" v="7" actId="47"/>
        <pc:sldMkLst>
          <pc:docMk/>
          <pc:sldMk cId="2715388569" sldId="474"/>
        </pc:sldMkLst>
      </pc:sldChg>
      <pc:sldChg chg="del">
        <pc:chgData name="María Fossati" userId="fc12d6ce9a8265d7" providerId="LiveId" clId="{38601226-3F86-4392-8719-A0BB95EF8E0B}" dt="2023-11-29T10:29:46.430" v="9" actId="47"/>
        <pc:sldMkLst>
          <pc:docMk/>
          <pc:sldMk cId="3444808115" sldId="475"/>
        </pc:sldMkLst>
      </pc:sldChg>
      <pc:sldChg chg="del">
        <pc:chgData name="María Fossati" userId="fc12d6ce9a8265d7" providerId="LiveId" clId="{38601226-3F86-4392-8719-A0BB95EF8E0B}" dt="2023-11-29T10:29:49.211" v="18" actId="47"/>
        <pc:sldMkLst>
          <pc:docMk/>
          <pc:sldMk cId="4291255705" sldId="476"/>
        </pc:sldMkLst>
      </pc:sldChg>
      <pc:sldChg chg="del">
        <pc:chgData name="María Fossati" userId="fc12d6ce9a8265d7" providerId="LiveId" clId="{38601226-3F86-4392-8719-A0BB95EF8E0B}" dt="2023-11-29T10:29:50.838" v="21" actId="47"/>
        <pc:sldMkLst>
          <pc:docMk/>
          <pc:sldMk cId="3309498222" sldId="477"/>
        </pc:sldMkLst>
      </pc:sldChg>
      <pc:sldChg chg="del">
        <pc:chgData name="María Fossati" userId="fc12d6ce9a8265d7" providerId="LiveId" clId="{38601226-3F86-4392-8719-A0BB95EF8E0B}" dt="2023-11-29T10:30:01.871" v="27" actId="47"/>
        <pc:sldMkLst>
          <pc:docMk/>
          <pc:sldMk cId="1970836257" sldId="478"/>
        </pc:sldMkLst>
      </pc:sldChg>
      <pc:sldChg chg="del">
        <pc:chgData name="María Fossati" userId="fc12d6ce9a8265d7" providerId="LiveId" clId="{38601226-3F86-4392-8719-A0BB95EF8E0B}" dt="2023-11-29T10:29:58.316" v="25" actId="47"/>
        <pc:sldMkLst>
          <pc:docMk/>
          <pc:sldMk cId="724687661" sldId="479"/>
        </pc:sldMkLst>
      </pc:sldChg>
      <pc:sldChg chg="del">
        <pc:chgData name="María Fossati" userId="fc12d6ce9a8265d7" providerId="LiveId" clId="{38601226-3F86-4392-8719-A0BB95EF8E0B}" dt="2023-11-29T10:29:44.832" v="5" actId="47"/>
        <pc:sldMkLst>
          <pc:docMk/>
          <pc:sldMk cId="1463959840" sldId="480"/>
        </pc:sldMkLst>
      </pc:sldChg>
      <pc:sldChg chg="del">
        <pc:chgData name="María Fossati" userId="fc12d6ce9a8265d7" providerId="LiveId" clId="{38601226-3F86-4392-8719-A0BB95EF8E0B}" dt="2023-11-29T10:29:45.236" v="6" actId="47"/>
        <pc:sldMkLst>
          <pc:docMk/>
          <pc:sldMk cId="2305192857" sldId="481"/>
        </pc:sldMkLst>
      </pc:sldChg>
      <pc:sldChg chg="del">
        <pc:chgData name="María Fossati" userId="fc12d6ce9a8265d7" providerId="LiveId" clId="{38601226-3F86-4392-8719-A0BB95EF8E0B}" dt="2023-11-29T10:29:46.095" v="8" actId="47"/>
        <pc:sldMkLst>
          <pc:docMk/>
          <pc:sldMk cId="1865656324" sldId="482"/>
        </pc:sldMkLst>
      </pc:sldChg>
      <pc:sldChg chg="del">
        <pc:chgData name="María Fossati" userId="fc12d6ce9a8265d7" providerId="LiveId" clId="{38601226-3F86-4392-8719-A0BB95EF8E0B}" dt="2023-11-29T10:29:46.731" v="10" actId="47"/>
        <pc:sldMkLst>
          <pc:docMk/>
          <pc:sldMk cId="339462180" sldId="483"/>
        </pc:sldMkLst>
      </pc:sldChg>
      <pc:sldChg chg="del">
        <pc:chgData name="María Fossati" userId="fc12d6ce9a8265d7" providerId="LiveId" clId="{38601226-3F86-4392-8719-A0BB95EF8E0B}" dt="2023-11-29T10:29:47.180" v="12" actId="47"/>
        <pc:sldMkLst>
          <pc:docMk/>
          <pc:sldMk cId="1600373798" sldId="484"/>
        </pc:sldMkLst>
      </pc:sldChg>
      <pc:sldChg chg="del">
        <pc:chgData name="María Fossati" userId="fc12d6ce9a8265d7" providerId="LiveId" clId="{38601226-3F86-4392-8719-A0BB95EF8E0B}" dt="2023-11-29T10:29:47.462" v="13" actId="47"/>
        <pc:sldMkLst>
          <pc:docMk/>
          <pc:sldMk cId="196644523" sldId="485"/>
        </pc:sldMkLst>
      </pc:sldChg>
      <pc:sldChg chg="del">
        <pc:chgData name="María Fossati" userId="fc12d6ce9a8265d7" providerId="LiveId" clId="{38601226-3F86-4392-8719-A0BB95EF8E0B}" dt="2023-11-29T10:29:48.161" v="15" actId="47"/>
        <pc:sldMkLst>
          <pc:docMk/>
          <pc:sldMk cId="3415518773" sldId="486"/>
        </pc:sldMkLst>
      </pc:sldChg>
      <pc:sldChg chg="del">
        <pc:chgData name="María Fossati" userId="fc12d6ce9a8265d7" providerId="LiveId" clId="{38601226-3F86-4392-8719-A0BB95EF8E0B}" dt="2023-11-29T10:29:48.847" v="17" actId="47"/>
        <pc:sldMkLst>
          <pc:docMk/>
          <pc:sldMk cId="2681552351" sldId="487"/>
        </pc:sldMkLst>
      </pc:sldChg>
      <pc:sldChg chg="del">
        <pc:chgData name="María Fossati" userId="fc12d6ce9a8265d7" providerId="LiveId" clId="{38601226-3F86-4392-8719-A0BB95EF8E0B}" dt="2023-11-29T10:29:48.609" v="16" actId="47"/>
        <pc:sldMkLst>
          <pc:docMk/>
          <pc:sldMk cId="3067335103" sldId="488"/>
        </pc:sldMkLst>
      </pc:sldChg>
      <pc:sldChg chg="del">
        <pc:chgData name="María Fossati" userId="fc12d6ce9a8265d7" providerId="LiveId" clId="{38601226-3F86-4392-8719-A0BB95EF8E0B}" dt="2023-11-29T10:29:50.651" v="20" actId="47"/>
        <pc:sldMkLst>
          <pc:docMk/>
          <pc:sldMk cId="796154031" sldId="489"/>
        </pc:sldMkLst>
      </pc:sldChg>
      <pc:sldChg chg="del">
        <pc:chgData name="María Fossati" userId="fc12d6ce9a8265d7" providerId="LiveId" clId="{38601226-3F86-4392-8719-A0BB95EF8E0B}" dt="2023-11-29T10:29:50.120" v="19" actId="47"/>
        <pc:sldMkLst>
          <pc:docMk/>
          <pc:sldMk cId="165281077" sldId="490"/>
        </pc:sldMkLst>
      </pc:sldChg>
      <pc:sldChg chg="del">
        <pc:chgData name="María Fossati" userId="fc12d6ce9a8265d7" providerId="LiveId" clId="{38601226-3F86-4392-8719-A0BB95EF8E0B}" dt="2023-11-29T10:29:52.794" v="22" actId="47"/>
        <pc:sldMkLst>
          <pc:docMk/>
          <pc:sldMk cId="1914014119" sldId="491"/>
        </pc:sldMkLst>
      </pc:sldChg>
      <pc:sldChg chg="add del">
        <pc:chgData name="María Fossati" userId="fc12d6ce9a8265d7" providerId="LiveId" clId="{38601226-3F86-4392-8719-A0BB95EF8E0B}" dt="2023-11-29T11:24:00.686" v="2367" actId="47"/>
        <pc:sldMkLst>
          <pc:docMk/>
          <pc:sldMk cId="669911581" sldId="492"/>
        </pc:sldMkLst>
      </pc:sldChg>
      <pc:sldChg chg="addSp modSp new del mod">
        <pc:chgData name="María Fossati" userId="fc12d6ce9a8265d7" providerId="LiveId" clId="{38601226-3F86-4392-8719-A0BB95EF8E0B}" dt="2023-11-29T10:51:37.071" v="1029" actId="47"/>
        <pc:sldMkLst>
          <pc:docMk/>
          <pc:sldMk cId="2691196508" sldId="493"/>
        </pc:sldMkLst>
        <pc:picChg chg="add mod">
          <ac:chgData name="María Fossati" userId="fc12d6ce9a8265d7" providerId="LiveId" clId="{38601226-3F86-4392-8719-A0BB95EF8E0B}" dt="2023-11-29T10:31:19.252" v="38" actId="1076"/>
          <ac:picMkLst>
            <pc:docMk/>
            <pc:sldMk cId="2691196508" sldId="493"/>
            <ac:picMk id="4" creationId="{84D754CA-75FA-6DDF-020D-D75BFD9011AB}"/>
          </ac:picMkLst>
        </pc:picChg>
        <pc:picChg chg="add mod">
          <ac:chgData name="María Fossati" userId="fc12d6ce9a8265d7" providerId="LiveId" clId="{38601226-3F86-4392-8719-A0BB95EF8E0B}" dt="2023-11-29T10:31:17.892" v="37" actId="1076"/>
          <ac:picMkLst>
            <pc:docMk/>
            <pc:sldMk cId="2691196508" sldId="493"/>
            <ac:picMk id="6" creationId="{E1051AA6-6A29-1ADE-FE51-2E94300F4D2F}"/>
          </ac:picMkLst>
        </pc:picChg>
      </pc:sldChg>
      <pc:sldChg chg="del">
        <pc:chgData name="María Fossati" userId="fc12d6ce9a8265d7" providerId="LiveId" clId="{38601226-3F86-4392-8719-A0BB95EF8E0B}" dt="2023-11-29T10:30:03.087" v="29" actId="47"/>
        <pc:sldMkLst>
          <pc:docMk/>
          <pc:sldMk cId="3172465318" sldId="493"/>
        </pc:sldMkLst>
      </pc:sldChg>
      <pc:sldChg chg="addSp new del mod">
        <pc:chgData name="María Fossati" userId="fc12d6ce9a8265d7" providerId="LiveId" clId="{38601226-3F86-4392-8719-A0BB95EF8E0B}" dt="2023-11-29T10:51:41.704" v="1030" actId="47"/>
        <pc:sldMkLst>
          <pc:docMk/>
          <pc:sldMk cId="560423677" sldId="494"/>
        </pc:sldMkLst>
        <pc:picChg chg="add">
          <ac:chgData name="María Fossati" userId="fc12d6ce9a8265d7" providerId="LiveId" clId="{38601226-3F86-4392-8719-A0BB95EF8E0B}" dt="2023-11-29T10:31:38.180" v="39" actId="22"/>
          <ac:picMkLst>
            <pc:docMk/>
            <pc:sldMk cId="560423677" sldId="494"/>
            <ac:picMk id="4" creationId="{88238DA3-DF21-8423-0AF1-CE1D8EAB2F25}"/>
          </ac:picMkLst>
        </pc:picChg>
      </pc:sldChg>
      <pc:sldChg chg="new del">
        <pc:chgData name="María Fossati" userId="fc12d6ce9a8265d7" providerId="LiveId" clId="{38601226-3F86-4392-8719-A0BB95EF8E0B}" dt="2023-11-29T11:22:25.217" v="2365" actId="47"/>
        <pc:sldMkLst>
          <pc:docMk/>
          <pc:sldMk cId="837406127" sldId="495"/>
        </pc:sldMkLst>
      </pc:sldChg>
      <pc:sldChg chg="addSp delSp modSp add mod ord">
        <pc:chgData name="María Fossati" userId="fc12d6ce9a8265d7" providerId="LiveId" clId="{38601226-3F86-4392-8719-A0BB95EF8E0B}" dt="2023-12-04T11:22:19.763" v="7930" actId="20577"/>
        <pc:sldMkLst>
          <pc:docMk/>
          <pc:sldMk cId="1556517149" sldId="496"/>
        </pc:sldMkLst>
        <pc:spChg chg="mod">
          <ac:chgData name="María Fossati" userId="fc12d6ce9a8265d7" providerId="LiveId" clId="{38601226-3F86-4392-8719-A0BB95EF8E0B}" dt="2023-12-04T11:22:19.763" v="7930" actId="20577"/>
          <ac:spMkLst>
            <pc:docMk/>
            <pc:sldMk cId="1556517149" sldId="496"/>
            <ac:spMk id="10" creationId="{20F728EA-9FE9-9B01-5D8C-505CD315970C}"/>
          </ac:spMkLst>
        </pc:spChg>
        <pc:spChg chg="mod">
          <ac:chgData name="María Fossati" userId="fc12d6ce9a8265d7" providerId="LiveId" clId="{38601226-3F86-4392-8719-A0BB95EF8E0B}" dt="2023-11-29T10:32:46.231" v="126" actId="20577"/>
          <ac:spMkLst>
            <pc:docMk/>
            <pc:sldMk cId="1556517149" sldId="496"/>
            <ac:spMk id="86" creationId="{00000000-0000-0000-0000-000000000000}"/>
          </ac:spMkLst>
        </pc:spChg>
        <pc:picChg chg="add del mod">
          <ac:chgData name="María Fossati" userId="fc12d6ce9a8265d7" providerId="LiveId" clId="{38601226-3F86-4392-8719-A0BB95EF8E0B}" dt="2023-11-29T10:44:06.761" v="618" actId="478"/>
          <ac:picMkLst>
            <pc:docMk/>
            <pc:sldMk cId="1556517149" sldId="496"/>
            <ac:picMk id="2" creationId="{7F20590D-BCD4-8F7C-88C0-213E54FC8FF1}"/>
          </ac:picMkLst>
        </pc:picChg>
        <pc:picChg chg="add del mod">
          <ac:chgData name="María Fossati" userId="fc12d6ce9a8265d7" providerId="LiveId" clId="{38601226-3F86-4392-8719-A0BB95EF8E0B}" dt="2023-11-29T10:43:53.948" v="602" actId="478"/>
          <ac:picMkLst>
            <pc:docMk/>
            <pc:sldMk cId="1556517149" sldId="496"/>
            <ac:picMk id="3" creationId="{0E8B7862-F7E2-2FCE-1FCC-17DC19D9AD8D}"/>
          </ac:picMkLst>
        </pc:picChg>
      </pc:sldChg>
      <pc:sldChg chg="addSp modSp new del mod">
        <pc:chgData name="María Fossati" userId="fc12d6ce9a8265d7" providerId="LiveId" clId="{38601226-3F86-4392-8719-A0BB95EF8E0B}" dt="2023-11-29T10:45:26.618" v="661" actId="47"/>
        <pc:sldMkLst>
          <pc:docMk/>
          <pc:sldMk cId="993284754" sldId="497"/>
        </pc:sldMkLst>
        <pc:picChg chg="add mod">
          <ac:chgData name="María Fossati" userId="fc12d6ce9a8265d7" providerId="LiveId" clId="{38601226-3F86-4392-8719-A0BB95EF8E0B}" dt="2023-11-29T10:45:18.624" v="659" actId="1076"/>
          <ac:picMkLst>
            <pc:docMk/>
            <pc:sldMk cId="993284754" sldId="497"/>
            <ac:picMk id="3" creationId="{57F019B5-6946-8BB0-2FDB-86B802219D79}"/>
          </ac:picMkLst>
        </pc:picChg>
      </pc:sldChg>
      <pc:sldChg chg="addSp delSp modSp add mod">
        <pc:chgData name="María Fossati" userId="fc12d6ce9a8265d7" providerId="LiveId" clId="{38601226-3F86-4392-8719-A0BB95EF8E0B}" dt="2023-12-03T17:41:40.219" v="4634" actId="20577"/>
        <pc:sldMkLst>
          <pc:docMk/>
          <pc:sldMk cId="2322666279" sldId="498"/>
        </pc:sldMkLst>
        <pc:spChg chg="add mod">
          <ac:chgData name="María Fossati" userId="fc12d6ce9a8265d7" providerId="LiveId" clId="{38601226-3F86-4392-8719-A0BB95EF8E0B}" dt="2023-11-29T11:27:47.923" v="2519" actId="1076"/>
          <ac:spMkLst>
            <pc:docMk/>
            <pc:sldMk cId="2322666279" sldId="498"/>
            <ac:spMk id="3" creationId="{2B77DB4E-C6E5-29F0-013E-829D65FF0210}"/>
          </ac:spMkLst>
        </pc:spChg>
        <pc:spChg chg="add del mod">
          <ac:chgData name="María Fossati" userId="fc12d6ce9a8265d7" providerId="LiveId" clId="{38601226-3F86-4392-8719-A0BB95EF8E0B}" dt="2023-11-29T10:47:10.295" v="772" actId="478"/>
          <ac:spMkLst>
            <pc:docMk/>
            <pc:sldMk cId="2322666279" sldId="498"/>
            <ac:spMk id="4" creationId="{63609C35-965B-A15F-7E6F-C7F19B7A54D3}"/>
          </ac:spMkLst>
        </pc:spChg>
        <pc:spChg chg="add mod">
          <ac:chgData name="María Fossati" userId="fc12d6ce9a8265d7" providerId="LiveId" clId="{38601226-3F86-4392-8719-A0BB95EF8E0B}" dt="2023-11-29T11:27:39.738" v="2517" actId="1076"/>
          <ac:spMkLst>
            <pc:docMk/>
            <pc:sldMk cId="2322666279" sldId="498"/>
            <ac:spMk id="5" creationId="{19F8E683-7245-3ADC-7D8C-094097A6C05A}"/>
          </ac:spMkLst>
        </pc:spChg>
        <pc:spChg chg="mod">
          <ac:chgData name="María Fossati" userId="fc12d6ce9a8265d7" providerId="LiveId" clId="{38601226-3F86-4392-8719-A0BB95EF8E0B}" dt="2023-12-03T17:41:40.219" v="4634" actId="20577"/>
          <ac:spMkLst>
            <pc:docMk/>
            <pc:sldMk cId="2322666279" sldId="498"/>
            <ac:spMk id="10" creationId="{20F728EA-9FE9-9B01-5D8C-505CD315970C}"/>
          </ac:spMkLst>
        </pc:spChg>
        <pc:picChg chg="add del mod">
          <ac:chgData name="María Fossati" userId="fc12d6ce9a8265d7" providerId="LiveId" clId="{38601226-3F86-4392-8719-A0BB95EF8E0B}" dt="2023-11-29T10:49:55.641" v="1011" actId="478"/>
          <ac:picMkLst>
            <pc:docMk/>
            <pc:sldMk cId="2322666279" sldId="498"/>
            <ac:picMk id="2" creationId="{4D4D7D53-D4C1-2B54-347D-787F71A19274}"/>
          </ac:picMkLst>
        </pc:picChg>
      </pc:sldChg>
      <pc:sldChg chg="addSp delSp modSp add mod ord">
        <pc:chgData name="María Fossati" userId="fc12d6ce9a8265d7" providerId="LiveId" clId="{38601226-3F86-4392-8719-A0BB95EF8E0B}" dt="2023-11-29T16:46:34.162" v="2531" actId="478"/>
        <pc:sldMkLst>
          <pc:docMk/>
          <pc:sldMk cId="854660607" sldId="499"/>
        </pc:sldMkLst>
        <pc:spChg chg="add mod topLvl">
          <ac:chgData name="María Fossati" userId="fc12d6ce9a8265d7" providerId="LiveId" clId="{38601226-3F86-4392-8719-A0BB95EF8E0B}" dt="2023-11-29T10:58:25.160" v="1165" actId="207"/>
          <ac:spMkLst>
            <pc:docMk/>
            <pc:sldMk cId="854660607" sldId="499"/>
            <ac:spMk id="6" creationId="{B933C8DC-4F65-ED4C-476A-E76FF6C33F11}"/>
          </ac:spMkLst>
        </pc:spChg>
        <pc:spChg chg="add mod topLvl">
          <ac:chgData name="María Fossati" userId="fc12d6ce9a8265d7" providerId="LiveId" clId="{38601226-3F86-4392-8719-A0BB95EF8E0B}" dt="2023-11-29T10:58:37.855" v="1173" actId="20577"/>
          <ac:spMkLst>
            <pc:docMk/>
            <pc:sldMk cId="854660607" sldId="499"/>
            <ac:spMk id="7" creationId="{6CFCC304-3C88-4E67-C994-F18CD78D8704}"/>
          </ac:spMkLst>
        </pc:spChg>
        <pc:spChg chg="add mod topLvl">
          <ac:chgData name="María Fossati" userId="fc12d6ce9a8265d7" providerId="LiveId" clId="{38601226-3F86-4392-8719-A0BB95EF8E0B}" dt="2023-11-29T11:01:45.640" v="1442"/>
          <ac:spMkLst>
            <pc:docMk/>
            <pc:sldMk cId="854660607" sldId="499"/>
            <ac:spMk id="8" creationId="{74731232-97D4-5649-8A89-EC0E480A4CC4}"/>
          </ac:spMkLst>
        </pc:spChg>
        <pc:spChg chg="add mod topLvl">
          <ac:chgData name="María Fossati" userId="fc12d6ce9a8265d7" providerId="LiveId" clId="{38601226-3F86-4392-8719-A0BB95EF8E0B}" dt="2023-11-29T10:57:21.724" v="1136" actId="164"/>
          <ac:spMkLst>
            <pc:docMk/>
            <pc:sldMk cId="854660607" sldId="499"/>
            <ac:spMk id="9" creationId="{50A5777A-5BBF-84A6-EF2A-1650E00A69E9}"/>
          </ac:spMkLst>
        </pc:spChg>
        <pc:spChg chg="mod">
          <ac:chgData name="María Fossati" userId="fc12d6ce9a8265d7" providerId="LiveId" clId="{38601226-3F86-4392-8719-A0BB95EF8E0B}" dt="2023-11-29T10:52:47.328" v="1091" actId="5793"/>
          <ac:spMkLst>
            <pc:docMk/>
            <pc:sldMk cId="854660607" sldId="499"/>
            <ac:spMk id="10" creationId="{20F728EA-9FE9-9B01-5D8C-505CD315970C}"/>
          </ac:spMkLst>
        </pc:spChg>
        <pc:spChg chg="add mod topLvl">
          <ac:chgData name="María Fossati" userId="fc12d6ce9a8265d7" providerId="LiveId" clId="{38601226-3F86-4392-8719-A0BB95EF8E0B}" dt="2023-11-29T10:57:21.724" v="1136" actId="164"/>
          <ac:spMkLst>
            <pc:docMk/>
            <pc:sldMk cId="854660607" sldId="499"/>
            <ac:spMk id="11" creationId="{D26F62B5-B2C3-6EF1-EB55-5E5E464A5F61}"/>
          </ac:spMkLst>
        </pc:spChg>
        <pc:spChg chg="add mod topLvl">
          <ac:chgData name="María Fossati" userId="fc12d6ce9a8265d7" providerId="LiveId" clId="{38601226-3F86-4392-8719-A0BB95EF8E0B}" dt="2023-11-29T10:57:21.724" v="1136" actId="164"/>
          <ac:spMkLst>
            <pc:docMk/>
            <pc:sldMk cId="854660607" sldId="499"/>
            <ac:spMk id="12" creationId="{58294F1C-C661-C494-8894-A8C7B6990A87}"/>
          </ac:spMkLst>
        </pc:spChg>
        <pc:spChg chg="add mod topLvl">
          <ac:chgData name="María Fossati" userId="fc12d6ce9a8265d7" providerId="LiveId" clId="{38601226-3F86-4392-8719-A0BB95EF8E0B}" dt="2023-11-29T10:57:21.724" v="1136" actId="164"/>
          <ac:spMkLst>
            <pc:docMk/>
            <pc:sldMk cId="854660607" sldId="499"/>
            <ac:spMk id="13" creationId="{2C540AA5-1AE3-2BFE-9505-061088D02A6A}"/>
          </ac:spMkLst>
        </pc:spChg>
        <pc:spChg chg="add mod">
          <ac:chgData name="María Fossati" userId="fc12d6ce9a8265d7" providerId="LiveId" clId="{38601226-3F86-4392-8719-A0BB95EF8E0B}" dt="2023-11-29T10:57:14.245" v="1135" actId="571"/>
          <ac:spMkLst>
            <pc:docMk/>
            <pc:sldMk cId="854660607" sldId="499"/>
            <ac:spMk id="16" creationId="{5B25FE5A-80AD-3DFD-7ABD-345D06D41CF1}"/>
          </ac:spMkLst>
        </pc:spChg>
        <pc:spChg chg="add mod">
          <ac:chgData name="María Fossati" userId="fc12d6ce9a8265d7" providerId="LiveId" clId="{38601226-3F86-4392-8719-A0BB95EF8E0B}" dt="2023-11-29T10:57:14.245" v="1135" actId="571"/>
          <ac:spMkLst>
            <pc:docMk/>
            <pc:sldMk cId="854660607" sldId="499"/>
            <ac:spMk id="17" creationId="{730FD38D-33A2-CC71-6113-6F29F7621ECE}"/>
          </ac:spMkLst>
        </pc:spChg>
        <pc:spChg chg="add mod">
          <ac:chgData name="María Fossati" userId="fc12d6ce9a8265d7" providerId="LiveId" clId="{38601226-3F86-4392-8719-A0BB95EF8E0B}" dt="2023-11-29T10:57:14.245" v="1135" actId="571"/>
          <ac:spMkLst>
            <pc:docMk/>
            <pc:sldMk cId="854660607" sldId="499"/>
            <ac:spMk id="18" creationId="{4D418837-2F1B-7684-DEDA-567C5FD780EE}"/>
          </ac:spMkLst>
        </pc:spChg>
        <pc:spChg chg="add mod">
          <ac:chgData name="María Fossati" userId="fc12d6ce9a8265d7" providerId="LiveId" clId="{38601226-3F86-4392-8719-A0BB95EF8E0B}" dt="2023-11-29T10:57:14.245" v="1135" actId="571"/>
          <ac:spMkLst>
            <pc:docMk/>
            <pc:sldMk cId="854660607" sldId="499"/>
            <ac:spMk id="19" creationId="{BA02D582-4386-08FD-E1CE-C7065400E3EF}"/>
          </ac:spMkLst>
        </pc:spChg>
        <pc:spChg chg="add mod">
          <ac:chgData name="María Fossati" userId="fc12d6ce9a8265d7" providerId="LiveId" clId="{38601226-3F86-4392-8719-A0BB95EF8E0B}" dt="2023-11-29T10:57:14.245" v="1135" actId="571"/>
          <ac:spMkLst>
            <pc:docMk/>
            <pc:sldMk cId="854660607" sldId="499"/>
            <ac:spMk id="20" creationId="{A3BD1FF9-9A5F-AF67-F2BB-5662E585D9B2}"/>
          </ac:spMkLst>
        </pc:spChg>
        <pc:spChg chg="add del">
          <ac:chgData name="María Fossati" userId="fc12d6ce9a8265d7" providerId="LiveId" clId="{38601226-3F86-4392-8719-A0BB95EF8E0B}" dt="2023-11-29T10:58:32.104" v="1167" actId="22"/>
          <ac:spMkLst>
            <pc:docMk/>
            <pc:sldMk cId="854660607" sldId="499"/>
            <ac:spMk id="28" creationId="{5CA8BBAD-EB69-0D24-7172-F58D39C2282F}"/>
          </ac:spMkLst>
        </pc:spChg>
        <pc:spChg chg="add mod">
          <ac:chgData name="María Fossati" userId="fc12d6ce9a8265d7" providerId="LiveId" clId="{38601226-3F86-4392-8719-A0BB95EF8E0B}" dt="2023-11-29T11:02:17.904" v="1451" actId="20577"/>
          <ac:spMkLst>
            <pc:docMk/>
            <pc:sldMk cId="854660607" sldId="499"/>
            <ac:spMk id="29" creationId="{CAD0ED8C-18C3-6C14-9CF6-0A5A4B2AA4CE}"/>
          </ac:spMkLst>
        </pc:spChg>
        <pc:spChg chg="add mod">
          <ac:chgData name="María Fossati" userId="fc12d6ce9a8265d7" providerId="LiveId" clId="{38601226-3F86-4392-8719-A0BB95EF8E0B}" dt="2023-11-29T11:01:56.553" v="1446" actId="1076"/>
          <ac:spMkLst>
            <pc:docMk/>
            <pc:sldMk cId="854660607" sldId="499"/>
            <ac:spMk id="30" creationId="{61C603ED-4A45-3E63-97E9-2AB7DD1F8A95}"/>
          </ac:spMkLst>
        </pc:spChg>
        <pc:spChg chg="add del mod">
          <ac:chgData name="María Fossati" userId="fc12d6ce9a8265d7" providerId="LiveId" clId="{38601226-3F86-4392-8719-A0BB95EF8E0B}" dt="2023-11-29T11:02:05.560" v="1448" actId="478"/>
          <ac:spMkLst>
            <pc:docMk/>
            <pc:sldMk cId="854660607" sldId="499"/>
            <ac:spMk id="31" creationId="{E6F04C3B-98B8-51E2-63EC-FA2F0C40817E}"/>
          </ac:spMkLst>
        </pc:spChg>
        <pc:spChg chg="add mod">
          <ac:chgData name="María Fossati" userId="fc12d6ce9a8265d7" providerId="LiveId" clId="{38601226-3F86-4392-8719-A0BB95EF8E0B}" dt="2023-11-29T11:02:15.680" v="1450" actId="1076"/>
          <ac:spMkLst>
            <pc:docMk/>
            <pc:sldMk cId="854660607" sldId="499"/>
            <ac:spMk id="32" creationId="{908FD8BB-1C6D-774A-2B4E-FF85D7D75A97}"/>
          </ac:spMkLst>
        </pc:spChg>
        <pc:spChg chg="add mod">
          <ac:chgData name="María Fossati" userId="fc12d6ce9a8265d7" providerId="LiveId" clId="{38601226-3F86-4392-8719-A0BB95EF8E0B}" dt="2023-11-29T11:02:29.082" v="1453" actId="1076"/>
          <ac:spMkLst>
            <pc:docMk/>
            <pc:sldMk cId="854660607" sldId="499"/>
            <ac:spMk id="33" creationId="{6398BAD9-5A01-36E5-10CA-844948800F7E}"/>
          </ac:spMkLst>
        </pc:spChg>
        <pc:spChg chg="add del mod">
          <ac:chgData name="María Fossati" userId="fc12d6ce9a8265d7" providerId="LiveId" clId="{38601226-3F86-4392-8719-A0BB95EF8E0B}" dt="2023-11-29T16:46:28.477" v="2529" actId="478"/>
          <ac:spMkLst>
            <pc:docMk/>
            <pc:sldMk cId="854660607" sldId="499"/>
            <ac:spMk id="34" creationId="{41B999E2-8533-59CC-8820-207446905EF5}"/>
          </ac:spMkLst>
        </pc:spChg>
        <pc:spChg chg="mod">
          <ac:chgData name="María Fossati" userId="fc12d6ce9a8265d7" providerId="LiveId" clId="{38601226-3F86-4392-8719-A0BB95EF8E0B}" dt="2023-11-29T10:52:44.055" v="1089" actId="14100"/>
          <ac:spMkLst>
            <pc:docMk/>
            <pc:sldMk cId="854660607" sldId="499"/>
            <ac:spMk id="86" creationId="{00000000-0000-0000-0000-000000000000}"/>
          </ac:spMkLst>
        </pc:spChg>
        <pc:grpChg chg="add del mod topLvl">
          <ac:chgData name="María Fossati" userId="fc12d6ce9a8265d7" providerId="LiveId" clId="{38601226-3F86-4392-8719-A0BB95EF8E0B}" dt="2023-11-29T10:56:30.733" v="1128" actId="165"/>
          <ac:grpSpMkLst>
            <pc:docMk/>
            <pc:sldMk cId="854660607" sldId="499"/>
            <ac:grpSpMk id="14" creationId="{77E45733-CBEC-1E8F-41E6-AA74D1E80DCD}"/>
          </ac:grpSpMkLst>
        </pc:grpChg>
        <pc:grpChg chg="add del mod">
          <ac:chgData name="María Fossati" userId="fc12d6ce9a8265d7" providerId="LiveId" clId="{38601226-3F86-4392-8719-A0BB95EF8E0B}" dt="2023-11-29T10:56:24.952" v="1127" actId="165"/>
          <ac:grpSpMkLst>
            <pc:docMk/>
            <pc:sldMk cId="854660607" sldId="499"/>
            <ac:grpSpMk id="15" creationId="{2E168294-057A-D788-6256-D2639021FAFF}"/>
          </ac:grpSpMkLst>
        </pc:grpChg>
        <pc:grpChg chg="add mod">
          <ac:chgData name="María Fossati" userId="fc12d6ce9a8265d7" providerId="LiveId" clId="{38601226-3F86-4392-8719-A0BB95EF8E0B}" dt="2023-11-29T11:01:48.757" v="1444" actId="1076"/>
          <ac:grpSpMkLst>
            <pc:docMk/>
            <pc:sldMk cId="854660607" sldId="499"/>
            <ac:grpSpMk id="21" creationId="{BCD4B501-A0C9-ED04-1A81-C000A83CE904}"/>
          </ac:grpSpMkLst>
        </pc:grpChg>
        <pc:picChg chg="add del mod">
          <ac:chgData name="María Fossati" userId="fc12d6ce9a8265d7" providerId="LiveId" clId="{38601226-3F86-4392-8719-A0BB95EF8E0B}" dt="2023-11-29T11:00:22.905" v="1381" actId="478"/>
          <ac:picMkLst>
            <pc:docMk/>
            <pc:sldMk cId="854660607" sldId="499"/>
            <ac:picMk id="3" creationId="{1BDE2978-97FC-F927-9FE7-CDDA2F7E423B}"/>
          </ac:picMkLst>
        </pc:picChg>
        <pc:cxnChg chg="add mod topLvl">
          <ac:chgData name="María Fossati" userId="fc12d6ce9a8265d7" providerId="LiveId" clId="{38601226-3F86-4392-8719-A0BB95EF8E0B}" dt="2023-11-29T10:56:24.952" v="1127" actId="165"/>
          <ac:cxnSpMkLst>
            <pc:docMk/>
            <pc:sldMk cId="854660607" sldId="499"/>
            <ac:cxnSpMk id="5" creationId="{FC91F8EF-6A39-4E13-A183-A609B4BA6801}"/>
          </ac:cxnSpMkLst>
        </pc:cxnChg>
        <pc:cxnChg chg="add mod">
          <ac:chgData name="María Fossati" userId="fc12d6ce9a8265d7" providerId="LiveId" clId="{38601226-3F86-4392-8719-A0BB95EF8E0B}" dt="2023-11-29T11:01:48.757" v="1444" actId="1076"/>
          <ac:cxnSpMkLst>
            <pc:docMk/>
            <pc:sldMk cId="854660607" sldId="499"/>
            <ac:cxnSpMk id="23" creationId="{BE366051-64FA-26D7-4291-B48FA682BFCB}"/>
          </ac:cxnSpMkLst>
        </pc:cxnChg>
        <pc:cxnChg chg="add mod">
          <ac:chgData name="María Fossati" userId="fc12d6ce9a8265d7" providerId="LiveId" clId="{38601226-3F86-4392-8719-A0BB95EF8E0B}" dt="2023-11-29T10:57:50.523" v="1141" actId="1076"/>
          <ac:cxnSpMkLst>
            <pc:docMk/>
            <pc:sldMk cId="854660607" sldId="499"/>
            <ac:cxnSpMk id="24" creationId="{FF79E283-B13C-E233-77AD-C7C8D2617F76}"/>
          </ac:cxnSpMkLst>
        </pc:cxnChg>
        <pc:cxnChg chg="add mod">
          <ac:chgData name="María Fossati" userId="fc12d6ce9a8265d7" providerId="LiveId" clId="{38601226-3F86-4392-8719-A0BB95EF8E0B}" dt="2023-11-29T10:57:55.684" v="1143" actId="1076"/>
          <ac:cxnSpMkLst>
            <pc:docMk/>
            <pc:sldMk cId="854660607" sldId="499"/>
            <ac:cxnSpMk id="25" creationId="{D5323108-6999-9DD5-2500-58887F6FCF47}"/>
          </ac:cxnSpMkLst>
        </pc:cxnChg>
        <pc:cxnChg chg="add mod">
          <ac:chgData name="María Fossati" userId="fc12d6ce9a8265d7" providerId="LiveId" clId="{38601226-3F86-4392-8719-A0BB95EF8E0B}" dt="2023-11-29T10:57:59.794" v="1145" actId="1076"/>
          <ac:cxnSpMkLst>
            <pc:docMk/>
            <pc:sldMk cId="854660607" sldId="499"/>
            <ac:cxnSpMk id="26" creationId="{A770C24F-1717-B987-3987-CF4738FFC614}"/>
          </ac:cxnSpMkLst>
        </pc:cxnChg>
        <pc:cxnChg chg="add del mod">
          <ac:chgData name="María Fossati" userId="fc12d6ce9a8265d7" providerId="LiveId" clId="{38601226-3F86-4392-8719-A0BB95EF8E0B}" dt="2023-11-29T16:46:34.162" v="2531" actId="478"/>
          <ac:cxnSpMkLst>
            <pc:docMk/>
            <pc:sldMk cId="854660607" sldId="499"/>
            <ac:cxnSpMk id="35" creationId="{4800A9D2-3491-7E73-2896-0042D7C113F1}"/>
          </ac:cxnSpMkLst>
        </pc:cxnChg>
      </pc:sldChg>
      <pc:sldChg chg="new del">
        <pc:chgData name="María Fossati" userId="fc12d6ce9a8265d7" providerId="LiveId" clId="{38601226-3F86-4392-8719-A0BB95EF8E0B}" dt="2023-11-29T11:03:18.153" v="1455" actId="680"/>
        <pc:sldMkLst>
          <pc:docMk/>
          <pc:sldMk cId="2218399781" sldId="500"/>
        </pc:sldMkLst>
      </pc:sldChg>
      <pc:sldChg chg="addSp delSp modSp add mod">
        <pc:chgData name="María Fossati" userId="fc12d6ce9a8265d7" providerId="LiveId" clId="{38601226-3F86-4392-8719-A0BB95EF8E0B}" dt="2023-11-29T11:08:17.550" v="1757" actId="478"/>
        <pc:sldMkLst>
          <pc:docMk/>
          <pc:sldMk cId="3493122521" sldId="500"/>
        </pc:sldMkLst>
        <pc:spChg chg="add mod">
          <ac:chgData name="María Fossati" userId="fc12d6ce9a8265d7" providerId="LiveId" clId="{38601226-3F86-4392-8719-A0BB95EF8E0B}" dt="2023-11-29T11:03:59.580" v="1465" actId="1076"/>
          <ac:spMkLst>
            <pc:docMk/>
            <pc:sldMk cId="3493122521" sldId="500"/>
            <ac:spMk id="4" creationId="{8C107CEE-F8DE-148D-31B4-189F7643FB13}"/>
          </ac:spMkLst>
        </pc:spChg>
        <pc:spChg chg="add mod">
          <ac:chgData name="María Fossati" userId="fc12d6ce9a8265d7" providerId="LiveId" clId="{38601226-3F86-4392-8719-A0BB95EF8E0B}" dt="2023-11-29T11:04:24.295" v="1476" actId="114"/>
          <ac:spMkLst>
            <pc:docMk/>
            <pc:sldMk cId="3493122521" sldId="500"/>
            <ac:spMk id="14" creationId="{5EEAA5BE-7A2B-942F-5F48-AD748F76AA8F}"/>
          </ac:spMkLst>
        </pc:spChg>
        <pc:spChg chg="add mod">
          <ac:chgData name="María Fossati" userId="fc12d6ce9a8265d7" providerId="LiveId" clId="{38601226-3F86-4392-8719-A0BB95EF8E0B}" dt="2023-11-29T11:04:55.832" v="1482" actId="20577"/>
          <ac:spMkLst>
            <pc:docMk/>
            <pc:sldMk cId="3493122521" sldId="500"/>
            <ac:spMk id="15" creationId="{DAC0C815-97AB-A9F6-96D0-FF736DD144D1}"/>
          </ac:spMkLst>
        </pc:spChg>
        <pc:spChg chg="add mod">
          <ac:chgData name="María Fossati" userId="fc12d6ce9a8265d7" providerId="LiveId" clId="{38601226-3F86-4392-8719-A0BB95EF8E0B}" dt="2023-11-29T11:05:20.477" v="1500" actId="207"/>
          <ac:spMkLst>
            <pc:docMk/>
            <pc:sldMk cId="3493122521" sldId="500"/>
            <ac:spMk id="16" creationId="{DBEB5A95-3B2F-F4F8-3021-A461CC4CB49C}"/>
          </ac:spMkLst>
        </pc:spChg>
        <pc:spChg chg="mod">
          <ac:chgData name="María Fossati" userId="fc12d6ce9a8265d7" providerId="LiveId" clId="{38601226-3F86-4392-8719-A0BB95EF8E0B}" dt="2023-11-29T11:08:16.535" v="1756" actId="14100"/>
          <ac:spMkLst>
            <pc:docMk/>
            <pc:sldMk cId="3493122521" sldId="500"/>
            <ac:spMk id="29" creationId="{CAD0ED8C-18C3-6C14-9CF6-0A5A4B2AA4CE}"/>
          </ac:spMkLst>
        </pc:spChg>
        <pc:spChg chg="del">
          <ac:chgData name="María Fossati" userId="fc12d6ce9a8265d7" providerId="LiveId" clId="{38601226-3F86-4392-8719-A0BB95EF8E0B}" dt="2023-11-29T11:06:07.991" v="1608" actId="478"/>
          <ac:spMkLst>
            <pc:docMk/>
            <pc:sldMk cId="3493122521" sldId="500"/>
            <ac:spMk id="30" creationId="{61C603ED-4A45-3E63-97E9-2AB7DD1F8A95}"/>
          </ac:spMkLst>
        </pc:spChg>
        <pc:spChg chg="del">
          <ac:chgData name="María Fossati" userId="fc12d6ce9a8265d7" providerId="LiveId" clId="{38601226-3F86-4392-8719-A0BB95EF8E0B}" dt="2023-11-29T11:06:09.281" v="1609" actId="478"/>
          <ac:spMkLst>
            <pc:docMk/>
            <pc:sldMk cId="3493122521" sldId="500"/>
            <ac:spMk id="32" creationId="{908FD8BB-1C6D-774A-2B4E-FF85D7D75A97}"/>
          </ac:spMkLst>
        </pc:spChg>
        <pc:spChg chg="del">
          <ac:chgData name="María Fossati" userId="fc12d6ce9a8265d7" providerId="LiveId" clId="{38601226-3F86-4392-8719-A0BB95EF8E0B}" dt="2023-11-29T11:06:10.773" v="1610" actId="478"/>
          <ac:spMkLst>
            <pc:docMk/>
            <pc:sldMk cId="3493122521" sldId="500"/>
            <ac:spMk id="33" creationId="{6398BAD9-5A01-36E5-10CA-844948800F7E}"/>
          </ac:spMkLst>
        </pc:spChg>
        <pc:picChg chg="add del mod">
          <ac:chgData name="María Fossati" userId="fc12d6ce9a8265d7" providerId="LiveId" clId="{38601226-3F86-4392-8719-A0BB95EF8E0B}" dt="2023-11-29T11:08:17.550" v="1757" actId="478"/>
          <ac:picMkLst>
            <pc:docMk/>
            <pc:sldMk cId="3493122521" sldId="500"/>
            <ac:picMk id="3" creationId="{A84EC1BF-E31A-FD1A-7CCE-93A6F714AB31}"/>
          </ac:picMkLst>
        </pc:picChg>
      </pc:sldChg>
      <pc:sldChg chg="addSp delSp modSp add mod">
        <pc:chgData name="María Fossati" userId="fc12d6ce9a8265d7" providerId="LiveId" clId="{38601226-3F86-4392-8719-A0BB95EF8E0B}" dt="2023-11-29T11:20:40.303" v="2286" actId="20577"/>
        <pc:sldMkLst>
          <pc:docMk/>
          <pc:sldMk cId="2956011684" sldId="501"/>
        </pc:sldMkLst>
        <pc:spChg chg="add mod">
          <ac:chgData name="María Fossati" userId="fc12d6ce9a8265d7" providerId="LiveId" clId="{38601226-3F86-4392-8719-A0BB95EF8E0B}" dt="2023-11-29T11:11:39.888" v="1934" actId="1076"/>
          <ac:spMkLst>
            <pc:docMk/>
            <pc:sldMk cId="2956011684" sldId="501"/>
            <ac:spMk id="17" creationId="{3DD91BFF-AC8B-A02E-C68A-E65232E160C6}"/>
          </ac:spMkLst>
        </pc:spChg>
        <pc:spChg chg="add mod">
          <ac:chgData name="María Fossati" userId="fc12d6ce9a8265d7" providerId="LiveId" clId="{38601226-3F86-4392-8719-A0BB95EF8E0B}" dt="2023-11-29T11:11:37.115" v="1933" actId="1076"/>
          <ac:spMkLst>
            <pc:docMk/>
            <pc:sldMk cId="2956011684" sldId="501"/>
            <ac:spMk id="18" creationId="{EAC03AE8-F1D6-D72D-2E9B-D53E2FE89F53}"/>
          </ac:spMkLst>
        </pc:spChg>
        <pc:spChg chg="add mod">
          <ac:chgData name="María Fossati" userId="fc12d6ce9a8265d7" providerId="LiveId" clId="{38601226-3F86-4392-8719-A0BB95EF8E0B}" dt="2023-11-29T11:11:56.013" v="1939" actId="1076"/>
          <ac:spMkLst>
            <pc:docMk/>
            <pc:sldMk cId="2956011684" sldId="501"/>
            <ac:spMk id="19" creationId="{B20DDC1E-D9B1-E3D0-0CAE-3C2D90B64E86}"/>
          </ac:spMkLst>
        </pc:spChg>
        <pc:spChg chg="add mod">
          <ac:chgData name="María Fossati" userId="fc12d6ce9a8265d7" providerId="LiveId" clId="{38601226-3F86-4392-8719-A0BB95EF8E0B}" dt="2023-11-29T11:12:08.015" v="1941" actId="1076"/>
          <ac:spMkLst>
            <pc:docMk/>
            <pc:sldMk cId="2956011684" sldId="501"/>
            <ac:spMk id="20" creationId="{F67D4C46-B5DB-BF02-E4C2-32517C8E575D}"/>
          </ac:spMkLst>
        </pc:spChg>
        <pc:spChg chg="add mod">
          <ac:chgData name="María Fossati" userId="fc12d6ce9a8265d7" providerId="LiveId" clId="{38601226-3F86-4392-8719-A0BB95EF8E0B}" dt="2023-11-29T11:12:16.386" v="1945" actId="20577"/>
          <ac:spMkLst>
            <pc:docMk/>
            <pc:sldMk cId="2956011684" sldId="501"/>
            <ac:spMk id="22" creationId="{F2DA94B1-07EF-A48D-63DB-14A64339F5F0}"/>
          </ac:spMkLst>
        </pc:spChg>
        <pc:spChg chg="add mod">
          <ac:chgData name="María Fossati" userId="fc12d6ce9a8265d7" providerId="LiveId" clId="{38601226-3F86-4392-8719-A0BB95EF8E0B}" dt="2023-11-29T11:12:42.516" v="1957" actId="20577"/>
          <ac:spMkLst>
            <pc:docMk/>
            <pc:sldMk cId="2956011684" sldId="501"/>
            <ac:spMk id="27" creationId="{CF046222-58FA-B8AB-E76A-698FD49C5EE8}"/>
          </ac:spMkLst>
        </pc:spChg>
        <pc:spChg chg="mod">
          <ac:chgData name="María Fossati" userId="fc12d6ce9a8265d7" providerId="LiveId" clId="{38601226-3F86-4392-8719-A0BB95EF8E0B}" dt="2023-11-29T11:20:40.303" v="2286" actId="20577"/>
          <ac:spMkLst>
            <pc:docMk/>
            <pc:sldMk cId="2956011684" sldId="501"/>
            <ac:spMk id="29" creationId="{CAD0ED8C-18C3-6C14-9CF6-0A5A4B2AA4CE}"/>
          </ac:spMkLst>
        </pc:spChg>
        <pc:picChg chg="add del mod">
          <ac:chgData name="María Fossati" userId="fc12d6ce9a8265d7" providerId="LiveId" clId="{38601226-3F86-4392-8719-A0BB95EF8E0B}" dt="2023-11-29T11:13:21.406" v="1962" actId="478"/>
          <ac:picMkLst>
            <pc:docMk/>
            <pc:sldMk cId="2956011684" sldId="501"/>
            <ac:picMk id="3" creationId="{D754207B-4E88-1DD3-F698-3AE6787C40BB}"/>
          </ac:picMkLst>
        </pc:picChg>
      </pc:sldChg>
      <pc:sldChg chg="addSp delSp modSp add mod">
        <pc:chgData name="María Fossati" userId="fc12d6ce9a8265d7" providerId="LiveId" clId="{38601226-3F86-4392-8719-A0BB95EF8E0B}" dt="2023-12-04T14:52:28.009" v="9004" actId="207"/>
        <pc:sldMkLst>
          <pc:docMk/>
          <pc:sldMk cId="796236306" sldId="502"/>
        </pc:sldMkLst>
        <pc:spChg chg="del">
          <ac:chgData name="María Fossati" userId="fc12d6ce9a8265d7" providerId="LiveId" clId="{38601226-3F86-4392-8719-A0BB95EF8E0B}" dt="2023-11-29T11:13:38.020" v="1969" actId="478"/>
          <ac:spMkLst>
            <pc:docMk/>
            <pc:sldMk cId="796236306" sldId="502"/>
            <ac:spMk id="4" creationId="{8C107CEE-F8DE-148D-31B4-189F7643FB13}"/>
          </ac:spMkLst>
        </pc:spChg>
        <pc:spChg chg="mod">
          <ac:chgData name="María Fossati" userId="fc12d6ce9a8265d7" providerId="LiveId" clId="{38601226-3F86-4392-8719-A0BB95EF8E0B}" dt="2023-11-29T11:13:30.071" v="1966" actId="20577"/>
          <ac:spMkLst>
            <pc:docMk/>
            <pc:sldMk cId="796236306" sldId="502"/>
            <ac:spMk id="7" creationId="{6CFCC304-3C88-4E67-C994-F18CD78D8704}"/>
          </ac:spMkLst>
        </pc:spChg>
        <pc:spChg chg="del">
          <ac:chgData name="María Fossati" userId="fc12d6ce9a8265d7" providerId="LiveId" clId="{38601226-3F86-4392-8719-A0BB95EF8E0B}" dt="2023-11-29T11:13:40.202" v="1970" actId="478"/>
          <ac:spMkLst>
            <pc:docMk/>
            <pc:sldMk cId="796236306" sldId="502"/>
            <ac:spMk id="14" creationId="{5EEAA5BE-7A2B-942F-5F48-AD748F76AA8F}"/>
          </ac:spMkLst>
        </pc:spChg>
        <pc:spChg chg="del">
          <ac:chgData name="María Fossati" userId="fc12d6ce9a8265d7" providerId="LiveId" clId="{38601226-3F86-4392-8719-A0BB95EF8E0B}" dt="2023-11-29T11:13:42.495" v="1971" actId="478"/>
          <ac:spMkLst>
            <pc:docMk/>
            <pc:sldMk cId="796236306" sldId="502"/>
            <ac:spMk id="15" creationId="{DAC0C815-97AB-A9F6-96D0-FF736DD144D1}"/>
          </ac:spMkLst>
        </pc:spChg>
        <pc:spChg chg="del">
          <ac:chgData name="María Fossati" userId="fc12d6ce9a8265d7" providerId="LiveId" clId="{38601226-3F86-4392-8719-A0BB95EF8E0B}" dt="2023-11-29T11:13:46.593" v="1972" actId="478"/>
          <ac:spMkLst>
            <pc:docMk/>
            <pc:sldMk cId="796236306" sldId="502"/>
            <ac:spMk id="16" creationId="{DBEB5A95-3B2F-F4F8-3021-A461CC4CB49C}"/>
          </ac:spMkLst>
        </pc:spChg>
        <pc:spChg chg="mod">
          <ac:chgData name="María Fossati" userId="fc12d6ce9a8265d7" providerId="LiveId" clId="{38601226-3F86-4392-8719-A0BB95EF8E0B}" dt="2023-11-29T11:19:29.844" v="2272" actId="1076"/>
          <ac:spMkLst>
            <pc:docMk/>
            <pc:sldMk cId="796236306" sldId="502"/>
            <ac:spMk id="17" creationId="{3DD91BFF-AC8B-A02E-C68A-E65232E160C6}"/>
          </ac:spMkLst>
        </pc:spChg>
        <pc:spChg chg="mod">
          <ac:chgData name="María Fossati" userId="fc12d6ce9a8265d7" providerId="LiveId" clId="{38601226-3F86-4392-8719-A0BB95EF8E0B}" dt="2023-11-29T11:19:53.249" v="2278" actId="1076"/>
          <ac:spMkLst>
            <pc:docMk/>
            <pc:sldMk cId="796236306" sldId="502"/>
            <ac:spMk id="18" creationId="{EAC03AE8-F1D6-D72D-2E9B-D53E2FE89F53}"/>
          </ac:spMkLst>
        </pc:spChg>
        <pc:spChg chg="mod">
          <ac:chgData name="María Fossati" userId="fc12d6ce9a8265d7" providerId="LiveId" clId="{38601226-3F86-4392-8719-A0BB95EF8E0B}" dt="2023-11-29T11:19:44.371" v="2276" actId="1076"/>
          <ac:spMkLst>
            <pc:docMk/>
            <pc:sldMk cId="796236306" sldId="502"/>
            <ac:spMk id="19" creationId="{B20DDC1E-D9B1-E3D0-0CAE-3C2D90B64E86}"/>
          </ac:spMkLst>
        </pc:spChg>
        <pc:spChg chg="mod">
          <ac:chgData name="María Fossati" userId="fc12d6ce9a8265d7" providerId="LiveId" clId="{38601226-3F86-4392-8719-A0BB95EF8E0B}" dt="2023-11-29T11:19:41.123" v="2275" actId="1076"/>
          <ac:spMkLst>
            <pc:docMk/>
            <pc:sldMk cId="796236306" sldId="502"/>
            <ac:spMk id="20" creationId="{F67D4C46-B5DB-BF02-E4C2-32517C8E575D}"/>
          </ac:spMkLst>
        </pc:spChg>
        <pc:spChg chg="mod">
          <ac:chgData name="María Fossati" userId="fc12d6ce9a8265d7" providerId="LiveId" clId="{38601226-3F86-4392-8719-A0BB95EF8E0B}" dt="2023-11-29T11:19:49.777" v="2277" actId="1076"/>
          <ac:spMkLst>
            <pc:docMk/>
            <pc:sldMk cId="796236306" sldId="502"/>
            <ac:spMk id="22" creationId="{F2DA94B1-07EF-A48D-63DB-14A64339F5F0}"/>
          </ac:spMkLst>
        </pc:spChg>
        <pc:spChg chg="mod">
          <ac:chgData name="María Fossati" userId="fc12d6ce9a8265d7" providerId="LiveId" clId="{38601226-3F86-4392-8719-A0BB95EF8E0B}" dt="2023-11-29T11:19:57.158" v="2279" actId="1076"/>
          <ac:spMkLst>
            <pc:docMk/>
            <pc:sldMk cId="796236306" sldId="502"/>
            <ac:spMk id="27" creationId="{CF046222-58FA-B8AB-E76A-698FD49C5EE8}"/>
          </ac:spMkLst>
        </pc:spChg>
        <pc:spChg chg="mod">
          <ac:chgData name="María Fossati" userId="fc12d6ce9a8265d7" providerId="LiveId" clId="{38601226-3F86-4392-8719-A0BB95EF8E0B}" dt="2023-12-04T14:52:28.009" v="9004" actId="207"/>
          <ac:spMkLst>
            <pc:docMk/>
            <pc:sldMk cId="796236306" sldId="502"/>
            <ac:spMk id="29" creationId="{CAD0ED8C-18C3-6C14-9CF6-0A5A4B2AA4CE}"/>
          </ac:spMkLst>
        </pc:spChg>
        <pc:spChg chg="mod">
          <ac:chgData name="María Fossati" userId="fc12d6ce9a8265d7" providerId="LiveId" clId="{38601226-3F86-4392-8719-A0BB95EF8E0B}" dt="2023-11-29T11:13:28.237" v="1965" actId="1076"/>
          <ac:spMkLst>
            <pc:docMk/>
            <pc:sldMk cId="796236306" sldId="502"/>
            <ac:spMk id="86" creationId="{00000000-0000-0000-0000-000000000000}"/>
          </ac:spMkLst>
        </pc:spChg>
        <pc:grpChg chg="del">
          <ac:chgData name="María Fossati" userId="fc12d6ce9a8265d7" providerId="LiveId" clId="{38601226-3F86-4392-8719-A0BB95EF8E0B}" dt="2023-11-29T11:13:31.482" v="1967" actId="478"/>
          <ac:grpSpMkLst>
            <pc:docMk/>
            <pc:sldMk cId="796236306" sldId="502"/>
            <ac:grpSpMk id="21" creationId="{BCD4B501-A0C9-ED04-1A81-C000A83CE904}"/>
          </ac:grpSpMkLst>
        </pc:grpChg>
        <pc:picChg chg="add del mod">
          <ac:chgData name="María Fossati" userId="fc12d6ce9a8265d7" providerId="LiveId" clId="{38601226-3F86-4392-8719-A0BB95EF8E0B}" dt="2023-11-29T11:15:49.228" v="2131" actId="478"/>
          <ac:picMkLst>
            <pc:docMk/>
            <pc:sldMk cId="796236306" sldId="502"/>
            <ac:picMk id="3" creationId="{F7ABB6EA-86A9-9A36-219E-CE088F70BEEE}"/>
          </ac:picMkLst>
        </pc:picChg>
        <pc:cxnChg chg="del">
          <ac:chgData name="María Fossati" userId="fc12d6ce9a8265d7" providerId="LiveId" clId="{38601226-3F86-4392-8719-A0BB95EF8E0B}" dt="2023-11-29T11:13:34.693" v="1968" actId="478"/>
          <ac:cxnSpMkLst>
            <pc:docMk/>
            <pc:sldMk cId="796236306" sldId="502"/>
            <ac:cxnSpMk id="5" creationId="{FC91F8EF-6A39-4E13-A183-A609B4BA6801}"/>
          </ac:cxnSpMkLst>
        </pc:cxnChg>
        <pc:cxnChg chg="del mod">
          <ac:chgData name="María Fossati" userId="fc12d6ce9a8265d7" providerId="LiveId" clId="{38601226-3F86-4392-8719-A0BB95EF8E0B}" dt="2023-11-29T11:13:34.693" v="1968" actId="478"/>
          <ac:cxnSpMkLst>
            <pc:docMk/>
            <pc:sldMk cId="796236306" sldId="502"/>
            <ac:cxnSpMk id="23" creationId="{BE366051-64FA-26D7-4291-B48FA682BFCB}"/>
          </ac:cxnSpMkLst>
        </pc:cxnChg>
        <pc:cxnChg chg="del">
          <ac:chgData name="María Fossati" userId="fc12d6ce9a8265d7" providerId="LiveId" clId="{38601226-3F86-4392-8719-A0BB95EF8E0B}" dt="2023-11-29T11:13:34.693" v="1968" actId="478"/>
          <ac:cxnSpMkLst>
            <pc:docMk/>
            <pc:sldMk cId="796236306" sldId="502"/>
            <ac:cxnSpMk id="24" creationId="{FF79E283-B13C-E233-77AD-C7C8D2617F76}"/>
          </ac:cxnSpMkLst>
        </pc:cxnChg>
        <pc:cxnChg chg="del">
          <ac:chgData name="María Fossati" userId="fc12d6ce9a8265d7" providerId="LiveId" clId="{38601226-3F86-4392-8719-A0BB95EF8E0B}" dt="2023-11-29T11:13:34.693" v="1968" actId="478"/>
          <ac:cxnSpMkLst>
            <pc:docMk/>
            <pc:sldMk cId="796236306" sldId="502"/>
            <ac:cxnSpMk id="25" creationId="{D5323108-6999-9DD5-2500-58887F6FCF47}"/>
          </ac:cxnSpMkLst>
        </pc:cxnChg>
        <pc:cxnChg chg="del">
          <ac:chgData name="María Fossati" userId="fc12d6ce9a8265d7" providerId="LiveId" clId="{38601226-3F86-4392-8719-A0BB95EF8E0B}" dt="2023-11-29T11:13:34.693" v="1968" actId="478"/>
          <ac:cxnSpMkLst>
            <pc:docMk/>
            <pc:sldMk cId="796236306" sldId="502"/>
            <ac:cxnSpMk id="26" creationId="{A770C24F-1717-B987-3987-CF4738FFC614}"/>
          </ac:cxnSpMkLst>
        </pc:cxnChg>
      </pc:sldChg>
      <pc:sldChg chg="addSp delSp modSp add mod">
        <pc:chgData name="María Fossati" userId="fc12d6ce9a8265d7" providerId="LiveId" clId="{38601226-3F86-4392-8719-A0BB95EF8E0B}" dt="2023-12-03T17:26:22.991" v="3731" actId="20577"/>
        <pc:sldMkLst>
          <pc:docMk/>
          <pc:sldMk cId="1650858706" sldId="503"/>
        </pc:sldMkLst>
        <pc:spChg chg="add mod">
          <ac:chgData name="María Fossati" userId="fc12d6ce9a8265d7" providerId="LiveId" clId="{38601226-3F86-4392-8719-A0BB95EF8E0B}" dt="2023-12-03T17:10:24.894" v="3200" actId="14100"/>
          <ac:spMkLst>
            <pc:docMk/>
            <pc:sldMk cId="1650858706" sldId="503"/>
            <ac:spMk id="2" creationId="{F81ECDF8-0929-5BBF-EF9D-EB6E99BF4D31}"/>
          </ac:spMkLst>
        </pc:spChg>
        <pc:spChg chg="add del">
          <ac:chgData name="María Fossati" userId="fc12d6ce9a8265d7" providerId="LiveId" clId="{38601226-3F86-4392-8719-A0BB95EF8E0B}" dt="2023-11-29T11:24:35.214" v="2398" actId="478"/>
          <ac:spMkLst>
            <pc:docMk/>
            <pc:sldMk cId="1650858706" sldId="503"/>
            <ac:spMk id="17" creationId="{3DD91BFF-AC8B-A02E-C68A-E65232E160C6}"/>
          </ac:spMkLst>
        </pc:spChg>
        <pc:spChg chg="del">
          <ac:chgData name="María Fossati" userId="fc12d6ce9a8265d7" providerId="LiveId" clId="{38601226-3F86-4392-8719-A0BB95EF8E0B}" dt="2023-11-29T11:24:36.830" v="2399" actId="478"/>
          <ac:spMkLst>
            <pc:docMk/>
            <pc:sldMk cId="1650858706" sldId="503"/>
            <ac:spMk id="18" creationId="{EAC03AE8-F1D6-D72D-2E9B-D53E2FE89F53}"/>
          </ac:spMkLst>
        </pc:spChg>
        <pc:spChg chg="del">
          <ac:chgData name="María Fossati" userId="fc12d6ce9a8265d7" providerId="LiveId" clId="{38601226-3F86-4392-8719-A0BB95EF8E0B}" dt="2023-11-29T11:24:46.502" v="2402" actId="478"/>
          <ac:spMkLst>
            <pc:docMk/>
            <pc:sldMk cId="1650858706" sldId="503"/>
            <ac:spMk id="19" creationId="{B20DDC1E-D9B1-E3D0-0CAE-3C2D90B64E86}"/>
          </ac:spMkLst>
        </pc:spChg>
        <pc:spChg chg="del">
          <ac:chgData name="María Fossati" userId="fc12d6ce9a8265d7" providerId="LiveId" clId="{38601226-3F86-4392-8719-A0BB95EF8E0B}" dt="2023-11-29T11:24:40.539" v="2400" actId="478"/>
          <ac:spMkLst>
            <pc:docMk/>
            <pc:sldMk cId="1650858706" sldId="503"/>
            <ac:spMk id="20" creationId="{F67D4C46-B5DB-BF02-E4C2-32517C8E575D}"/>
          </ac:spMkLst>
        </pc:spChg>
        <pc:spChg chg="del">
          <ac:chgData name="María Fossati" userId="fc12d6ce9a8265d7" providerId="LiveId" clId="{38601226-3F86-4392-8719-A0BB95EF8E0B}" dt="2023-11-29T11:24:43.864" v="2401" actId="478"/>
          <ac:spMkLst>
            <pc:docMk/>
            <pc:sldMk cId="1650858706" sldId="503"/>
            <ac:spMk id="22" creationId="{F2DA94B1-07EF-A48D-63DB-14A64339F5F0}"/>
          </ac:spMkLst>
        </pc:spChg>
        <pc:spChg chg="del">
          <ac:chgData name="María Fossati" userId="fc12d6ce9a8265d7" providerId="LiveId" clId="{38601226-3F86-4392-8719-A0BB95EF8E0B}" dt="2023-11-29T11:24:49.157" v="2403" actId="478"/>
          <ac:spMkLst>
            <pc:docMk/>
            <pc:sldMk cId="1650858706" sldId="503"/>
            <ac:spMk id="27" creationId="{CF046222-58FA-B8AB-E76A-698FD49C5EE8}"/>
          </ac:spMkLst>
        </pc:spChg>
        <pc:spChg chg="mod">
          <ac:chgData name="María Fossati" userId="fc12d6ce9a8265d7" providerId="LiveId" clId="{38601226-3F86-4392-8719-A0BB95EF8E0B}" dt="2023-12-03T17:26:22.991" v="3731" actId="20577"/>
          <ac:spMkLst>
            <pc:docMk/>
            <pc:sldMk cId="1650858706" sldId="503"/>
            <ac:spMk id="29" creationId="{CAD0ED8C-18C3-6C14-9CF6-0A5A4B2AA4CE}"/>
          </ac:spMkLst>
        </pc:spChg>
      </pc:sldChg>
      <pc:sldChg chg="addSp modSp add mod ord">
        <pc:chgData name="María Fossati" userId="fc12d6ce9a8265d7" providerId="LiveId" clId="{38601226-3F86-4392-8719-A0BB95EF8E0B}" dt="2023-12-03T17:29:34.681" v="3900" actId="20577"/>
        <pc:sldMkLst>
          <pc:docMk/>
          <pc:sldMk cId="2107850618" sldId="504"/>
        </pc:sldMkLst>
        <pc:spChg chg="add mod">
          <ac:chgData name="María Fossati" userId="fc12d6ce9a8265d7" providerId="LiveId" clId="{38601226-3F86-4392-8719-A0BB95EF8E0B}" dt="2023-12-03T17:19:43.930" v="3507" actId="14100"/>
          <ac:spMkLst>
            <pc:docMk/>
            <pc:sldMk cId="2107850618" sldId="504"/>
            <ac:spMk id="2" creationId="{62C703B1-5080-F991-19A9-5B78E83906C5}"/>
          </ac:spMkLst>
        </pc:spChg>
        <pc:spChg chg="add mod">
          <ac:chgData name="María Fossati" userId="fc12d6ce9a8265d7" providerId="LiveId" clId="{38601226-3F86-4392-8719-A0BB95EF8E0B}" dt="2023-12-03T17:20:19.801" v="3511" actId="14100"/>
          <ac:spMkLst>
            <pc:docMk/>
            <pc:sldMk cId="2107850618" sldId="504"/>
            <ac:spMk id="3" creationId="{C533D4D3-6EBA-53F3-6AB3-EE2398B93A1C}"/>
          </ac:spMkLst>
        </pc:spChg>
        <pc:spChg chg="mod">
          <ac:chgData name="María Fossati" userId="fc12d6ce9a8265d7" providerId="LiveId" clId="{38601226-3F86-4392-8719-A0BB95EF8E0B}" dt="2023-12-03T17:29:34.681" v="3900" actId="20577"/>
          <ac:spMkLst>
            <pc:docMk/>
            <pc:sldMk cId="2107850618" sldId="504"/>
            <ac:spMk id="29" creationId="{CAD0ED8C-18C3-6C14-9CF6-0A5A4B2AA4CE}"/>
          </ac:spMkLst>
        </pc:spChg>
      </pc:sldChg>
      <pc:sldChg chg="addSp modSp add mod">
        <pc:chgData name="María Fossati" userId="fc12d6ce9a8265d7" providerId="LiveId" clId="{38601226-3F86-4392-8719-A0BB95EF8E0B}" dt="2023-12-03T17:40:46.604" v="4629" actId="20577"/>
        <pc:sldMkLst>
          <pc:docMk/>
          <pc:sldMk cId="252863008" sldId="505"/>
        </pc:sldMkLst>
        <pc:spChg chg="add mod">
          <ac:chgData name="María Fossati" userId="fc12d6ce9a8265d7" providerId="LiveId" clId="{38601226-3F86-4392-8719-A0BB95EF8E0B}" dt="2023-12-03T17:36:05.289" v="4312" actId="1076"/>
          <ac:spMkLst>
            <pc:docMk/>
            <pc:sldMk cId="252863008" sldId="505"/>
            <ac:spMk id="2" creationId="{BDE8C24E-1D06-CA06-DC15-005561E75360}"/>
          </ac:spMkLst>
        </pc:spChg>
        <pc:spChg chg="add mod">
          <ac:chgData name="María Fossati" userId="fc12d6ce9a8265d7" providerId="LiveId" clId="{38601226-3F86-4392-8719-A0BB95EF8E0B}" dt="2023-12-03T17:36:25.514" v="4317" actId="1076"/>
          <ac:spMkLst>
            <pc:docMk/>
            <pc:sldMk cId="252863008" sldId="505"/>
            <ac:spMk id="3" creationId="{4503ADD4-06FC-08E8-0278-49AA7668E56F}"/>
          </ac:spMkLst>
        </pc:spChg>
        <pc:spChg chg="add mod">
          <ac:chgData name="María Fossati" userId="fc12d6ce9a8265d7" providerId="LiveId" clId="{38601226-3F86-4392-8719-A0BB95EF8E0B}" dt="2023-12-03T17:37:52.879" v="4384" actId="1076"/>
          <ac:spMkLst>
            <pc:docMk/>
            <pc:sldMk cId="252863008" sldId="505"/>
            <ac:spMk id="4" creationId="{9635EEA3-4803-988A-8529-23CDB02279A2}"/>
          </ac:spMkLst>
        </pc:spChg>
        <pc:spChg chg="add mod">
          <ac:chgData name="María Fossati" userId="fc12d6ce9a8265d7" providerId="LiveId" clId="{38601226-3F86-4392-8719-A0BB95EF8E0B}" dt="2023-12-03T17:37:48.352" v="4382" actId="1076"/>
          <ac:spMkLst>
            <pc:docMk/>
            <pc:sldMk cId="252863008" sldId="505"/>
            <ac:spMk id="5" creationId="{87782ED0-3323-CAD6-E08A-84F11B0E07C3}"/>
          </ac:spMkLst>
        </pc:spChg>
        <pc:spChg chg="add mod">
          <ac:chgData name="María Fossati" userId="fc12d6ce9a8265d7" providerId="LiveId" clId="{38601226-3F86-4392-8719-A0BB95EF8E0B}" dt="2023-12-03T17:38:20.183" v="4419" actId="20577"/>
          <ac:spMkLst>
            <pc:docMk/>
            <pc:sldMk cId="252863008" sldId="505"/>
            <ac:spMk id="6" creationId="{36FD8808-C130-A494-4844-08CD74CD6A9A}"/>
          </ac:spMkLst>
        </pc:spChg>
        <pc:spChg chg="add mod">
          <ac:chgData name="María Fossati" userId="fc12d6ce9a8265d7" providerId="LiveId" clId="{38601226-3F86-4392-8719-A0BB95EF8E0B}" dt="2023-12-03T17:40:09.494" v="4573" actId="20577"/>
          <ac:spMkLst>
            <pc:docMk/>
            <pc:sldMk cId="252863008" sldId="505"/>
            <ac:spMk id="7" creationId="{68B7A407-A5D9-6F3D-7711-C08C15417F7B}"/>
          </ac:spMkLst>
        </pc:spChg>
        <pc:spChg chg="add mod">
          <ac:chgData name="María Fossati" userId="fc12d6ce9a8265d7" providerId="LiveId" clId="{38601226-3F86-4392-8719-A0BB95EF8E0B}" dt="2023-12-03T17:40:46.604" v="4629" actId="20577"/>
          <ac:spMkLst>
            <pc:docMk/>
            <pc:sldMk cId="252863008" sldId="505"/>
            <ac:spMk id="8" creationId="{C9284B29-6E99-FB81-CA7D-0508BE2CEAE6}"/>
          </ac:spMkLst>
        </pc:spChg>
        <pc:spChg chg="add mod">
          <ac:chgData name="María Fossati" userId="fc12d6ce9a8265d7" providerId="LiveId" clId="{38601226-3F86-4392-8719-A0BB95EF8E0B}" dt="2023-12-03T17:39:51.699" v="4535" actId="20577"/>
          <ac:spMkLst>
            <pc:docMk/>
            <pc:sldMk cId="252863008" sldId="505"/>
            <ac:spMk id="9" creationId="{61C1E2BE-BAC0-7875-EE4F-F28F9972C733}"/>
          </ac:spMkLst>
        </pc:spChg>
        <pc:spChg chg="mod">
          <ac:chgData name="María Fossati" userId="fc12d6ce9a8265d7" providerId="LiveId" clId="{38601226-3F86-4392-8719-A0BB95EF8E0B}" dt="2023-12-03T17:35:42.535" v="4309" actId="20577"/>
          <ac:spMkLst>
            <pc:docMk/>
            <pc:sldMk cId="252863008" sldId="505"/>
            <ac:spMk id="29" creationId="{CAD0ED8C-18C3-6C14-9CF6-0A5A4B2AA4CE}"/>
          </ac:spMkLst>
        </pc:spChg>
      </pc:sldChg>
      <pc:sldChg chg="modSp add mod">
        <pc:chgData name="María Fossati" userId="fc12d6ce9a8265d7" providerId="LiveId" clId="{38601226-3F86-4392-8719-A0BB95EF8E0B}" dt="2023-12-04T11:19:32.783" v="7906" actId="20577"/>
        <pc:sldMkLst>
          <pc:docMk/>
          <pc:sldMk cId="220944138" sldId="506"/>
        </pc:sldMkLst>
        <pc:spChg chg="mod">
          <ac:chgData name="María Fossati" userId="fc12d6ce9a8265d7" providerId="LiveId" clId="{38601226-3F86-4392-8719-A0BB95EF8E0B}" dt="2023-12-04T11:19:32.783" v="7906" actId="20577"/>
          <ac:spMkLst>
            <pc:docMk/>
            <pc:sldMk cId="220944138" sldId="506"/>
            <ac:spMk id="29" creationId="{CAD0ED8C-18C3-6C14-9CF6-0A5A4B2AA4CE}"/>
          </ac:spMkLst>
        </pc:spChg>
      </pc:sldChg>
      <pc:sldChg chg="delSp modSp add mod ord">
        <pc:chgData name="María Fossati" userId="fc12d6ce9a8265d7" providerId="LiveId" clId="{38601226-3F86-4392-8719-A0BB95EF8E0B}" dt="2023-12-04T14:59:42.287" v="9298" actId="20577"/>
        <pc:sldMkLst>
          <pc:docMk/>
          <pc:sldMk cId="637557111" sldId="507"/>
        </pc:sldMkLst>
        <pc:spChg chg="del">
          <ac:chgData name="María Fossati" userId="fc12d6ce9a8265d7" providerId="LiveId" clId="{38601226-3F86-4392-8719-A0BB95EF8E0B}" dt="2023-11-29T11:26:21.296" v="2483" actId="478"/>
          <ac:spMkLst>
            <pc:docMk/>
            <pc:sldMk cId="637557111" sldId="507"/>
            <ac:spMk id="4" creationId="{8C107CEE-F8DE-148D-31B4-189F7643FB13}"/>
          </ac:spMkLst>
        </pc:spChg>
        <pc:spChg chg="del">
          <ac:chgData name="María Fossati" userId="fc12d6ce9a8265d7" providerId="LiveId" clId="{38601226-3F86-4392-8719-A0BB95EF8E0B}" dt="2023-11-29T11:26:19.929" v="2482" actId="478"/>
          <ac:spMkLst>
            <pc:docMk/>
            <pc:sldMk cId="637557111" sldId="507"/>
            <ac:spMk id="6" creationId="{B933C8DC-4F65-ED4C-476A-E76FF6C33F11}"/>
          </ac:spMkLst>
        </pc:spChg>
        <pc:spChg chg="mod">
          <ac:chgData name="María Fossati" userId="fc12d6ce9a8265d7" providerId="LiveId" clId="{38601226-3F86-4392-8719-A0BB95EF8E0B}" dt="2023-11-29T11:26:18.570" v="2481" actId="20577"/>
          <ac:spMkLst>
            <pc:docMk/>
            <pc:sldMk cId="637557111" sldId="507"/>
            <ac:spMk id="7" creationId="{6CFCC304-3C88-4E67-C994-F18CD78D8704}"/>
          </ac:spMkLst>
        </pc:spChg>
        <pc:spChg chg="del">
          <ac:chgData name="María Fossati" userId="fc12d6ce9a8265d7" providerId="LiveId" clId="{38601226-3F86-4392-8719-A0BB95EF8E0B}" dt="2023-11-29T11:26:28.378" v="2487" actId="478"/>
          <ac:spMkLst>
            <pc:docMk/>
            <pc:sldMk cId="637557111" sldId="507"/>
            <ac:spMk id="14" creationId="{5EEAA5BE-7A2B-942F-5F48-AD748F76AA8F}"/>
          </ac:spMkLst>
        </pc:spChg>
        <pc:spChg chg="del">
          <ac:chgData name="María Fossati" userId="fc12d6ce9a8265d7" providerId="LiveId" clId="{38601226-3F86-4392-8719-A0BB95EF8E0B}" dt="2023-11-29T11:26:32.399" v="2488" actId="478"/>
          <ac:spMkLst>
            <pc:docMk/>
            <pc:sldMk cId="637557111" sldId="507"/>
            <ac:spMk id="15" creationId="{DAC0C815-97AB-A9F6-96D0-FF736DD144D1}"/>
          </ac:spMkLst>
        </pc:spChg>
        <pc:spChg chg="del">
          <ac:chgData name="María Fossati" userId="fc12d6ce9a8265d7" providerId="LiveId" clId="{38601226-3F86-4392-8719-A0BB95EF8E0B}" dt="2023-11-29T11:26:26.525" v="2486" actId="478"/>
          <ac:spMkLst>
            <pc:docMk/>
            <pc:sldMk cId="637557111" sldId="507"/>
            <ac:spMk id="16" creationId="{DBEB5A95-3B2F-F4F8-3021-A461CC4CB49C}"/>
          </ac:spMkLst>
        </pc:spChg>
        <pc:spChg chg="del">
          <ac:chgData name="María Fossati" userId="fc12d6ce9a8265d7" providerId="LiveId" clId="{38601226-3F86-4392-8719-A0BB95EF8E0B}" dt="2023-11-29T11:26:33.971" v="2489" actId="478"/>
          <ac:spMkLst>
            <pc:docMk/>
            <pc:sldMk cId="637557111" sldId="507"/>
            <ac:spMk id="17" creationId="{3DD91BFF-AC8B-A02E-C68A-E65232E160C6}"/>
          </ac:spMkLst>
        </pc:spChg>
        <pc:spChg chg="del">
          <ac:chgData name="María Fossati" userId="fc12d6ce9a8265d7" providerId="LiveId" clId="{38601226-3F86-4392-8719-A0BB95EF8E0B}" dt="2023-11-29T11:26:37.249" v="2491" actId="478"/>
          <ac:spMkLst>
            <pc:docMk/>
            <pc:sldMk cId="637557111" sldId="507"/>
            <ac:spMk id="18" creationId="{EAC03AE8-F1D6-D72D-2E9B-D53E2FE89F53}"/>
          </ac:spMkLst>
        </pc:spChg>
        <pc:spChg chg="del">
          <ac:chgData name="María Fossati" userId="fc12d6ce9a8265d7" providerId="LiveId" clId="{38601226-3F86-4392-8719-A0BB95EF8E0B}" dt="2023-11-29T11:26:45.707" v="2494" actId="478"/>
          <ac:spMkLst>
            <pc:docMk/>
            <pc:sldMk cId="637557111" sldId="507"/>
            <ac:spMk id="19" creationId="{B20DDC1E-D9B1-E3D0-0CAE-3C2D90B64E86}"/>
          </ac:spMkLst>
        </pc:spChg>
        <pc:spChg chg="del">
          <ac:chgData name="María Fossati" userId="fc12d6ce9a8265d7" providerId="LiveId" clId="{38601226-3F86-4392-8719-A0BB95EF8E0B}" dt="2023-11-29T11:26:35.821" v="2490" actId="478"/>
          <ac:spMkLst>
            <pc:docMk/>
            <pc:sldMk cId="637557111" sldId="507"/>
            <ac:spMk id="20" creationId="{F67D4C46-B5DB-BF02-E4C2-32517C8E575D}"/>
          </ac:spMkLst>
        </pc:spChg>
        <pc:spChg chg="del">
          <ac:chgData name="María Fossati" userId="fc12d6ce9a8265d7" providerId="LiveId" clId="{38601226-3F86-4392-8719-A0BB95EF8E0B}" dt="2023-11-29T11:26:39.006" v="2492" actId="478"/>
          <ac:spMkLst>
            <pc:docMk/>
            <pc:sldMk cId="637557111" sldId="507"/>
            <ac:spMk id="22" creationId="{F2DA94B1-07EF-A48D-63DB-14A64339F5F0}"/>
          </ac:spMkLst>
        </pc:spChg>
        <pc:spChg chg="del">
          <ac:chgData name="María Fossati" userId="fc12d6ce9a8265d7" providerId="LiveId" clId="{38601226-3F86-4392-8719-A0BB95EF8E0B}" dt="2023-11-29T11:26:41.292" v="2493" actId="478"/>
          <ac:spMkLst>
            <pc:docMk/>
            <pc:sldMk cId="637557111" sldId="507"/>
            <ac:spMk id="27" creationId="{CF046222-58FA-B8AB-E76A-698FD49C5EE8}"/>
          </ac:spMkLst>
        </pc:spChg>
        <pc:spChg chg="mod">
          <ac:chgData name="María Fossati" userId="fc12d6ce9a8265d7" providerId="LiveId" clId="{38601226-3F86-4392-8719-A0BB95EF8E0B}" dt="2023-12-04T14:59:42.287" v="9298" actId="20577"/>
          <ac:spMkLst>
            <pc:docMk/>
            <pc:sldMk cId="637557111" sldId="507"/>
            <ac:spMk id="29" creationId="{CAD0ED8C-18C3-6C14-9CF6-0A5A4B2AA4CE}"/>
          </ac:spMkLst>
        </pc:spChg>
        <pc:spChg chg="mod">
          <ac:chgData name="María Fossati" userId="fc12d6ce9a8265d7" providerId="LiveId" clId="{38601226-3F86-4392-8719-A0BB95EF8E0B}" dt="2023-11-29T11:26:12.568" v="2479" actId="20577"/>
          <ac:spMkLst>
            <pc:docMk/>
            <pc:sldMk cId="637557111" sldId="507"/>
            <ac:spMk id="86" creationId="{00000000-0000-0000-0000-000000000000}"/>
          </ac:spMkLst>
        </pc:spChg>
        <pc:grpChg chg="del">
          <ac:chgData name="María Fossati" userId="fc12d6ce9a8265d7" providerId="LiveId" clId="{38601226-3F86-4392-8719-A0BB95EF8E0B}" dt="2023-11-29T11:26:22.276" v="2484" actId="478"/>
          <ac:grpSpMkLst>
            <pc:docMk/>
            <pc:sldMk cId="637557111" sldId="507"/>
            <ac:grpSpMk id="21" creationId="{BCD4B501-A0C9-ED04-1A81-C000A83CE904}"/>
          </ac:grpSpMkLst>
        </pc:grpChg>
        <pc:cxnChg chg="del">
          <ac:chgData name="María Fossati" userId="fc12d6ce9a8265d7" providerId="LiveId" clId="{38601226-3F86-4392-8719-A0BB95EF8E0B}" dt="2023-11-29T11:26:23.377" v="2485" actId="478"/>
          <ac:cxnSpMkLst>
            <pc:docMk/>
            <pc:sldMk cId="637557111" sldId="507"/>
            <ac:cxnSpMk id="5" creationId="{FC91F8EF-6A39-4E13-A183-A609B4BA6801}"/>
          </ac:cxnSpMkLst>
        </pc:cxnChg>
        <pc:cxnChg chg="del mod">
          <ac:chgData name="María Fossati" userId="fc12d6ce9a8265d7" providerId="LiveId" clId="{38601226-3F86-4392-8719-A0BB95EF8E0B}" dt="2023-11-29T11:26:17.682" v="2480" actId="478"/>
          <ac:cxnSpMkLst>
            <pc:docMk/>
            <pc:sldMk cId="637557111" sldId="507"/>
            <ac:cxnSpMk id="23" creationId="{BE366051-64FA-26D7-4291-B48FA682BFCB}"/>
          </ac:cxnSpMkLst>
        </pc:cxnChg>
        <pc:cxnChg chg="del">
          <ac:chgData name="María Fossati" userId="fc12d6ce9a8265d7" providerId="LiveId" clId="{38601226-3F86-4392-8719-A0BB95EF8E0B}" dt="2023-11-29T11:26:17.682" v="2480" actId="478"/>
          <ac:cxnSpMkLst>
            <pc:docMk/>
            <pc:sldMk cId="637557111" sldId="507"/>
            <ac:cxnSpMk id="24" creationId="{FF79E283-B13C-E233-77AD-C7C8D2617F76}"/>
          </ac:cxnSpMkLst>
        </pc:cxnChg>
        <pc:cxnChg chg="del">
          <ac:chgData name="María Fossati" userId="fc12d6ce9a8265d7" providerId="LiveId" clId="{38601226-3F86-4392-8719-A0BB95EF8E0B}" dt="2023-11-29T11:26:17.682" v="2480" actId="478"/>
          <ac:cxnSpMkLst>
            <pc:docMk/>
            <pc:sldMk cId="637557111" sldId="507"/>
            <ac:cxnSpMk id="25" creationId="{D5323108-6999-9DD5-2500-58887F6FCF47}"/>
          </ac:cxnSpMkLst>
        </pc:cxnChg>
        <pc:cxnChg chg="del">
          <ac:chgData name="María Fossati" userId="fc12d6ce9a8265d7" providerId="LiveId" clId="{38601226-3F86-4392-8719-A0BB95EF8E0B}" dt="2023-11-29T11:26:17.682" v="2480" actId="478"/>
          <ac:cxnSpMkLst>
            <pc:docMk/>
            <pc:sldMk cId="637557111" sldId="507"/>
            <ac:cxnSpMk id="26" creationId="{A770C24F-1717-B987-3987-CF4738FFC614}"/>
          </ac:cxnSpMkLst>
        </pc:cxnChg>
      </pc:sldChg>
      <pc:sldChg chg="add del">
        <pc:chgData name="María Fossati" userId="fc12d6ce9a8265d7" providerId="LiveId" clId="{38601226-3F86-4392-8719-A0BB95EF8E0B}" dt="2023-12-03T17:18:32.396" v="3483" actId="47"/>
        <pc:sldMkLst>
          <pc:docMk/>
          <pc:sldMk cId="1386505974" sldId="508"/>
        </pc:sldMkLst>
      </pc:sldChg>
      <pc:sldChg chg="delSp modSp add mod">
        <pc:chgData name="María Fossati" userId="fc12d6ce9a8265d7" providerId="LiveId" clId="{38601226-3F86-4392-8719-A0BB95EF8E0B}" dt="2023-12-04T10:21:10.893" v="5528" actId="20577"/>
        <pc:sldMkLst>
          <pc:docMk/>
          <pc:sldMk cId="1616622525" sldId="508"/>
        </pc:sldMkLst>
        <pc:spChg chg="del mod">
          <ac:chgData name="María Fossati" userId="fc12d6ce9a8265d7" providerId="LiveId" clId="{38601226-3F86-4392-8719-A0BB95EF8E0B}" dt="2023-12-03T17:23:24.051" v="3589" actId="478"/>
          <ac:spMkLst>
            <pc:docMk/>
            <pc:sldMk cId="1616622525" sldId="508"/>
            <ac:spMk id="2" creationId="{62C703B1-5080-F991-19A9-5B78E83906C5}"/>
          </ac:spMkLst>
        </pc:spChg>
        <pc:spChg chg="del">
          <ac:chgData name="María Fossati" userId="fc12d6ce9a8265d7" providerId="LiveId" clId="{38601226-3F86-4392-8719-A0BB95EF8E0B}" dt="2023-12-03T17:23:19.726" v="3588" actId="478"/>
          <ac:spMkLst>
            <pc:docMk/>
            <pc:sldMk cId="1616622525" sldId="508"/>
            <ac:spMk id="3" creationId="{C533D4D3-6EBA-53F3-6AB3-EE2398B93A1C}"/>
          </ac:spMkLst>
        </pc:spChg>
        <pc:spChg chg="mod">
          <ac:chgData name="María Fossati" userId="fc12d6ce9a8265d7" providerId="LiveId" clId="{38601226-3F86-4392-8719-A0BB95EF8E0B}" dt="2023-12-04T10:21:10.893" v="5528" actId="20577"/>
          <ac:spMkLst>
            <pc:docMk/>
            <pc:sldMk cId="1616622525" sldId="508"/>
            <ac:spMk id="29" creationId="{CAD0ED8C-18C3-6C14-9CF6-0A5A4B2AA4CE}"/>
          </ac:spMkLst>
        </pc:spChg>
      </pc:sldChg>
      <pc:sldChg chg="addSp delSp modSp add mod">
        <pc:chgData name="María Fossati" userId="fc12d6ce9a8265d7" providerId="LiveId" clId="{38601226-3F86-4392-8719-A0BB95EF8E0B}" dt="2023-12-04T10:21:31.778" v="5533" actId="20577"/>
        <pc:sldMkLst>
          <pc:docMk/>
          <pc:sldMk cId="1908173284" sldId="509"/>
        </pc:sldMkLst>
        <pc:spChg chg="del">
          <ac:chgData name="María Fossati" userId="fc12d6ce9a8265d7" providerId="LiveId" clId="{38601226-3F86-4392-8719-A0BB95EF8E0B}" dt="2023-12-03T17:41:09.965" v="4632" actId="478"/>
          <ac:spMkLst>
            <pc:docMk/>
            <pc:sldMk cId="1908173284" sldId="509"/>
            <ac:spMk id="2" creationId="{BDE8C24E-1D06-CA06-DC15-005561E75360}"/>
          </ac:spMkLst>
        </pc:spChg>
        <pc:spChg chg="del">
          <ac:chgData name="María Fossati" userId="fc12d6ce9a8265d7" providerId="LiveId" clId="{38601226-3F86-4392-8719-A0BB95EF8E0B}" dt="2023-12-03T17:41:14.117" v="4633" actId="478"/>
          <ac:spMkLst>
            <pc:docMk/>
            <pc:sldMk cId="1908173284" sldId="509"/>
            <ac:spMk id="3" creationId="{4503ADD4-06FC-08E8-0278-49AA7668E56F}"/>
          </ac:spMkLst>
        </pc:spChg>
        <pc:spChg chg="del">
          <ac:chgData name="María Fossati" userId="fc12d6ce9a8265d7" providerId="LiveId" clId="{38601226-3F86-4392-8719-A0BB95EF8E0B}" dt="2023-12-03T17:41:14.117" v="4633" actId="478"/>
          <ac:spMkLst>
            <pc:docMk/>
            <pc:sldMk cId="1908173284" sldId="509"/>
            <ac:spMk id="4" creationId="{9635EEA3-4803-988A-8529-23CDB02279A2}"/>
          </ac:spMkLst>
        </pc:spChg>
        <pc:spChg chg="del">
          <ac:chgData name="María Fossati" userId="fc12d6ce9a8265d7" providerId="LiveId" clId="{38601226-3F86-4392-8719-A0BB95EF8E0B}" dt="2023-12-03T17:41:14.117" v="4633" actId="478"/>
          <ac:spMkLst>
            <pc:docMk/>
            <pc:sldMk cId="1908173284" sldId="509"/>
            <ac:spMk id="5" creationId="{87782ED0-3323-CAD6-E08A-84F11B0E07C3}"/>
          </ac:spMkLst>
        </pc:spChg>
        <pc:spChg chg="del">
          <ac:chgData name="María Fossati" userId="fc12d6ce9a8265d7" providerId="LiveId" clId="{38601226-3F86-4392-8719-A0BB95EF8E0B}" dt="2023-12-03T17:41:14.117" v="4633" actId="478"/>
          <ac:spMkLst>
            <pc:docMk/>
            <pc:sldMk cId="1908173284" sldId="509"/>
            <ac:spMk id="6" creationId="{36FD8808-C130-A494-4844-08CD74CD6A9A}"/>
          </ac:spMkLst>
        </pc:spChg>
        <pc:spChg chg="del">
          <ac:chgData name="María Fossati" userId="fc12d6ce9a8265d7" providerId="LiveId" clId="{38601226-3F86-4392-8719-A0BB95EF8E0B}" dt="2023-12-03T17:41:14.117" v="4633" actId="478"/>
          <ac:spMkLst>
            <pc:docMk/>
            <pc:sldMk cId="1908173284" sldId="509"/>
            <ac:spMk id="7" creationId="{68B7A407-A5D9-6F3D-7711-C08C15417F7B}"/>
          </ac:spMkLst>
        </pc:spChg>
        <pc:spChg chg="del">
          <ac:chgData name="María Fossati" userId="fc12d6ce9a8265d7" providerId="LiveId" clId="{38601226-3F86-4392-8719-A0BB95EF8E0B}" dt="2023-12-03T17:41:14.117" v="4633" actId="478"/>
          <ac:spMkLst>
            <pc:docMk/>
            <pc:sldMk cId="1908173284" sldId="509"/>
            <ac:spMk id="8" creationId="{C9284B29-6E99-FB81-CA7D-0508BE2CEAE6}"/>
          </ac:spMkLst>
        </pc:spChg>
        <pc:spChg chg="add del mod">
          <ac:chgData name="María Fossati" userId="fc12d6ce9a8265d7" providerId="LiveId" clId="{38601226-3F86-4392-8719-A0BB95EF8E0B}" dt="2023-12-03T17:44:34.822" v="4707" actId="478"/>
          <ac:spMkLst>
            <pc:docMk/>
            <pc:sldMk cId="1908173284" sldId="509"/>
            <ac:spMk id="11" creationId="{4DCE8FAD-4C61-DAC5-8D71-79FC3D844B8E}"/>
          </ac:spMkLst>
        </pc:spChg>
        <pc:spChg chg="mod">
          <ac:chgData name="María Fossati" userId="fc12d6ce9a8265d7" providerId="LiveId" clId="{38601226-3F86-4392-8719-A0BB95EF8E0B}" dt="2023-12-04T10:21:31.778" v="5533" actId="20577"/>
          <ac:spMkLst>
            <pc:docMk/>
            <pc:sldMk cId="1908173284" sldId="509"/>
            <ac:spMk id="29" creationId="{CAD0ED8C-18C3-6C14-9CF6-0A5A4B2AA4CE}"/>
          </ac:spMkLst>
        </pc:spChg>
      </pc:sldChg>
      <pc:sldChg chg="addSp modSp add mod">
        <pc:chgData name="María Fossati" userId="fc12d6ce9a8265d7" providerId="LiveId" clId="{38601226-3F86-4392-8719-A0BB95EF8E0B}" dt="2023-12-04T10:28:14.683" v="5661" actId="20577"/>
        <pc:sldMkLst>
          <pc:docMk/>
          <pc:sldMk cId="344880254" sldId="510"/>
        </pc:sldMkLst>
        <pc:spChg chg="add mod">
          <ac:chgData name="María Fossati" userId="fc12d6ce9a8265d7" providerId="LiveId" clId="{38601226-3F86-4392-8719-A0BB95EF8E0B}" dt="2023-12-04T10:28:06.379" v="5659" actId="1076"/>
          <ac:spMkLst>
            <pc:docMk/>
            <pc:sldMk cId="344880254" sldId="510"/>
            <ac:spMk id="2" creationId="{26677AC4-178D-5270-CFDB-3F4E2A64001F}"/>
          </ac:spMkLst>
        </pc:spChg>
        <pc:spChg chg="add mod">
          <ac:chgData name="María Fossati" userId="fc12d6ce9a8265d7" providerId="LiveId" clId="{38601226-3F86-4392-8719-A0BB95EF8E0B}" dt="2023-12-04T10:24:41.776" v="5580" actId="1076"/>
          <ac:spMkLst>
            <pc:docMk/>
            <pc:sldMk cId="344880254" sldId="510"/>
            <ac:spMk id="3" creationId="{3A7387C0-DFCC-3E65-AFA6-B1B2B857B9D5}"/>
          </ac:spMkLst>
        </pc:spChg>
        <pc:spChg chg="add mod">
          <ac:chgData name="María Fossati" userId="fc12d6ce9a8265d7" providerId="LiveId" clId="{38601226-3F86-4392-8719-A0BB95EF8E0B}" dt="2023-12-04T10:24:46.748" v="5581" actId="1076"/>
          <ac:spMkLst>
            <pc:docMk/>
            <pc:sldMk cId="344880254" sldId="510"/>
            <ac:spMk id="4" creationId="{73F2E394-6B81-74BB-2BB0-F5179E6FD4AD}"/>
          </ac:spMkLst>
        </pc:spChg>
        <pc:spChg chg="add mod">
          <ac:chgData name="María Fossati" userId="fc12d6ce9a8265d7" providerId="LiveId" clId="{38601226-3F86-4392-8719-A0BB95EF8E0B}" dt="2023-12-04T10:24:52.468" v="5582" actId="1076"/>
          <ac:spMkLst>
            <pc:docMk/>
            <pc:sldMk cId="344880254" sldId="510"/>
            <ac:spMk id="5" creationId="{81540A9E-0BD2-90E6-3167-221D86F53BD6}"/>
          </ac:spMkLst>
        </pc:spChg>
        <pc:spChg chg="add mod">
          <ac:chgData name="María Fossati" userId="fc12d6ce9a8265d7" providerId="LiveId" clId="{38601226-3F86-4392-8719-A0BB95EF8E0B}" dt="2023-12-04T10:22:51.435" v="5548" actId="1076"/>
          <ac:spMkLst>
            <pc:docMk/>
            <pc:sldMk cId="344880254" sldId="510"/>
            <ac:spMk id="6" creationId="{1CC0262F-21B7-948B-7A3B-9FA0BE0454C8}"/>
          </ac:spMkLst>
        </pc:spChg>
        <pc:spChg chg="add mod">
          <ac:chgData name="María Fossati" userId="fc12d6ce9a8265d7" providerId="LiveId" clId="{38601226-3F86-4392-8719-A0BB95EF8E0B}" dt="2023-12-04T10:25:22.208" v="5590" actId="1076"/>
          <ac:spMkLst>
            <pc:docMk/>
            <pc:sldMk cId="344880254" sldId="510"/>
            <ac:spMk id="7" creationId="{ECE4E9B9-7255-8172-46A0-8453D31EE6BA}"/>
          </ac:spMkLst>
        </pc:spChg>
        <pc:spChg chg="add mod">
          <ac:chgData name="María Fossati" userId="fc12d6ce9a8265d7" providerId="LiveId" clId="{38601226-3F86-4392-8719-A0BB95EF8E0B}" dt="2023-12-04T10:25:25.923" v="5591" actId="1076"/>
          <ac:spMkLst>
            <pc:docMk/>
            <pc:sldMk cId="344880254" sldId="510"/>
            <ac:spMk id="8" creationId="{E88B42BD-6C6F-6BB6-C0F1-FE9E49E9653E}"/>
          </ac:spMkLst>
        </pc:spChg>
        <pc:spChg chg="mod">
          <ac:chgData name="María Fossati" userId="fc12d6ce9a8265d7" providerId="LiveId" clId="{38601226-3F86-4392-8719-A0BB95EF8E0B}" dt="2023-12-03T17:52:31.748" v="5316" actId="1076"/>
          <ac:spMkLst>
            <pc:docMk/>
            <pc:sldMk cId="344880254" sldId="510"/>
            <ac:spMk id="10" creationId="{20F728EA-9FE9-9B01-5D8C-505CD315970C}"/>
          </ac:spMkLst>
        </pc:spChg>
        <pc:spChg chg="add mod">
          <ac:chgData name="María Fossati" userId="fc12d6ce9a8265d7" providerId="LiveId" clId="{38601226-3F86-4392-8719-A0BB95EF8E0B}" dt="2023-12-04T10:25:18.355" v="5589" actId="1076"/>
          <ac:spMkLst>
            <pc:docMk/>
            <pc:sldMk cId="344880254" sldId="510"/>
            <ac:spMk id="11" creationId="{945DCE21-1220-0C46-DC5F-9B9BB51EFB06}"/>
          </ac:spMkLst>
        </pc:spChg>
        <pc:spChg chg="add mod">
          <ac:chgData name="María Fossati" userId="fc12d6ce9a8265d7" providerId="LiveId" clId="{38601226-3F86-4392-8719-A0BB95EF8E0B}" dt="2023-12-04T10:25:03.955" v="5585" actId="1076"/>
          <ac:spMkLst>
            <pc:docMk/>
            <pc:sldMk cId="344880254" sldId="510"/>
            <ac:spMk id="12" creationId="{F154D063-2DF5-F18D-E287-8248931B0763}"/>
          </ac:spMkLst>
        </pc:spChg>
        <pc:spChg chg="add mod">
          <ac:chgData name="María Fossati" userId="fc12d6ce9a8265d7" providerId="LiveId" clId="{38601226-3F86-4392-8719-A0BB95EF8E0B}" dt="2023-12-04T10:25:10.119" v="5586" actId="14100"/>
          <ac:spMkLst>
            <pc:docMk/>
            <pc:sldMk cId="344880254" sldId="510"/>
            <ac:spMk id="13" creationId="{F3E3AF15-3486-5B74-29E9-D2B370ADC389}"/>
          </ac:spMkLst>
        </pc:spChg>
        <pc:spChg chg="add mod">
          <ac:chgData name="María Fossati" userId="fc12d6ce9a8265d7" providerId="LiveId" clId="{38601226-3F86-4392-8719-A0BB95EF8E0B}" dt="2023-12-04T10:26:09.586" v="5603" actId="1076"/>
          <ac:spMkLst>
            <pc:docMk/>
            <pc:sldMk cId="344880254" sldId="510"/>
            <ac:spMk id="14" creationId="{ED13D4CC-D2BF-3BF3-A8BC-BF7BE0997780}"/>
          </ac:spMkLst>
        </pc:spChg>
        <pc:spChg chg="add mod">
          <ac:chgData name="María Fossati" userId="fc12d6ce9a8265d7" providerId="LiveId" clId="{38601226-3F86-4392-8719-A0BB95EF8E0B}" dt="2023-12-04T10:26:11.911" v="5604" actId="20577"/>
          <ac:spMkLst>
            <pc:docMk/>
            <pc:sldMk cId="344880254" sldId="510"/>
            <ac:spMk id="15" creationId="{08908989-06F8-C8CF-7725-D1743295C644}"/>
          </ac:spMkLst>
        </pc:spChg>
        <pc:spChg chg="add mod">
          <ac:chgData name="María Fossati" userId="fc12d6ce9a8265d7" providerId="LiveId" clId="{38601226-3F86-4392-8719-A0BB95EF8E0B}" dt="2023-12-04T10:26:19.630" v="5607" actId="20577"/>
          <ac:spMkLst>
            <pc:docMk/>
            <pc:sldMk cId="344880254" sldId="510"/>
            <ac:spMk id="16" creationId="{9B9DDD71-3E58-1AF0-7541-56689D59EFA2}"/>
          </ac:spMkLst>
        </pc:spChg>
        <pc:spChg chg="add mod">
          <ac:chgData name="María Fossati" userId="fc12d6ce9a8265d7" providerId="LiveId" clId="{38601226-3F86-4392-8719-A0BB95EF8E0B}" dt="2023-12-04T10:26:31.383" v="5611" actId="1076"/>
          <ac:spMkLst>
            <pc:docMk/>
            <pc:sldMk cId="344880254" sldId="510"/>
            <ac:spMk id="17" creationId="{A66FC4B9-D42A-1AA2-795A-8006D57E018A}"/>
          </ac:spMkLst>
        </pc:spChg>
        <pc:spChg chg="add mod">
          <ac:chgData name="María Fossati" userId="fc12d6ce9a8265d7" providerId="LiveId" clId="{38601226-3F86-4392-8719-A0BB95EF8E0B}" dt="2023-12-04T10:26:41.608" v="5616" actId="20577"/>
          <ac:spMkLst>
            <pc:docMk/>
            <pc:sldMk cId="344880254" sldId="510"/>
            <ac:spMk id="18" creationId="{158F1818-5CF7-315C-ECE1-A2380ABF8D8A}"/>
          </ac:spMkLst>
        </pc:spChg>
        <pc:spChg chg="add mod">
          <ac:chgData name="María Fossati" userId="fc12d6ce9a8265d7" providerId="LiveId" clId="{38601226-3F86-4392-8719-A0BB95EF8E0B}" dt="2023-12-04T10:27:36.826" v="5647" actId="1076"/>
          <ac:spMkLst>
            <pc:docMk/>
            <pc:sldMk cId="344880254" sldId="510"/>
            <ac:spMk id="19" creationId="{CE1CE120-E2CB-1F8E-77D5-203B57F3386A}"/>
          </ac:spMkLst>
        </pc:spChg>
        <pc:spChg chg="add mod">
          <ac:chgData name="María Fossati" userId="fc12d6ce9a8265d7" providerId="LiveId" clId="{38601226-3F86-4392-8719-A0BB95EF8E0B}" dt="2023-12-04T10:27:41.595" v="5648" actId="1076"/>
          <ac:spMkLst>
            <pc:docMk/>
            <pc:sldMk cId="344880254" sldId="510"/>
            <ac:spMk id="20" creationId="{4FAAFB52-5637-4925-638D-FB151B1E0538}"/>
          </ac:spMkLst>
        </pc:spChg>
        <pc:spChg chg="add mod">
          <ac:chgData name="María Fossati" userId="fc12d6ce9a8265d7" providerId="LiveId" clId="{38601226-3F86-4392-8719-A0BB95EF8E0B}" dt="2023-12-04T10:27:51.604" v="5653" actId="20577"/>
          <ac:spMkLst>
            <pc:docMk/>
            <pc:sldMk cId="344880254" sldId="510"/>
            <ac:spMk id="21" creationId="{1F62C383-605E-74CA-DC6D-6BE48B89FB96}"/>
          </ac:spMkLst>
        </pc:spChg>
        <pc:spChg chg="add mod">
          <ac:chgData name="María Fossati" userId="fc12d6ce9a8265d7" providerId="LiveId" clId="{38601226-3F86-4392-8719-A0BB95EF8E0B}" dt="2023-12-04T10:28:00.899" v="5656" actId="20577"/>
          <ac:spMkLst>
            <pc:docMk/>
            <pc:sldMk cId="344880254" sldId="510"/>
            <ac:spMk id="22" creationId="{EB490A9E-0014-A5FE-F472-2106723B5EA1}"/>
          </ac:spMkLst>
        </pc:spChg>
        <pc:spChg chg="add mod">
          <ac:chgData name="María Fossati" userId="fc12d6ce9a8265d7" providerId="LiveId" clId="{38601226-3F86-4392-8719-A0BB95EF8E0B}" dt="2023-12-04T10:28:14.683" v="5661" actId="20577"/>
          <ac:spMkLst>
            <pc:docMk/>
            <pc:sldMk cId="344880254" sldId="510"/>
            <ac:spMk id="23" creationId="{98924163-1047-8E80-9267-979D04DE8A71}"/>
          </ac:spMkLst>
        </pc:spChg>
        <pc:spChg chg="mod">
          <ac:chgData name="María Fossati" userId="fc12d6ce9a8265d7" providerId="LiveId" clId="{38601226-3F86-4392-8719-A0BB95EF8E0B}" dt="2023-12-04T10:27:09.885" v="5629" actId="14100"/>
          <ac:spMkLst>
            <pc:docMk/>
            <pc:sldMk cId="344880254" sldId="510"/>
            <ac:spMk id="29" creationId="{CAD0ED8C-18C3-6C14-9CF6-0A5A4B2AA4CE}"/>
          </ac:spMkLst>
        </pc:spChg>
      </pc:sldChg>
      <pc:sldChg chg="new del">
        <pc:chgData name="María Fossati" userId="fc12d6ce9a8265d7" providerId="LiveId" clId="{38601226-3F86-4392-8719-A0BB95EF8E0B}" dt="2023-12-03T17:59:32.592" v="5507" actId="47"/>
        <pc:sldMkLst>
          <pc:docMk/>
          <pc:sldMk cId="3398959264" sldId="511"/>
        </pc:sldMkLst>
      </pc:sldChg>
      <pc:sldChg chg="delSp modSp add mod">
        <pc:chgData name="María Fossati" userId="fc12d6ce9a8265d7" providerId="LiveId" clId="{38601226-3F86-4392-8719-A0BB95EF8E0B}" dt="2023-12-04T14:51:12.829" v="8997" actId="207"/>
        <pc:sldMkLst>
          <pc:docMk/>
          <pc:sldMk cId="3641662949" sldId="511"/>
        </pc:sldMkLst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2" creationId="{26677AC4-178D-5270-CFDB-3F4E2A64001F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3" creationId="{3A7387C0-DFCC-3E65-AFA6-B1B2B857B9D5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4" creationId="{73F2E394-6B81-74BB-2BB0-F5179E6FD4AD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5" creationId="{81540A9E-0BD2-90E6-3167-221D86F53BD6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6" creationId="{1CC0262F-21B7-948B-7A3B-9FA0BE0454C8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7" creationId="{ECE4E9B9-7255-8172-46A0-8453D31EE6BA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8" creationId="{E88B42BD-6C6F-6BB6-C0F1-FE9E49E9653E}"/>
          </ac:spMkLst>
        </pc:spChg>
        <pc:spChg chg="mod">
          <ac:chgData name="María Fossati" userId="fc12d6ce9a8265d7" providerId="LiveId" clId="{38601226-3F86-4392-8719-A0BB95EF8E0B}" dt="2023-12-04T10:29:02.615" v="5739" actId="1076"/>
          <ac:spMkLst>
            <pc:docMk/>
            <pc:sldMk cId="3641662949" sldId="511"/>
            <ac:spMk id="10" creationId="{20F728EA-9FE9-9B01-5D8C-505CD315970C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11" creationId="{945DCE21-1220-0C46-DC5F-9B9BB51EFB06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12" creationId="{F154D063-2DF5-F18D-E287-8248931B0763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13" creationId="{F3E3AF15-3486-5B74-29E9-D2B370ADC389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14" creationId="{ED13D4CC-D2BF-3BF3-A8BC-BF7BE0997780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15" creationId="{08908989-06F8-C8CF-7725-D1743295C644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16" creationId="{9B9DDD71-3E58-1AF0-7541-56689D59EFA2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17" creationId="{A66FC4B9-D42A-1AA2-795A-8006D57E018A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18" creationId="{158F1818-5CF7-315C-ECE1-A2380ABF8D8A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19" creationId="{CE1CE120-E2CB-1F8E-77D5-203B57F3386A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20" creationId="{4FAAFB52-5637-4925-638D-FB151B1E0538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21" creationId="{1F62C383-605E-74CA-DC6D-6BE48B89FB96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22" creationId="{EB490A9E-0014-A5FE-F472-2106723B5EA1}"/>
          </ac:spMkLst>
        </pc:spChg>
        <pc:spChg chg="del">
          <ac:chgData name="María Fossati" userId="fc12d6ce9a8265d7" providerId="LiveId" clId="{38601226-3F86-4392-8719-A0BB95EF8E0B}" dt="2023-12-04T10:29:06.667" v="5740" actId="478"/>
          <ac:spMkLst>
            <pc:docMk/>
            <pc:sldMk cId="3641662949" sldId="511"/>
            <ac:spMk id="23" creationId="{98924163-1047-8E80-9267-979D04DE8A71}"/>
          </ac:spMkLst>
        </pc:spChg>
        <pc:spChg chg="mod">
          <ac:chgData name="María Fossati" userId="fc12d6ce9a8265d7" providerId="LiveId" clId="{38601226-3F86-4392-8719-A0BB95EF8E0B}" dt="2023-12-04T14:51:12.829" v="8997" actId="207"/>
          <ac:spMkLst>
            <pc:docMk/>
            <pc:sldMk cId="3641662949" sldId="511"/>
            <ac:spMk id="29" creationId="{CAD0ED8C-18C3-6C14-9CF6-0A5A4B2AA4CE}"/>
          </ac:spMkLst>
        </pc:spChg>
      </pc:sldChg>
      <pc:sldChg chg="modSp add mod">
        <pc:chgData name="María Fossati" userId="fc12d6ce9a8265d7" providerId="LiveId" clId="{38601226-3F86-4392-8719-A0BB95EF8E0B}" dt="2023-12-04T10:46:47.998" v="6312" actId="20577"/>
        <pc:sldMkLst>
          <pc:docMk/>
          <pc:sldMk cId="3630334713" sldId="512"/>
        </pc:sldMkLst>
        <pc:spChg chg="mod">
          <ac:chgData name="María Fossati" userId="fc12d6ce9a8265d7" providerId="LiveId" clId="{38601226-3F86-4392-8719-A0BB95EF8E0B}" dt="2023-12-04T10:46:47.998" v="6312" actId="20577"/>
          <ac:spMkLst>
            <pc:docMk/>
            <pc:sldMk cId="3630334713" sldId="512"/>
            <ac:spMk id="29" creationId="{CAD0ED8C-18C3-6C14-9CF6-0A5A4B2AA4CE}"/>
          </ac:spMkLst>
        </pc:spChg>
      </pc:sldChg>
      <pc:sldChg chg="addSp delSp modSp add mod">
        <pc:chgData name="María Fossati" userId="fc12d6ce9a8265d7" providerId="LiveId" clId="{38601226-3F86-4392-8719-A0BB95EF8E0B}" dt="2023-12-04T11:03:38.314" v="7372"/>
        <pc:sldMkLst>
          <pc:docMk/>
          <pc:sldMk cId="3342590734" sldId="513"/>
        </pc:sldMkLst>
        <pc:spChg chg="add mod">
          <ac:chgData name="María Fossati" userId="fc12d6ce9a8265d7" providerId="LiveId" clId="{38601226-3F86-4392-8719-A0BB95EF8E0B}" dt="2023-12-04T11:03:35.141" v="7370" actId="255"/>
          <ac:spMkLst>
            <pc:docMk/>
            <pc:sldMk cId="3342590734" sldId="513"/>
            <ac:spMk id="2" creationId="{6D988093-2790-C5DE-254A-DFDA3BCC1CC5}"/>
          </ac:spMkLst>
        </pc:spChg>
        <pc:spChg chg="add mod">
          <ac:chgData name="María Fossati" userId="fc12d6ce9a8265d7" providerId="LiveId" clId="{38601226-3F86-4392-8719-A0BB95EF8E0B}" dt="2023-12-04T11:00:34.168" v="7256" actId="1076"/>
          <ac:spMkLst>
            <pc:docMk/>
            <pc:sldMk cId="3342590734" sldId="513"/>
            <ac:spMk id="3" creationId="{CCBEC07A-9EA1-4B00-874A-AB7CE4E09F54}"/>
          </ac:spMkLst>
        </pc:spChg>
        <pc:spChg chg="add mod">
          <ac:chgData name="María Fossati" userId="fc12d6ce9a8265d7" providerId="LiveId" clId="{38601226-3F86-4392-8719-A0BB95EF8E0B}" dt="2023-12-04T11:00:40.920" v="7257" actId="1076"/>
          <ac:spMkLst>
            <pc:docMk/>
            <pc:sldMk cId="3342590734" sldId="513"/>
            <ac:spMk id="4" creationId="{D86BD400-07D0-4DF5-5AB5-C2EA4B55B83C}"/>
          </ac:spMkLst>
        </pc:spChg>
        <pc:spChg chg="add mod">
          <ac:chgData name="María Fossati" userId="fc12d6ce9a8265d7" providerId="LiveId" clId="{38601226-3F86-4392-8719-A0BB95EF8E0B}" dt="2023-12-04T11:01:17.732" v="7275" actId="1076"/>
          <ac:spMkLst>
            <pc:docMk/>
            <pc:sldMk cId="3342590734" sldId="513"/>
            <ac:spMk id="5" creationId="{2F27FFF5-0816-9A70-B9F4-AF66FC413920}"/>
          </ac:spMkLst>
        </pc:spChg>
        <pc:spChg chg="add mod">
          <ac:chgData name="María Fossati" userId="fc12d6ce9a8265d7" providerId="LiveId" clId="{38601226-3F86-4392-8719-A0BB95EF8E0B}" dt="2023-12-04T11:01:45.080" v="7283" actId="1076"/>
          <ac:spMkLst>
            <pc:docMk/>
            <pc:sldMk cId="3342590734" sldId="513"/>
            <ac:spMk id="6" creationId="{B59EEF90-72EE-313B-13FD-582BF55DB84B}"/>
          </ac:spMkLst>
        </pc:spChg>
        <pc:spChg chg="add mod">
          <ac:chgData name="María Fossati" userId="fc12d6ce9a8265d7" providerId="LiveId" clId="{38601226-3F86-4392-8719-A0BB95EF8E0B}" dt="2023-12-04T11:00:27.637" v="7254" actId="20577"/>
          <ac:spMkLst>
            <pc:docMk/>
            <pc:sldMk cId="3342590734" sldId="513"/>
            <ac:spMk id="7" creationId="{A1202D56-6B0E-63A8-FBE5-1CFEA8FEAEB9}"/>
          </ac:spMkLst>
        </pc:spChg>
        <pc:spChg chg="add mod">
          <ac:chgData name="María Fossati" userId="fc12d6ce9a8265d7" providerId="LiveId" clId="{38601226-3F86-4392-8719-A0BB95EF8E0B}" dt="2023-12-04T11:00:56.022" v="7267" actId="20577"/>
          <ac:spMkLst>
            <pc:docMk/>
            <pc:sldMk cId="3342590734" sldId="513"/>
            <ac:spMk id="8" creationId="{E76FC96A-AA1C-FD53-5A3C-068941193C9E}"/>
          </ac:spMkLst>
        </pc:spChg>
        <pc:spChg chg="add mod">
          <ac:chgData name="María Fossati" userId="fc12d6ce9a8265d7" providerId="LiveId" clId="{38601226-3F86-4392-8719-A0BB95EF8E0B}" dt="2023-12-04T11:01:23.343" v="7276" actId="1076"/>
          <ac:spMkLst>
            <pc:docMk/>
            <pc:sldMk cId="3342590734" sldId="513"/>
            <ac:spMk id="11" creationId="{983A020A-F79A-D452-8A8F-9A84988DA4A7}"/>
          </ac:spMkLst>
        </pc:spChg>
        <pc:spChg chg="add mod">
          <ac:chgData name="María Fossati" userId="fc12d6ce9a8265d7" providerId="LiveId" clId="{38601226-3F86-4392-8719-A0BB95EF8E0B}" dt="2023-12-04T11:01:37.093" v="7281" actId="20577"/>
          <ac:spMkLst>
            <pc:docMk/>
            <pc:sldMk cId="3342590734" sldId="513"/>
            <ac:spMk id="12" creationId="{7CABC792-9FFC-A030-3A08-91C5BB84204C}"/>
          </ac:spMkLst>
        </pc:spChg>
        <pc:spChg chg="add mod">
          <ac:chgData name="María Fossati" userId="fc12d6ce9a8265d7" providerId="LiveId" clId="{38601226-3F86-4392-8719-A0BB95EF8E0B}" dt="2023-12-04T11:01:53.627" v="7286" actId="14100"/>
          <ac:spMkLst>
            <pc:docMk/>
            <pc:sldMk cId="3342590734" sldId="513"/>
            <ac:spMk id="13" creationId="{B76D205C-870B-5F64-69F7-F0C774D48696}"/>
          </ac:spMkLst>
        </pc:spChg>
        <pc:spChg chg="add mod">
          <ac:chgData name="María Fossati" userId="fc12d6ce9a8265d7" providerId="LiveId" clId="{38601226-3F86-4392-8719-A0BB95EF8E0B}" dt="2023-12-04T11:02:05.853" v="7291" actId="20577"/>
          <ac:spMkLst>
            <pc:docMk/>
            <pc:sldMk cId="3342590734" sldId="513"/>
            <ac:spMk id="14" creationId="{B0701623-34AC-DF0B-AEB5-FAE7B21EF7F5}"/>
          </ac:spMkLst>
        </pc:spChg>
        <pc:spChg chg="add del mod">
          <ac:chgData name="María Fossati" userId="fc12d6ce9a8265d7" providerId="LiveId" clId="{38601226-3F86-4392-8719-A0BB95EF8E0B}" dt="2023-12-04T11:03:38.314" v="7372"/>
          <ac:spMkLst>
            <pc:docMk/>
            <pc:sldMk cId="3342590734" sldId="513"/>
            <ac:spMk id="29" creationId="{CAD0ED8C-18C3-6C14-9CF6-0A5A4B2AA4CE}"/>
          </ac:spMkLst>
        </pc:spChg>
        <pc:spChg chg="mod">
          <ac:chgData name="María Fossati" userId="fc12d6ce9a8265d7" providerId="LiveId" clId="{38601226-3F86-4392-8719-A0BB95EF8E0B}" dt="2023-12-04T10:57:10.550" v="7129" actId="1038"/>
          <ac:spMkLst>
            <pc:docMk/>
            <pc:sldMk cId="3342590734" sldId="513"/>
            <ac:spMk id="87" creationId="{00000000-0000-0000-0000-000000000000}"/>
          </ac:spMkLst>
        </pc:spChg>
      </pc:sldChg>
      <pc:sldChg chg="add del">
        <pc:chgData name="María Fossati" userId="fc12d6ce9a8265d7" providerId="LiveId" clId="{38601226-3F86-4392-8719-A0BB95EF8E0B}" dt="2023-12-04T10:38:42.005" v="5952"/>
        <pc:sldMkLst>
          <pc:docMk/>
          <pc:sldMk cId="3786544854" sldId="513"/>
        </pc:sldMkLst>
      </pc:sldChg>
      <pc:sldChg chg="add ord">
        <pc:chgData name="María Fossati" userId="fc12d6ce9a8265d7" providerId="LiveId" clId="{38601226-3F86-4392-8719-A0BB95EF8E0B}" dt="2023-12-04T10:58:45.055" v="7164"/>
        <pc:sldMkLst>
          <pc:docMk/>
          <pc:sldMk cId="1898116293" sldId="514"/>
        </pc:sldMkLst>
      </pc:sldChg>
      <pc:sldChg chg="modSp add mod">
        <pc:chgData name="María Fossati" userId="fc12d6ce9a8265d7" providerId="LiveId" clId="{38601226-3F86-4392-8719-A0BB95EF8E0B}" dt="2023-12-04T14:57:00.732" v="9157" actId="20577"/>
        <pc:sldMkLst>
          <pc:docMk/>
          <pc:sldMk cId="4192323378" sldId="515"/>
        </pc:sldMkLst>
        <pc:spChg chg="mod">
          <ac:chgData name="María Fossati" userId="fc12d6ce9a8265d7" providerId="LiveId" clId="{38601226-3F86-4392-8719-A0BB95EF8E0B}" dt="2023-12-04T14:57:00.732" v="9157" actId="20577"/>
          <ac:spMkLst>
            <pc:docMk/>
            <pc:sldMk cId="4192323378" sldId="515"/>
            <ac:spMk id="29" creationId="{CAD0ED8C-18C3-6C14-9CF6-0A5A4B2AA4CE}"/>
          </ac:spMkLst>
        </pc:spChg>
      </pc:sldChg>
      <pc:sldChg chg="addSp modSp add mod">
        <pc:chgData name="María Fossati" userId="fc12d6ce9a8265d7" providerId="LiveId" clId="{38601226-3F86-4392-8719-A0BB95EF8E0B}" dt="2023-12-04T14:59:37.488" v="9297" actId="207"/>
        <pc:sldMkLst>
          <pc:docMk/>
          <pc:sldMk cId="1870110001" sldId="516"/>
        </pc:sldMkLst>
        <pc:spChg chg="add mod">
          <ac:chgData name="María Fossati" userId="fc12d6ce9a8265d7" providerId="LiveId" clId="{38601226-3F86-4392-8719-A0BB95EF8E0B}" dt="2023-12-04T14:58:07.161" v="9169" actId="14100"/>
          <ac:spMkLst>
            <pc:docMk/>
            <pc:sldMk cId="1870110001" sldId="516"/>
            <ac:spMk id="2" creationId="{10033E30-FE35-C2B9-BB3B-FD19115FA6E3}"/>
          </ac:spMkLst>
        </pc:spChg>
        <pc:spChg chg="mod">
          <ac:chgData name="María Fossati" userId="fc12d6ce9a8265d7" providerId="LiveId" clId="{38601226-3F86-4392-8719-A0BB95EF8E0B}" dt="2023-12-04T14:59:37.488" v="9297" actId="207"/>
          <ac:spMkLst>
            <pc:docMk/>
            <pc:sldMk cId="1870110001" sldId="516"/>
            <ac:spMk id="29" creationId="{CAD0ED8C-18C3-6C14-9CF6-0A5A4B2AA4CE}"/>
          </ac:spMkLst>
        </pc:spChg>
      </pc:sldChg>
      <pc:sldMasterChg chg="delSldLayout">
        <pc:chgData name="María Fossati" userId="fc12d6ce9a8265d7" providerId="LiveId" clId="{38601226-3F86-4392-8719-A0BB95EF8E0B}" dt="2023-12-03T17:59:32.592" v="5507" actId="47"/>
        <pc:sldMasterMkLst>
          <pc:docMk/>
          <pc:sldMasterMk cId="0" sldId="2147483648"/>
        </pc:sldMasterMkLst>
        <pc:sldLayoutChg chg="del">
          <pc:chgData name="María Fossati" userId="fc12d6ce9a8265d7" providerId="LiveId" clId="{38601226-3F86-4392-8719-A0BB95EF8E0B}" dt="2023-11-29T11:22:25.217" v="2365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María Fossati" userId="fc12d6ce9a8265d7" providerId="LiveId" clId="{38601226-3F86-4392-8719-A0BB95EF8E0B}" dt="2023-12-03T17:59:32.592" v="5507" actId="47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68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0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4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5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7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7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7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8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9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8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0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1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2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2"/>
          <p:cNvSpPr txBox="1">
            <a:spLocks noGrp="1"/>
          </p:cNvSpPr>
          <p:nvPr>
            <p:ph type="body" idx="3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3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5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6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7"/>
          <p:cNvSpPr txBox="1">
            <a:spLocks noGrp="1"/>
          </p:cNvSpPr>
          <p:nvPr>
            <p:ph type="body" idx="2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604520"/>
            <a:ext cx="498528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8" name="Google Shape;8;p5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79512" y="16770"/>
            <a:ext cx="3672408" cy="54529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68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6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6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2171700" y="3771900"/>
            <a:ext cx="4800060" cy="131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500" tIns="33750" rIns="67500" bIns="337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none" dirty="0" err="1">
                <a:solidFill>
                  <a:srgbClr val="000000"/>
                </a:solidFill>
                <a:latin typeface="Arial Nova Light" panose="020B0304020202020204" pitchFamily="34" charset="0"/>
                <a:sym typeface="Arial"/>
              </a:rPr>
              <a:t>Week</a:t>
            </a:r>
            <a:r>
              <a:rPr lang="es-ES" sz="3200" b="0" i="0" u="none" strike="noStrike" cap="none" dirty="0">
                <a:solidFill>
                  <a:srgbClr val="000000"/>
                </a:solidFill>
                <a:latin typeface="Arial Nova Light" panose="020B0304020202020204" pitchFamily="34" charset="0"/>
                <a:sym typeface="Arial"/>
              </a:rPr>
              <a:t> 8 Day 1</a:t>
            </a:r>
            <a:endParaRPr sz="3200" b="0" i="0" u="none" strike="noStrike" cap="none" dirty="0">
              <a:solidFill>
                <a:schemeClr val="dk1"/>
              </a:solidFill>
              <a:latin typeface="Arial Nova Light" panose="020B0304020202020204" pitchFamily="34" charset="0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486170" y="2852936"/>
            <a:ext cx="6171660" cy="85671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67500" tIns="33750" rIns="67500" bIns="33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i="0" u="none" strike="noStrik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ova Light" panose="020B0304020202020204" pitchFamily="34" charset="0"/>
                <a:sym typeface="Arial"/>
              </a:rPr>
              <a:t>Mechatronics</a:t>
            </a:r>
            <a:endParaRPr sz="6000" i="0" u="none" strike="noStrike" cap="none" dirty="0">
              <a:solidFill>
                <a:schemeClr val="dk1"/>
              </a:solidFill>
              <a:latin typeface="Arial Nova Light" panose="020B030402020202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38608" y="3000645"/>
            <a:ext cx="9145016" cy="856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s-ES" sz="40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Popov’s</a:t>
            </a:r>
            <a:r>
              <a:rPr lang="es-ES" sz="40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40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Criterion</a:t>
            </a:r>
            <a:endParaRPr lang="es-ES" sz="4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8020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575556" y="1491916"/>
                <a:ext cx="8231560" cy="4889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Only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useful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nonlinearities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sector </a:t>
                </a:r>
                <a14:m>
                  <m:oMath xmlns:m="http://schemas.openxmlformats.org/officeDocument/2006/math">
                    <m:r>
                      <a:rPr lang="es-E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E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2200" b="1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Generalisation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Nyquist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criterion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−1, 0</m:t>
                        </m:r>
                      </m:e>
                    </m:d>
                    <m:r>
                      <a:rPr lang="es-E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replaced </a:t>
                </a:r>
                <a:r>
                  <a:rPr lang="es-ES" sz="22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line</a:t>
                </a: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1491916"/>
                <a:ext cx="8231560" cy="4889413"/>
              </a:xfrm>
              <a:prstGeom prst="rect">
                <a:avLst/>
              </a:prstGeom>
              <a:blipFill>
                <a:blip r:embed="rId2"/>
                <a:stretch>
                  <a:fillRect l="-1258" t="-1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Popov’s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480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575556" y="1491916"/>
                <a:ext cx="8231560" cy="4889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Only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useful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nonlinearities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sector </a:t>
                </a:r>
                <a14:m>
                  <m:oMath xmlns:m="http://schemas.openxmlformats.org/officeDocument/2006/math">
                    <m:r>
                      <a:rPr lang="es-E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E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2200" b="1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Generalisation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Nyquist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criterion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replaced </a:t>
                </a:r>
                <a:r>
                  <a:rPr lang="es-ES" sz="22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line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2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What</a:t>
                </a:r>
                <a:r>
                  <a:rPr lang="es-ES" sz="2200" b="1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line?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Consider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and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correspondingly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begChr m:val="{"/>
                        <m:endChr m:val="}"/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begChr m:val="{"/>
                        <m:endChr m:val="}"/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s-E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E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1491916"/>
                <a:ext cx="8231560" cy="4889413"/>
              </a:xfrm>
              <a:prstGeom prst="rect">
                <a:avLst/>
              </a:prstGeom>
              <a:blipFill>
                <a:blip r:embed="rId2"/>
                <a:stretch>
                  <a:fillRect l="-1258" t="-1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Popov’s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61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575556" y="1491916"/>
                <a:ext cx="8231560" cy="48894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Only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useful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nonlinearities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sector </a:t>
                </a:r>
                <a14:m>
                  <m:oMath xmlns:m="http://schemas.openxmlformats.org/officeDocument/2006/math">
                    <m:r>
                      <a:rPr lang="es-E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s-E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2200" b="1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Generalisation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Nyquist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criterion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replaced </a:t>
                </a:r>
                <a:r>
                  <a:rPr lang="es-ES" sz="22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line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2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What</a:t>
                </a:r>
                <a:r>
                  <a:rPr lang="es-ES" sz="2200" b="1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line?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Consider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and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correspondingly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m:rPr>
                              <m:sty m:val="p"/>
                            </m:r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sSub>
                        <m:sSub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begChr m:val="{"/>
                        <m:endChr m:val="}"/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begChr m:val="{"/>
                        <m:endChr m:val="}"/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s-E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E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Consider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polar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, 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called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Popov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, and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take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line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1491916"/>
                <a:ext cx="8231560" cy="4889413"/>
              </a:xfrm>
              <a:prstGeom prst="rect">
                <a:avLst/>
              </a:prstGeom>
              <a:blipFill>
                <a:blip r:embed="rId2"/>
                <a:stretch>
                  <a:fillRect l="-1406" t="-11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Popov’s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37B589-F38C-712A-15F8-E0BC262E1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878" y="3817919"/>
            <a:ext cx="3955559" cy="3040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AA60DEE-0061-6556-09FF-146065B4FDB3}"/>
                  </a:ext>
                </a:extLst>
              </p:cNvPr>
              <p:cNvSpPr/>
              <p:nvPr/>
            </p:nvSpPr>
            <p:spPr>
              <a:xfrm>
                <a:off x="7062437" y="4298347"/>
                <a:ext cx="1051560" cy="3427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0" dirty="0" err="1">
                    <a:solidFill>
                      <a:schemeClr val="accent1"/>
                    </a:solidFill>
                  </a:rPr>
                  <a:t>Slope</a:t>
                </a:r>
                <a:r>
                  <a:rPr lang="es-ES" b="0" dirty="0">
                    <a:solidFill>
                      <a:schemeClr val="accent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s-ES" dirty="0">
                            <a:solidFill>
                              <a:schemeClr val="accent1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endParaRPr lang="es-ES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5AA60DEE-0061-6556-09FF-146065B4F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437" y="4298347"/>
                <a:ext cx="1051560" cy="34276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FC50529-55E9-F093-C6C2-204DF53BB51E}"/>
              </a:ext>
            </a:extLst>
          </p:cNvPr>
          <p:cNvSpPr/>
          <p:nvPr/>
        </p:nvSpPr>
        <p:spPr>
          <a:xfrm flipV="1">
            <a:off x="1293489" y="5614416"/>
            <a:ext cx="2505457" cy="659384"/>
          </a:xfrm>
          <a:prstGeom prst="roundRect">
            <a:avLst>
              <a:gd name="adj" fmla="val 1009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2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324853" y="1263316"/>
                <a:ext cx="8482263" cy="51180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4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Proposition</a:t>
                </a:r>
                <a:endParaRPr lang="es-ES" sz="2400" b="1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If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linear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system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combines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static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nonlinearity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feedback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and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fulfills</a:t>
                </a: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asympt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.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stable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(Hurwitz)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i.e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all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is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controllable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, i.e.,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𝐴𝑏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…</m:t>
                        </m:r>
                        <m:sSup>
                          <m:sSupPr>
                            <m:ctrlP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full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rank</a:t>
                </a: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belongs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to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sector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There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exists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such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that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all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d>
                        <m:d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αω</m:t>
                              </m:r>
                            </m:e>
                          </m:d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   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arbitrarily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small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then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globally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asymptotically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stable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3" y="1263316"/>
                <a:ext cx="8482263" cy="5118013"/>
              </a:xfrm>
              <a:prstGeom prst="rect">
                <a:avLst/>
              </a:prstGeom>
              <a:blipFill>
                <a:blip r:embed="rId2"/>
                <a:stretch>
                  <a:fillRect l="-1365" t="-1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Popov’s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108AC4A-755E-968C-2457-EAC573D98960}"/>
              </a:ext>
            </a:extLst>
          </p:cNvPr>
          <p:cNvSpPr/>
          <p:nvPr/>
        </p:nvSpPr>
        <p:spPr>
          <a:xfrm>
            <a:off x="108284" y="1633154"/>
            <a:ext cx="8710863" cy="3961530"/>
          </a:xfrm>
          <a:prstGeom prst="roundRect">
            <a:avLst>
              <a:gd name="adj" fmla="val 1009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324853" y="1263316"/>
                <a:ext cx="8482263" cy="51180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4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Proposition</a:t>
                </a:r>
                <a:endParaRPr lang="es-ES" sz="2400" b="1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If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linear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system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combines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static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nonlinearity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feedback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and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fulfills</a:t>
                </a: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asympt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.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stable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(Hurwitz)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i.e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all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is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controllable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, i.e.,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𝐴𝑏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…</m:t>
                        </m:r>
                        <m:sSup>
                          <m:sSupPr>
                            <m:ctrlP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full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rank</a:t>
                </a: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belongs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to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sector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There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exists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such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that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all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d>
                        <m:d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αω</m:t>
                              </m:r>
                            </m:e>
                          </m:d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   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arbitrarily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small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then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globally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asymptotically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stable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*Line in Popov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corresponds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Popov’s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inequality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*Popov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needs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to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stay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below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line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stability</a:t>
                </a:r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3" y="1263316"/>
                <a:ext cx="8482263" cy="5118013"/>
              </a:xfrm>
              <a:prstGeom prst="rect">
                <a:avLst/>
              </a:prstGeom>
              <a:blipFill>
                <a:blip r:embed="rId2"/>
                <a:stretch>
                  <a:fillRect l="-1365" t="-1190" b="-40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Popov’s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108AC4A-755E-968C-2457-EAC573D98960}"/>
              </a:ext>
            </a:extLst>
          </p:cNvPr>
          <p:cNvSpPr/>
          <p:nvPr/>
        </p:nvSpPr>
        <p:spPr>
          <a:xfrm>
            <a:off x="108284" y="1633154"/>
            <a:ext cx="8710863" cy="3961530"/>
          </a:xfrm>
          <a:prstGeom prst="roundRect">
            <a:avLst>
              <a:gd name="adj" fmla="val 1009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1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324853" y="1263316"/>
                <a:ext cx="8482263" cy="51180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4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Proposition</a:t>
                </a:r>
                <a:endParaRPr lang="es-ES" sz="2400" b="1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If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linear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system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combines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static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nonlinearity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feedback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and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fulfills</a:t>
                </a: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asympt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.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stable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(Hurwitz)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i.e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all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is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controllable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, i.e.,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𝐴𝑏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…</m:t>
                        </m:r>
                        <m:sSup>
                          <m:sSupPr>
                            <m:ctrlP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full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rank</a:t>
                </a: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belongs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to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sector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</m:t>
                        </m:r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There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exists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such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that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all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d>
                        <m:d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αω</m:t>
                              </m:r>
                            </m:e>
                          </m:d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m:rPr>
                                  <m:sty m:val="p"/>
                                </m:rPr>
                                <a:rPr lang="es-E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E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   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arbitrarily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small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then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globally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asymptotically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stable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*Line in Popov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corresponds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Popov’s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inequality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*Popov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needs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to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stay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below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line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stability</a:t>
                </a:r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Only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sufficient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condition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!!</a:t>
                </a: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3" y="1263316"/>
                <a:ext cx="8482263" cy="5118013"/>
              </a:xfrm>
              <a:prstGeom prst="rect">
                <a:avLst/>
              </a:prstGeom>
              <a:blipFill>
                <a:blip r:embed="rId2"/>
                <a:stretch>
                  <a:fillRect l="-1365" t="-1190" b="-129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Popov’s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E108AC4A-755E-968C-2457-EAC573D98960}"/>
              </a:ext>
            </a:extLst>
          </p:cNvPr>
          <p:cNvSpPr/>
          <p:nvPr/>
        </p:nvSpPr>
        <p:spPr>
          <a:xfrm>
            <a:off x="108284" y="1633154"/>
            <a:ext cx="8710863" cy="3961530"/>
          </a:xfrm>
          <a:prstGeom prst="roundRect">
            <a:avLst>
              <a:gd name="adj" fmla="val 1009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onsider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where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belongs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sector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Popov </a:t>
                </a:r>
                <a:r>
                  <a:rPr lang="es-ES" sz="19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looks as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follows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blipFill>
                <a:blip r:embed="rId2"/>
                <a:stretch>
                  <a:fillRect l="-1022" t="-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94465" y="476672"/>
            <a:ext cx="8516398" cy="93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Example: Stability by Popov’s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30FA67-11DC-B606-0332-E5944B0D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78" y="1229181"/>
            <a:ext cx="2753002" cy="1603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/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blipFill>
                <a:blip r:embed="rId4"/>
                <a:stretch>
                  <a:fillRect l="-48980" t="-3125" b="-4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2E9D22FF-065E-5AF5-0490-82DA20CFF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170" y="2667370"/>
            <a:ext cx="4349287" cy="2208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9CA407D-77BF-FE4C-2652-0A6F5F95A81E}"/>
                  </a:ext>
                </a:extLst>
              </p:cNvPr>
              <p:cNvSpPr/>
              <p:nvPr/>
            </p:nvSpPr>
            <p:spPr>
              <a:xfrm>
                <a:off x="2277170" y="3673063"/>
                <a:ext cx="548640" cy="58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9CA407D-77BF-FE4C-2652-0A6F5F95A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170" y="3673063"/>
                <a:ext cx="548640" cy="5835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E477DBD-FA90-12D0-23FD-DC3C8552B7B9}"/>
                  </a:ext>
                </a:extLst>
              </p:cNvPr>
              <p:cNvSpPr/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E477DBD-FA90-12D0-23FD-DC3C8552B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blipFill>
                <a:blip r:embed="rId7"/>
                <a:stretch>
                  <a:fillRect l="-1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311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onsider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where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belongs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sector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Popov </a:t>
                </a:r>
                <a:r>
                  <a:rPr lang="es-ES" sz="19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looks as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follows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have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in 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sector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s-ES" sz="2000" b="1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blipFill>
                <a:blip r:embed="rId2"/>
                <a:stretch>
                  <a:fillRect l="-1022" t="-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94465" y="476672"/>
            <a:ext cx="8516398" cy="93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Example: Stability by Popov’s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30FA67-11DC-B606-0332-E5944B0D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78" y="1229181"/>
            <a:ext cx="2753002" cy="1603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/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blipFill>
                <a:blip r:embed="rId4"/>
                <a:stretch>
                  <a:fillRect l="-48980" t="-3125" b="-4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2E9D22FF-065E-5AF5-0490-82DA20CFF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170" y="2667370"/>
            <a:ext cx="4349287" cy="2208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9CA407D-77BF-FE4C-2652-0A6F5F95A81E}"/>
                  </a:ext>
                </a:extLst>
              </p:cNvPr>
              <p:cNvSpPr/>
              <p:nvPr/>
            </p:nvSpPr>
            <p:spPr>
              <a:xfrm>
                <a:off x="2277170" y="3673063"/>
                <a:ext cx="548640" cy="58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9CA407D-77BF-FE4C-2652-0A6F5F95A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170" y="3673063"/>
                <a:ext cx="548640" cy="5835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B5BBD2B-8713-955C-0BBA-C68D2F642141}"/>
                  </a:ext>
                </a:extLst>
              </p:cNvPr>
              <p:cNvSpPr/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B5BBD2B-8713-955C-0BBA-C68D2F642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blipFill>
                <a:blip r:embed="rId7"/>
                <a:stretch>
                  <a:fillRect l="-1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54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onsider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where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belongs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sector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Popov </a:t>
                </a:r>
                <a:r>
                  <a:rPr lang="es-ES" sz="19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looks as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follows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have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in 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sector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2000" b="1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can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draw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a line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cutting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real line at 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slope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s-E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nor/>
                      </m:rPr>
                      <a:rPr lang="es-E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s-ES" sz="20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blipFill>
                <a:blip r:embed="rId2"/>
                <a:stretch>
                  <a:fillRect l="-1022" t="-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94465" y="476672"/>
            <a:ext cx="8516398" cy="93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Example: Stability by Popov’s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30FA67-11DC-B606-0332-E5944B0D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78" y="1229181"/>
            <a:ext cx="2753002" cy="1603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/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blipFill>
                <a:blip r:embed="rId4"/>
                <a:stretch>
                  <a:fillRect l="-48980" t="-3125" b="-4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2E9D22FF-065E-5AF5-0490-82DA20CFF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170" y="2667370"/>
            <a:ext cx="4349287" cy="220836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18E7288-B450-1B20-36C7-84096596184C}"/>
              </a:ext>
            </a:extLst>
          </p:cNvPr>
          <p:cNvCxnSpPr>
            <a:cxnSpLocks/>
          </p:cNvCxnSpPr>
          <p:nvPr/>
        </p:nvCxnSpPr>
        <p:spPr>
          <a:xfrm flipV="1">
            <a:off x="575556" y="2260600"/>
            <a:ext cx="4935922" cy="2094832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9CA407D-77BF-FE4C-2652-0A6F5F95A81E}"/>
                  </a:ext>
                </a:extLst>
              </p:cNvPr>
              <p:cNvSpPr/>
              <p:nvPr/>
            </p:nvSpPr>
            <p:spPr>
              <a:xfrm>
                <a:off x="2277170" y="3673063"/>
                <a:ext cx="548640" cy="58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9CA407D-77BF-FE4C-2652-0A6F5F95A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170" y="3673063"/>
                <a:ext cx="548640" cy="5835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4A8244D-474F-E3B3-D59A-52878A8A3FF5}"/>
                  </a:ext>
                </a:extLst>
              </p:cNvPr>
              <p:cNvSpPr/>
              <p:nvPr/>
            </p:nvSpPr>
            <p:spPr>
              <a:xfrm>
                <a:off x="6803295" y="1383440"/>
                <a:ext cx="428979" cy="448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4A8244D-474F-E3B3-D59A-52878A8A3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95" y="1383440"/>
                <a:ext cx="428979" cy="448537"/>
              </a:xfrm>
              <a:prstGeom prst="rect">
                <a:avLst/>
              </a:prstGeom>
              <a:blipFill>
                <a:blip r:embed="rId7"/>
                <a:stretch>
                  <a:fillRect l="-1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95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486170" y="620688"/>
            <a:ext cx="6171660" cy="856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 Nova Light" panose="020B0304020202020204" pitchFamily="34" charset="0"/>
              </a:rPr>
              <a:t>Previously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-236376" y="1564105"/>
            <a:ext cx="9139744" cy="59677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600" dirty="0">
                <a:latin typeface="Arial Nova Light" panose="020B0304020202020204" pitchFamily="34" charset="0"/>
              </a:rPr>
              <a:t>We learned that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delays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may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modify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the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stability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properties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of</a:t>
            </a:r>
            <a:r>
              <a:rPr lang="es-ES" sz="2600" dirty="0">
                <a:latin typeface="Arial Nova Light" panose="020B0304020202020204" pitchFamily="34" charset="0"/>
              </a:rPr>
              <a:t> a </a:t>
            </a:r>
            <a:r>
              <a:rPr lang="es-ES" sz="2600" dirty="0" err="1">
                <a:latin typeface="Arial Nova Light" panose="020B0304020202020204" pitchFamily="34" charset="0"/>
              </a:rPr>
              <a:t>system</a:t>
            </a:r>
            <a:endParaRPr lang="es-ES" sz="2600" dirty="0">
              <a:latin typeface="Arial Nova Light" panose="020B0304020202020204" pitchFamily="34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600" dirty="0" err="1">
                <a:latin typeface="Arial Nova Light" panose="020B0304020202020204" pitchFamily="34" charset="0"/>
              </a:rPr>
              <a:t>We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studied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the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Nyquist’s</a:t>
            </a:r>
            <a:r>
              <a:rPr lang="es-ES" sz="26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criterion</a:t>
            </a:r>
            <a:r>
              <a:rPr lang="es-ES" sz="26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2600" dirty="0">
                <a:latin typeface="Arial Nova Light" panose="020B0304020202020204" pitchFamily="34" charset="0"/>
              </a:rPr>
              <a:t>as </a:t>
            </a:r>
            <a:r>
              <a:rPr lang="es-ES" sz="2600" dirty="0" err="1">
                <a:latin typeface="Arial Nova Light" panose="020B0304020202020204" pitchFamily="34" charset="0"/>
              </a:rPr>
              <a:t>an</a:t>
            </a:r>
            <a:r>
              <a:rPr lang="es-ES" sz="2600" dirty="0">
                <a:latin typeface="Arial Nova Light" panose="020B0304020202020204" pitchFamily="34" charset="0"/>
              </a:rPr>
              <a:t> alternative </a:t>
            </a:r>
            <a:r>
              <a:rPr lang="es-ES" sz="2600" dirty="0" err="1">
                <a:latin typeface="Arial Nova Light" panose="020B0304020202020204" pitchFamily="34" charset="0"/>
              </a:rPr>
              <a:t>to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check</a:t>
            </a:r>
            <a:r>
              <a:rPr lang="es-ES" sz="26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the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stability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of</a:t>
            </a:r>
            <a:r>
              <a:rPr lang="es-ES" sz="2600" dirty="0">
                <a:latin typeface="Arial Nova Light" panose="020B0304020202020204" pitchFamily="34" charset="0"/>
              </a:rPr>
              <a:t> a </a:t>
            </a:r>
            <a:r>
              <a:rPr lang="es-ES" sz="2600" dirty="0" err="1">
                <a:latin typeface="Arial Nova Light" panose="020B0304020202020204" pitchFamily="34" charset="0"/>
              </a:rPr>
              <a:t>system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without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computing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its</a:t>
            </a:r>
            <a:r>
              <a:rPr lang="es-ES" sz="2600" dirty="0">
                <a:latin typeface="Arial Nova Light" panose="020B0304020202020204" pitchFamily="34" charset="0"/>
              </a:rPr>
              <a:t> poles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600" dirty="0" err="1">
                <a:latin typeface="Arial Nova Light" panose="020B0304020202020204" pitchFamily="34" charset="0"/>
              </a:rPr>
              <a:t>We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learned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to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compute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phase</a:t>
            </a:r>
            <a:r>
              <a:rPr lang="es-ES" sz="26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2600" dirty="0">
                <a:latin typeface="Arial Nova Light" panose="020B0304020202020204" pitchFamily="34" charset="0"/>
              </a:rPr>
              <a:t>and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gain</a:t>
            </a:r>
            <a:r>
              <a:rPr lang="es-ES" sz="26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margin</a:t>
            </a:r>
            <a:r>
              <a:rPr lang="es-ES" sz="26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of</a:t>
            </a:r>
            <a:r>
              <a:rPr lang="es-ES" sz="2600" dirty="0">
                <a:latin typeface="Arial Nova Light" panose="020B0304020202020204" pitchFamily="34" charset="0"/>
              </a:rPr>
              <a:t> a </a:t>
            </a:r>
            <a:r>
              <a:rPr lang="es-ES" sz="2600" dirty="0" err="1">
                <a:latin typeface="Arial Nova Light" panose="020B0304020202020204" pitchFamily="34" charset="0"/>
              </a:rPr>
              <a:t>system</a:t>
            </a:r>
            <a:r>
              <a:rPr lang="es-ES" sz="2600" dirty="0">
                <a:latin typeface="Arial Nova Light" panose="020B0304020202020204" pitchFamily="34" charset="0"/>
              </a:rPr>
              <a:t>, and </a:t>
            </a:r>
            <a:r>
              <a:rPr lang="es-ES" sz="2600" dirty="0" err="1">
                <a:latin typeface="Arial Nova Light" panose="020B0304020202020204" pitchFamily="34" charset="0"/>
              </a:rPr>
              <a:t>how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to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obtain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them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from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their</a:t>
            </a:r>
            <a:r>
              <a:rPr lang="es-ES" sz="2600" dirty="0">
                <a:latin typeface="Arial Nova Light" panose="020B0304020202020204" pitchFamily="34" charset="0"/>
              </a:rPr>
              <a:t> Nyquist </a:t>
            </a:r>
            <a:r>
              <a:rPr lang="es-ES" sz="2600" dirty="0" err="1">
                <a:latin typeface="Arial Nova Light" panose="020B0304020202020204" pitchFamily="34" charset="0"/>
              </a:rPr>
              <a:t>plot</a:t>
            </a:r>
            <a:endParaRPr lang="es-ES" sz="2600" dirty="0">
              <a:latin typeface="Arial Nova Light" panose="020B0304020202020204" pitchFamily="34" charset="0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600" dirty="0" err="1">
                <a:latin typeface="Arial Nova Light" panose="020B0304020202020204" pitchFamily="34" charset="0"/>
              </a:rPr>
              <a:t>We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learned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the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phase</a:t>
            </a:r>
            <a:r>
              <a:rPr lang="es-ES" sz="26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margin</a:t>
            </a:r>
            <a:r>
              <a:rPr lang="es-ES" sz="26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of</a:t>
            </a:r>
            <a:r>
              <a:rPr lang="es-ES" sz="2600" dirty="0">
                <a:latin typeface="Arial Nova Light" panose="020B0304020202020204" pitchFamily="34" charset="0"/>
              </a:rPr>
              <a:t> a </a:t>
            </a:r>
            <a:r>
              <a:rPr lang="es-ES" sz="2600" dirty="0" err="1">
                <a:latin typeface="Arial Nova Light" panose="020B0304020202020204" pitchFamily="34" charset="0"/>
              </a:rPr>
              <a:t>system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is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helpful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to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determin</a:t>
            </a:r>
            <a:r>
              <a:rPr lang="es-ES" sz="2600" dirty="0">
                <a:latin typeface="Arial Nova Light" panose="020B0304020202020204" pitchFamily="34" charset="0"/>
              </a:rPr>
              <a:t>e </a:t>
            </a:r>
            <a:r>
              <a:rPr lang="es-ES" sz="2600" dirty="0" err="1">
                <a:latin typeface="Arial Nova Light" panose="020B0304020202020204" pitchFamily="34" charset="0"/>
              </a:rPr>
              <a:t>how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much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the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system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is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robust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or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not</a:t>
            </a:r>
            <a:r>
              <a:rPr lang="es-ES" sz="2600" dirty="0">
                <a:latin typeface="Arial Nova Light" panose="020B0304020202020204" pitchFamily="34" charset="0"/>
              </a:rPr>
              <a:t> in </a:t>
            </a:r>
            <a:r>
              <a:rPr lang="es-ES" sz="2600" dirty="0" err="1">
                <a:latin typeface="Arial Nova Light" panose="020B0304020202020204" pitchFamily="34" charset="0"/>
              </a:rPr>
              <a:t>the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presence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dirty="0" err="1">
                <a:latin typeface="Arial Nova Light" panose="020B0304020202020204" pitchFamily="34" charset="0"/>
              </a:rPr>
              <a:t>of</a:t>
            </a:r>
            <a:r>
              <a:rPr lang="es-ES" sz="2600" dirty="0">
                <a:latin typeface="Arial Nova Light" panose="020B0304020202020204" pitchFamily="34" charset="0"/>
              </a:rPr>
              <a:t> </a:t>
            </a:r>
            <a:r>
              <a:rPr lang="es-ES" sz="26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delays</a:t>
            </a:r>
            <a:endParaRPr lang="en-GB" sz="2600" b="1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800" dirty="0">
              <a:latin typeface="Arial Nova Light" panose="020B03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800" dirty="0">
              <a:latin typeface="Arial Nova Light" panose="020B0304020202020204" pitchFamily="34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ES" sz="2800" dirty="0">
              <a:latin typeface="Arial Nova Light" panose="020B0304020202020204" pitchFamily="34" charset="0"/>
            </a:endParaRPr>
          </a:p>
          <a:p>
            <a:pPr marL="800100" lvl="1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onsider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where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belongs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sector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Popov </a:t>
                </a:r>
                <a:r>
                  <a:rPr lang="es-ES" sz="19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looks as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follows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have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in 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sector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s-ES" sz="2000" b="1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can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draw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a line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cutting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real line at 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slope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l-GR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s-E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endParaRPr lang="es-ES" sz="20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There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exists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a line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for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which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whole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Popov’s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stays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underneath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,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therefore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closed</a:t>
                </a:r>
                <a:r>
                  <a:rPr lang="es-ES" sz="20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loop</a:t>
                </a:r>
                <a:r>
                  <a:rPr lang="es-ES" sz="20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is</a:t>
                </a:r>
                <a:r>
                  <a:rPr lang="es-ES" sz="20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stable</a:t>
                </a:r>
                <a:endParaRPr lang="es-ES" sz="2000" b="1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blipFill>
                <a:blip r:embed="rId2"/>
                <a:stretch>
                  <a:fillRect l="-1022" t="-858" b="-37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94465" y="476672"/>
            <a:ext cx="8516398" cy="93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Example: Stability by Popov’s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30FA67-11DC-B606-0332-E5944B0D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78" y="1229181"/>
            <a:ext cx="2753002" cy="1603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/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blipFill>
                <a:blip r:embed="rId4"/>
                <a:stretch>
                  <a:fillRect l="-48980" t="-3125" b="-4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2E9D22FF-065E-5AF5-0490-82DA20CFF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7170" y="2667370"/>
            <a:ext cx="4349287" cy="2208360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18E7288-B450-1B20-36C7-84096596184C}"/>
              </a:ext>
            </a:extLst>
          </p:cNvPr>
          <p:cNvCxnSpPr>
            <a:cxnSpLocks/>
          </p:cNvCxnSpPr>
          <p:nvPr/>
        </p:nvCxnSpPr>
        <p:spPr>
          <a:xfrm flipV="1">
            <a:off x="575556" y="2260600"/>
            <a:ext cx="4935922" cy="2094832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9CA407D-77BF-FE4C-2652-0A6F5F95A81E}"/>
                  </a:ext>
                </a:extLst>
              </p:cNvPr>
              <p:cNvSpPr/>
              <p:nvPr/>
            </p:nvSpPr>
            <p:spPr>
              <a:xfrm>
                <a:off x="2277170" y="3673063"/>
                <a:ext cx="548640" cy="58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9CA407D-77BF-FE4C-2652-0A6F5F95A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170" y="3673063"/>
                <a:ext cx="548640" cy="5835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0843640-A7E7-6858-FD26-B806D86436D5}"/>
                  </a:ext>
                </a:extLst>
              </p:cNvPr>
              <p:cNvSpPr/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0843640-A7E7-6858-FD26-B806D8643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blipFill>
                <a:blip r:embed="rId7"/>
                <a:stretch>
                  <a:fillRect l="-1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905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38608" y="3000645"/>
            <a:ext cx="9145016" cy="856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s-ES" sz="40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Circle</a:t>
            </a:r>
            <a:r>
              <a:rPr lang="es-ES" sz="40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40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criterion</a:t>
            </a:r>
            <a:endParaRPr lang="es-ES" sz="4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665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448056" y="1633154"/>
                <a:ext cx="8359060" cy="474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Useful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sector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nonlinearities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sector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s-ES" sz="2200" b="1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Generalisation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Nyquist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criterion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(−1,0)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replaced</a:t>
                </a:r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by</a:t>
                </a:r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</a:t>
                </a:r>
                <a:r>
                  <a:rPr lang="es-ES" sz="22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circle</a:t>
                </a:r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. </a:t>
                </a:r>
                <a:r>
                  <a:rPr lang="es-ES" sz="24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accent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2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1633154"/>
                <a:ext cx="8359060" cy="4748175"/>
              </a:xfrm>
              <a:prstGeom prst="rect">
                <a:avLst/>
              </a:prstGeom>
              <a:blipFill>
                <a:blip r:embed="rId2"/>
                <a:stretch>
                  <a:fillRect l="-1240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01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264635-D5EA-0581-51EA-065F4B7E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3019926"/>
            <a:ext cx="4807065" cy="2970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448056" y="1633154"/>
                <a:ext cx="8359060" cy="474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Useful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sector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nonlinearities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sector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s-ES" sz="2200" b="1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Generalisation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Nyquist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criterion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replaced</a:t>
                </a:r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by</a:t>
                </a:r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</a:t>
                </a:r>
                <a:r>
                  <a:rPr lang="es-ES" sz="22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circle</a:t>
                </a:r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. </a:t>
                </a:r>
                <a:r>
                  <a:rPr lang="es-ES" sz="24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accent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What</a:t>
                </a:r>
                <a:r>
                  <a:rPr lang="es-ES" sz="24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circle</a:t>
                </a:r>
                <a:r>
                  <a:rPr lang="es-ES" sz="24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?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					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					</a:t>
                </a:r>
                <a:endParaRPr lang="es-ES" sz="22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1633154"/>
                <a:ext cx="8359060" cy="4748175"/>
              </a:xfrm>
              <a:prstGeom prst="rect">
                <a:avLst/>
              </a:prstGeom>
              <a:blipFill>
                <a:blip r:embed="rId3"/>
                <a:stretch>
                  <a:fillRect l="-1459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5049A76-67EB-2F0C-57F2-35792A1F650B}"/>
                  </a:ext>
                </a:extLst>
              </p:cNvPr>
              <p:cNvSpPr/>
              <p:nvPr/>
            </p:nvSpPr>
            <p:spPr>
              <a:xfrm>
                <a:off x="1627632" y="3493100"/>
                <a:ext cx="1051560" cy="411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5049A76-67EB-2F0C-57F2-35792A1F6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3493100"/>
                <a:ext cx="1051560" cy="411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208773AD-F652-F449-5D8C-48F59BF8D513}"/>
                  </a:ext>
                </a:extLst>
              </p:cNvPr>
              <p:cNvSpPr/>
              <p:nvPr/>
            </p:nvSpPr>
            <p:spPr>
              <a:xfrm>
                <a:off x="708402" y="4453137"/>
                <a:ext cx="548640" cy="327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208773AD-F652-F449-5D8C-48F59BF8D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02" y="4453137"/>
                <a:ext cx="548640" cy="327320"/>
              </a:xfrm>
              <a:prstGeom prst="rect">
                <a:avLst/>
              </a:prstGeom>
              <a:blipFill>
                <a:blip r:embed="rId5"/>
                <a:stretch>
                  <a:fillRect t="-18868" b="-301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349600B-AA69-B4BF-78F3-199B855CAA11}"/>
                  </a:ext>
                </a:extLst>
              </p:cNvPr>
              <p:cNvSpPr/>
              <p:nvPr/>
            </p:nvSpPr>
            <p:spPr>
              <a:xfrm>
                <a:off x="2871216" y="4466758"/>
                <a:ext cx="320040" cy="327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349600B-AA69-B4BF-78F3-199B855CA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16" y="4466758"/>
                <a:ext cx="320040" cy="327319"/>
              </a:xfrm>
              <a:prstGeom prst="rect">
                <a:avLst/>
              </a:prstGeom>
              <a:blipFill>
                <a:blip r:embed="rId6"/>
                <a:stretch>
                  <a:fillRect l="-20755" t="-16981" r="-5660" b="-301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B4276A0-1599-96FF-DD6C-528F46EECD18}"/>
              </a:ext>
            </a:extLst>
          </p:cNvPr>
          <p:cNvCxnSpPr>
            <a:cxnSpLocks/>
          </p:cNvCxnSpPr>
          <p:nvPr/>
        </p:nvCxnSpPr>
        <p:spPr>
          <a:xfrm>
            <a:off x="3104388" y="4466758"/>
            <a:ext cx="0" cy="529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04C442A-C4AE-843D-AC37-F5FA501CB6B7}"/>
              </a:ext>
            </a:extLst>
          </p:cNvPr>
          <p:cNvCxnSpPr>
            <a:cxnSpLocks/>
          </p:cNvCxnSpPr>
          <p:nvPr/>
        </p:nvCxnSpPr>
        <p:spPr>
          <a:xfrm>
            <a:off x="2679192" y="4686575"/>
            <a:ext cx="694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333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F264635-D5EA-0581-51EA-065F4B7E9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3019926"/>
            <a:ext cx="4807065" cy="29700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448056" y="1633154"/>
                <a:ext cx="8359060" cy="47481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Useful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for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sector </a:t>
                </a:r>
                <a:r>
                  <a:rPr lang="es-ES" sz="2200" b="1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nonlinearities</a:t>
                </a:r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es-ES" sz="22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sector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s-E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s-ES" sz="2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s-ES" sz="2200" b="1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Generalisation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Nyquist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criterion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(−1,0)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replaced</a:t>
                </a:r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by</a:t>
                </a:r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</a:t>
                </a:r>
                <a:r>
                  <a:rPr lang="es-ES" sz="22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circle</a:t>
                </a:r>
                <a:r>
                  <a:rPr lang="es-ES" sz="22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. </a:t>
                </a:r>
                <a:r>
                  <a:rPr lang="es-ES" sz="24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accent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What</a:t>
                </a:r>
                <a:r>
                  <a:rPr lang="es-ES" sz="24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circle</a:t>
                </a:r>
                <a:r>
                  <a:rPr lang="es-ES" sz="24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?</a:t>
                </a: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					*Note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that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					-sector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becomes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thinner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					-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nonlinearity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linear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					-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circle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point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					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Then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circle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criterion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becomes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1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					Nyquist </a:t>
                </a:r>
                <a:r>
                  <a:rPr lang="es-ES" sz="22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criterion</a:t>
                </a:r>
                <a:endParaRPr lang="es-ES" sz="2200" b="1" dirty="0">
                  <a:solidFill>
                    <a:schemeClr val="accent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2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" y="1633154"/>
                <a:ext cx="8359060" cy="4748175"/>
              </a:xfrm>
              <a:prstGeom prst="rect">
                <a:avLst/>
              </a:prstGeom>
              <a:blipFill>
                <a:blip r:embed="rId3"/>
                <a:stretch>
                  <a:fillRect l="-1459" t="-1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5049A76-67EB-2F0C-57F2-35792A1F650B}"/>
                  </a:ext>
                </a:extLst>
              </p:cNvPr>
              <p:cNvSpPr/>
              <p:nvPr/>
            </p:nvSpPr>
            <p:spPr>
              <a:xfrm>
                <a:off x="1627632" y="3493100"/>
                <a:ext cx="1051560" cy="411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45049A76-67EB-2F0C-57F2-35792A1F6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632" y="3493100"/>
                <a:ext cx="1051560" cy="411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208773AD-F652-F449-5D8C-48F59BF8D513}"/>
                  </a:ext>
                </a:extLst>
              </p:cNvPr>
              <p:cNvSpPr/>
              <p:nvPr/>
            </p:nvSpPr>
            <p:spPr>
              <a:xfrm>
                <a:off x="708402" y="4453137"/>
                <a:ext cx="548640" cy="3273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208773AD-F652-F449-5D8C-48F59BF8D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02" y="4453137"/>
                <a:ext cx="548640" cy="327320"/>
              </a:xfrm>
              <a:prstGeom prst="rect">
                <a:avLst/>
              </a:prstGeom>
              <a:blipFill>
                <a:blip r:embed="rId5"/>
                <a:stretch>
                  <a:fillRect t="-18868" b="-301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349600B-AA69-B4BF-78F3-199B855CAA11}"/>
                  </a:ext>
                </a:extLst>
              </p:cNvPr>
              <p:cNvSpPr/>
              <p:nvPr/>
            </p:nvSpPr>
            <p:spPr>
              <a:xfrm>
                <a:off x="2871216" y="4466758"/>
                <a:ext cx="320040" cy="3273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3349600B-AA69-B4BF-78F3-199B855CA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16" y="4466758"/>
                <a:ext cx="320040" cy="327319"/>
              </a:xfrm>
              <a:prstGeom prst="rect">
                <a:avLst/>
              </a:prstGeom>
              <a:blipFill>
                <a:blip r:embed="rId6"/>
                <a:stretch>
                  <a:fillRect l="-20755" t="-16981" r="-5660" b="-301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B4276A0-1599-96FF-DD6C-528F46EECD18}"/>
              </a:ext>
            </a:extLst>
          </p:cNvPr>
          <p:cNvCxnSpPr>
            <a:cxnSpLocks/>
          </p:cNvCxnSpPr>
          <p:nvPr/>
        </p:nvCxnSpPr>
        <p:spPr>
          <a:xfrm>
            <a:off x="3104388" y="4466758"/>
            <a:ext cx="0" cy="5294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04C442A-C4AE-843D-AC37-F5FA501CB6B7}"/>
              </a:ext>
            </a:extLst>
          </p:cNvPr>
          <p:cNvCxnSpPr>
            <a:cxnSpLocks/>
          </p:cNvCxnSpPr>
          <p:nvPr/>
        </p:nvCxnSpPr>
        <p:spPr>
          <a:xfrm>
            <a:off x="2679192" y="4686575"/>
            <a:ext cx="6949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380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stomShape 2">
                <a:extLst>
                  <a:ext uri="{FF2B5EF4-FFF2-40B4-BE49-F238E27FC236}">
                    <a16:creationId xmlns:a16="http://schemas.microsoft.com/office/drawing/2014/main" id="{808C4C6A-C2EA-75C1-0C11-7866A3295E56}"/>
                  </a:ext>
                </a:extLst>
              </p:cNvPr>
              <p:cNvSpPr/>
              <p:nvPr/>
            </p:nvSpPr>
            <p:spPr>
              <a:xfrm>
                <a:off x="324853" y="1263316"/>
                <a:ext cx="8482263" cy="51180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4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Theorem</a:t>
                </a:r>
              </a:p>
              <a:p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If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linear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system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combines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static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nonlinearity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feedback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and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fulfills</a:t>
                </a:r>
                <a:endParaRPr lang="es-ES" sz="22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no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eigenvalues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on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sty m:val="p"/>
                      </m:rPr>
                      <a:rPr lang="es-E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axis and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eigenvalues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RHP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belongs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to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sector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One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following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holds</a:t>
                </a:r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s-ES" sz="24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, Nyquist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E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does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enter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) and</a:t>
                </a:r>
              </a:p>
              <a:p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 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encircles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times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anti-clockwise</a:t>
                </a:r>
                <a:endParaRPr lang="es-ES" sz="22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, Nyquist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E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stays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to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right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ctrlPr>
                          <a:rPr lang="es-E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E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E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E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&lt;0&lt;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, Nyquist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E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stays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)</a:t>
                </a:r>
                <a:endParaRPr lang="es-E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0"/>
                <a:r>
                  <a:rPr lang="es-ES" sz="2200" dirty="0">
                    <a:latin typeface="Arial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</m:ctrlPr>
                      </m:sSubPr>
                      <m:e>
                        <m:r>
                          <a:rPr kumimoji="0" lang="es-E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𝑘</m:t>
                        </m:r>
                      </m:e>
                      <m:sub>
                        <m:r>
                          <a:rPr kumimoji="0" lang="es-E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es-E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Arial"/>
                      </a:rPr>
                      <m:t>&lt;</m:t>
                    </m:r>
                    <m:sSub>
                      <m:sSubPr>
                        <m:ctrlPr>
                          <a:rPr kumimoji="0" lang="es-E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</m:ctrlPr>
                      </m:sSubPr>
                      <m:e>
                        <m:r>
                          <a:rPr kumimoji="0" lang="es-E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𝑘</m:t>
                        </m:r>
                      </m:e>
                      <m:sub>
                        <m:r>
                          <a:rPr kumimoji="0" lang="es-E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2</m:t>
                        </m:r>
                      </m:sub>
                    </m:sSub>
                    <m:r>
                      <a:rPr kumimoji="0" lang="es-E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Arial"/>
                      </a:rPr>
                      <m:t>&lt;0</m:t>
                    </m:r>
                  </m:oMath>
                </a14:m>
                <a:r>
                  <a:rPr kumimoji="0" lang="es-E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ova Light" panose="020B0304020202020204" pitchFamily="34" charset="0"/>
                    <a:ea typeface="Cambria Math" panose="02040503050406030204" pitchFamily="18" charset="0"/>
                    <a:cs typeface="+mn-cs"/>
                    <a:sym typeface="Arial"/>
                  </a:rPr>
                  <a:t>, Nyquist </a:t>
                </a:r>
                <a:r>
                  <a:rPr kumimoji="0" lang="es-E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ova Light" panose="020B0304020202020204" pitchFamily="34" charset="0"/>
                    <a:ea typeface="Cambria Math" panose="02040503050406030204" pitchFamily="18" charset="0"/>
                    <a:cs typeface="+mn-cs"/>
                    <a:sym typeface="Arial"/>
                  </a:rPr>
                  <a:t>plot</a:t>
                </a:r>
                <a:r>
                  <a:rPr kumimoji="0" lang="es-E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ova Light" panose="020B0304020202020204" pitchFamily="34" charset="0"/>
                    <a:ea typeface="Cambria Math" panose="02040503050406030204" pitchFamily="18" charset="0"/>
                    <a:cs typeface="+mn-cs"/>
                    <a:sym typeface="Arial"/>
                  </a:rPr>
                  <a:t> </a:t>
                </a:r>
                <a:r>
                  <a:rPr kumimoji="0" lang="es-E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ova Light" panose="020B0304020202020204" pitchFamily="34" charset="0"/>
                    <a:ea typeface="Cambria Math" panose="02040503050406030204" pitchFamily="18" charset="0"/>
                    <a:cs typeface="+mn-cs"/>
                    <a:sym typeface="Arial"/>
                  </a:rPr>
                  <a:t>of</a:t>
                </a:r>
                <a:r>
                  <a:rPr kumimoji="0" lang="es-E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ova Light" panose="020B0304020202020204" pitchFamily="34" charset="0"/>
                    <a:ea typeface="Cambria Math" panose="02040503050406030204" pitchFamily="18" charset="0"/>
                    <a:cs typeface="+mn-cs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ES" sz="2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Arial"/>
                      </a:rPr>
                      <m:t>−</m:t>
                    </m:r>
                    <m:r>
                      <a:rPr kumimoji="0" lang="es-E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Arial"/>
                      </a:rPr>
                      <m:t>𝐺</m:t>
                    </m:r>
                    <m:d>
                      <m:dPr>
                        <m:ctrlPr>
                          <a:rPr kumimoji="0" lang="es-E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</m:ctrlPr>
                      </m:dPr>
                      <m:e>
                        <m:r>
                          <a:rPr kumimoji="0" lang="es-E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𝑗</m:t>
                        </m:r>
                        <m:r>
                          <a:rPr kumimoji="0" lang="es-E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𝜔</m:t>
                        </m:r>
                      </m:e>
                    </m:d>
                  </m:oMath>
                </a14:m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does </a:t>
                </a:r>
                <a:r>
                  <a:rPr lang="es-ES" sz="2200" dirty="0" err="1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not</a:t>
                </a:r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enter</a:t>
                </a:r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s-E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)</a:t>
                </a:r>
              </a:p>
              <a:p>
                <a:pPr lvl="0"/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  and </a:t>
                </a:r>
                <a:r>
                  <a:rPr lang="es-ES" sz="2200" dirty="0" err="1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encircles</a:t>
                </a:r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it</a:t>
                </a:r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times </a:t>
                </a:r>
                <a:r>
                  <a:rPr lang="es-ES" sz="2200" dirty="0" err="1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anti-clockwise</a:t>
                </a:r>
                <a:endParaRPr lang="es-ES" sz="2200" dirty="0"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s-ES" sz="2200" dirty="0" err="1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then</a:t>
                </a:r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globally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asymptotically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stable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pPr lvl="0"/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stomShape 2">
                <a:extLst>
                  <a:ext uri="{FF2B5EF4-FFF2-40B4-BE49-F238E27FC236}">
                    <a16:creationId xmlns:a16="http://schemas.microsoft.com/office/drawing/2014/main" id="{808C4C6A-C2EA-75C1-0C11-7866A3295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3" y="1263316"/>
                <a:ext cx="8482263" cy="5118013"/>
              </a:xfrm>
              <a:prstGeom prst="rect">
                <a:avLst/>
              </a:prstGeom>
              <a:blipFill>
                <a:blip r:embed="rId2"/>
                <a:stretch>
                  <a:fillRect l="-1365" t="-11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6972D69-11DF-4FA4-5F2A-CFD0D27C6449}"/>
              </a:ext>
            </a:extLst>
          </p:cNvPr>
          <p:cNvSpPr/>
          <p:nvPr/>
        </p:nvSpPr>
        <p:spPr>
          <a:xfrm>
            <a:off x="108284" y="1633154"/>
            <a:ext cx="8710863" cy="4575622"/>
          </a:xfrm>
          <a:prstGeom prst="roundRect">
            <a:avLst>
              <a:gd name="adj" fmla="val 1009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86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stomShape 2">
                <a:extLst>
                  <a:ext uri="{FF2B5EF4-FFF2-40B4-BE49-F238E27FC236}">
                    <a16:creationId xmlns:a16="http://schemas.microsoft.com/office/drawing/2014/main" id="{808C4C6A-C2EA-75C1-0C11-7866A3295E56}"/>
                  </a:ext>
                </a:extLst>
              </p:cNvPr>
              <p:cNvSpPr/>
              <p:nvPr/>
            </p:nvSpPr>
            <p:spPr>
              <a:xfrm>
                <a:off x="324853" y="1263316"/>
                <a:ext cx="8482263" cy="51180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4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Theorem</a:t>
                </a:r>
              </a:p>
              <a:p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If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linear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system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combines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static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nonlinearity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feedback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and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fulfills</a:t>
                </a:r>
                <a:endParaRPr lang="es-ES" sz="22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no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eigenvalues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on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m:rPr>
                        <m:sty m:val="p"/>
                      </m:rPr>
                      <a:rPr lang="es-E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axis and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eigenvalues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RHP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belongs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to</a:t>
                </a:r>
                <a:r>
                  <a:rPr lang="es-ES" sz="22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sector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One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following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holds</a:t>
                </a:r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s-ES" sz="2400" b="1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, Nyquist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E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does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enter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) and</a:t>
                </a:r>
              </a:p>
              <a:p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 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encircles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times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anti-clockwise</a:t>
                </a:r>
                <a:endParaRPr lang="es-ES" sz="22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, Nyquist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E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stays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to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right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ctrlPr>
                          <a:rPr lang="es-E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E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2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s-ES" sz="22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E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, Nyquist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of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s-E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s-E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stays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)</a:t>
                </a:r>
                <a:endParaRPr lang="es-E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0"/>
                <a:r>
                  <a:rPr lang="es-ES" sz="2200" dirty="0">
                    <a:latin typeface="Arial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s-E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</m:ctrlPr>
                      </m:sSubPr>
                      <m:e>
                        <m:r>
                          <a:rPr kumimoji="0" lang="es-E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𝑘</m:t>
                        </m:r>
                      </m:e>
                      <m:sub>
                        <m:r>
                          <a:rPr kumimoji="0" lang="es-E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1</m:t>
                        </m:r>
                      </m:sub>
                    </m:sSub>
                    <m:r>
                      <a:rPr kumimoji="0" lang="es-E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Arial"/>
                      </a:rPr>
                      <m:t>&lt;</m:t>
                    </m:r>
                    <m:sSub>
                      <m:sSubPr>
                        <m:ctrlPr>
                          <a:rPr kumimoji="0" lang="es-E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</m:ctrlPr>
                      </m:sSubPr>
                      <m:e>
                        <m:r>
                          <a:rPr kumimoji="0" lang="es-E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𝑘</m:t>
                        </m:r>
                      </m:e>
                      <m:sub>
                        <m:r>
                          <a:rPr kumimoji="0" lang="es-E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2</m:t>
                        </m:r>
                      </m:sub>
                    </m:sSub>
                    <m:r>
                      <a:rPr kumimoji="0" lang="es-E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Arial"/>
                      </a:rPr>
                      <m:t>&lt;</m:t>
                    </m:r>
                    <m:r>
                      <a:rPr kumimoji="0" lang="es-E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Arial"/>
                      </a:rPr>
                      <m:t>0</m:t>
                    </m:r>
                  </m:oMath>
                </a14:m>
                <a:r>
                  <a:rPr kumimoji="0" lang="es-E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ova Light" panose="020B0304020202020204" pitchFamily="34" charset="0"/>
                    <a:ea typeface="Cambria Math" panose="02040503050406030204" pitchFamily="18" charset="0"/>
                    <a:cs typeface="+mn-cs"/>
                    <a:sym typeface="Arial"/>
                  </a:rPr>
                  <a:t>, Nyquist </a:t>
                </a:r>
                <a:r>
                  <a:rPr kumimoji="0" lang="es-E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ova Light" panose="020B0304020202020204" pitchFamily="34" charset="0"/>
                    <a:ea typeface="Cambria Math" panose="02040503050406030204" pitchFamily="18" charset="0"/>
                    <a:cs typeface="+mn-cs"/>
                    <a:sym typeface="Arial"/>
                  </a:rPr>
                  <a:t>plot</a:t>
                </a:r>
                <a:r>
                  <a:rPr kumimoji="0" lang="es-E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ova Light" panose="020B0304020202020204" pitchFamily="34" charset="0"/>
                    <a:ea typeface="Cambria Math" panose="02040503050406030204" pitchFamily="18" charset="0"/>
                    <a:cs typeface="+mn-cs"/>
                    <a:sym typeface="Arial"/>
                  </a:rPr>
                  <a:t> </a:t>
                </a:r>
                <a:r>
                  <a:rPr kumimoji="0" lang="es-ES" sz="2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ova Light" panose="020B0304020202020204" pitchFamily="34" charset="0"/>
                    <a:ea typeface="Cambria Math" panose="02040503050406030204" pitchFamily="18" charset="0"/>
                    <a:cs typeface="+mn-cs"/>
                    <a:sym typeface="Arial"/>
                  </a:rPr>
                  <a:t>of</a:t>
                </a:r>
                <a:r>
                  <a:rPr kumimoji="0" lang="es-E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ova Light" panose="020B0304020202020204" pitchFamily="34" charset="0"/>
                    <a:ea typeface="Cambria Math" panose="02040503050406030204" pitchFamily="18" charset="0"/>
                    <a:cs typeface="+mn-cs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ES" sz="22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Arial"/>
                      </a:rPr>
                      <m:t>−</m:t>
                    </m:r>
                    <m:r>
                      <a:rPr kumimoji="0" lang="es-E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Arial"/>
                      </a:rPr>
                      <m:t>𝐺</m:t>
                    </m:r>
                    <m:d>
                      <m:dPr>
                        <m:ctrlPr>
                          <a:rPr kumimoji="0" lang="es-E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</m:ctrlPr>
                      </m:dPr>
                      <m:e>
                        <m:r>
                          <a:rPr kumimoji="0" lang="es-E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𝑗</m:t>
                        </m:r>
                        <m:r>
                          <a:rPr kumimoji="0" lang="es-E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  <a:sym typeface="Arial"/>
                          </a:rPr>
                          <m:t>𝜔</m:t>
                        </m:r>
                      </m:e>
                    </m:d>
                  </m:oMath>
                </a14:m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does </a:t>
                </a:r>
                <a:r>
                  <a:rPr lang="es-ES" sz="2200" dirty="0" err="1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not</a:t>
                </a:r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enter</a:t>
                </a:r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s-E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)</a:t>
                </a:r>
              </a:p>
              <a:p>
                <a:pPr lvl="0"/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  and </a:t>
                </a:r>
                <a:r>
                  <a:rPr lang="es-ES" sz="2200" dirty="0" err="1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encircles</a:t>
                </a:r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it</a:t>
                </a:r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times </a:t>
                </a:r>
                <a:r>
                  <a:rPr lang="es-ES" sz="2200" dirty="0" err="1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anti-clockwise</a:t>
                </a:r>
                <a:endParaRPr lang="es-ES" sz="2200" dirty="0"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lvl="0"/>
                <a:r>
                  <a:rPr lang="es-ES" sz="2200" dirty="0" err="1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then</a:t>
                </a:r>
                <a:r>
                  <a:rPr lang="es-ES" sz="2200" dirty="0"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E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is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globally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asymptotically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2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stable</a:t>
                </a:r>
                <a:r>
                  <a:rPr lang="es-ES" sz="22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Only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sufficient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condition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!</a:t>
                </a:r>
              </a:p>
              <a:p>
                <a:pPr lvl="0"/>
                <a:endParaRPr lang="es-ES" sz="22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ustomShape 2">
                <a:extLst>
                  <a:ext uri="{FF2B5EF4-FFF2-40B4-BE49-F238E27FC236}">
                    <a16:creationId xmlns:a16="http://schemas.microsoft.com/office/drawing/2014/main" id="{808C4C6A-C2EA-75C1-0C11-7866A3295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3" y="1263316"/>
                <a:ext cx="8482263" cy="5118013"/>
              </a:xfrm>
              <a:prstGeom prst="rect">
                <a:avLst/>
              </a:prstGeom>
              <a:blipFill>
                <a:blip r:embed="rId2"/>
                <a:stretch>
                  <a:fillRect l="-1365" t="-1190" b="-63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B6972D69-11DF-4FA4-5F2A-CFD0D27C6449}"/>
              </a:ext>
            </a:extLst>
          </p:cNvPr>
          <p:cNvSpPr/>
          <p:nvPr/>
        </p:nvSpPr>
        <p:spPr>
          <a:xfrm>
            <a:off x="108284" y="1633154"/>
            <a:ext cx="8710863" cy="4575622"/>
          </a:xfrm>
          <a:prstGeom prst="roundRect">
            <a:avLst>
              <a:gd name="adj" fmla="val 10094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onsider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where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belongs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sector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Nyquist </a:t>
                </a:r>
                <a:r>
                  <a:rPr lang="es-ES" sz="19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looks as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follows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blipFill>
                <a:blip r:embed="rId2"/>
                <a:stretch>
                  <a:fillRect l="-954" t="-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1F989C9-DBCA-7351-85F5-BC14FBFAD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9"/>
          <a:stretch/>
        </p:blipFill>
        <p:spPr>
          <a:xfrm>
            <a:off x="1582657" y="2667370"/>
            <a:ext cx="5037599" cy="2424766"/>
          </a:xfrm>
          <a:prstGeom prst="rect">
            <a:avLst/>
          </a:prstGeom>
        </p:spPr>
      </p:pic>
      <p:sp>
        <p:nvSpPr>
          <p:cNvPr id="86" name="CustomShape 1"/>
          <p:cNvSpPr/>
          <p:nvPr/>
        </p:nvSpPr>
        <p:spPr>
          <a:xfrm>
            <a:off x="194465" y="476672"/>
            <a:ext cx="8516398" cy="93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Example: Stability by 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30FA67-11DC-B606-0332-E5944B0D5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78" y="1229181"/>
            <a:ext cx="2753002" cy="1603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12B8CE3-24BD-2324-8AA3-0189A170DD6E}"/>
                  </a:ext>
                </a:extLst>
              </p:cNvPr>
              <p:cNvSpPr/>
              <p:nvPr/>
            </p:nvSpPr>
            <p:spPr>
              <a:xfrm>
                <a:off x="6863152" y="2476500"/>
                <a:ext cx="276390" cy="228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12B8CE3-24BD-2324-8AA3-0189A170D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152" y="2476500"/>
                <a:ext cx="276390" cy="228970"/>
              </a:xfrm>
              <a:prstGeom prst="rect">
                <a:avLst/>
              </a:prstGeom>
              <a:blipFill>
                <a:blip r:embed="rId5"/>
                <a:stretch>
                  <a:fillRect l="-57778" r="-4444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236DC1F-08FC-42A4-0124-28A3B2077CE5}"/>
                  </a:ext>
                </a:extLst>
              </p:cNvPr>
              <p:cNvSpPr/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D236DC1F-08FC-42A4-0124-28A3B2077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blipFill>
                <a:blip r:embed="rId6"/>
                <a:stretch>
                  <a:fillRect l="-1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7950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onsider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where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belongs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sector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[0,2]</m:t>
                    </m:r>
                  </m:oMath>
                </a14:m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Nyquist </a:t>
                </a:r>
                <a:r>
                  <a:rPr lang="es-ES" sz="19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looks as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follows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have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</a:t>
                </a:r>
                <a:r>
                  <a:rPr lang="es-ES" sz="19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in </a:t>
                </a:r>
                <a:r>
                  <a:rPr lang="es-ES" sz="19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sector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[0,2]</m:t>
                    </m:r>
                  </m:oMath>
                </a14:m>
                <a:endParaRPr lang="es-ES" sz="1900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 nonlinearity corresponds to </a:t>
                </a:r>
                <a:r>
                  <a:rPr lang="es-ES" sz="19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es-ES" sz="19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9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19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blipFill>
                <a:blip r:embed="rId2"/>
                <a:stretch>
                  <a:fillRect l="-954" t="-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1F989C9-DBCA-7351-85F5-BC14FBFAD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9"/>
          <a:stretch/>
        </p:blipFill>
        <p:spPr>
          <a:xfrm>
            <a:off x="1582657" y="2667370"/>
            <a:ext cx="5037599" cy="2424766"/>
          </a:xfrm>
          <a:prstGeom prst="rect">
            <a:avLst/>
          </a:prstGeom>
        </p:spPr>
      </p:pic>
      <p:sp>
        <p:nvSpPr>
          <p:cNvPr id="86" name="CustomShape 1"/>
          <p:cNvSpPr/>
          <p:nvPr/>
        </p:nvSpPr>
        <p:spPr>
          <a:xfrm>
            <a:off x="194465" y="476672"/>
            <a:ext cx="8516398" cy="93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Example: Stability by 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30FA67-11DC-B606-0332-E5944B0D5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78" y="1229181"/>
            <a:ext cx="2753002" cy="1603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12B8CE3-24BD-2324-8AA3-0189A170DD6E}"/>
                  </a:ext>
                </a:extLst>
              </p:cNvPr>
              <p:cNvSpPr/>
              <p:nvPr/>
            </p:nvSpPr>
            <p:spPr>
              <a:xfrm>
                <a:off x="6863152" y="2476500"/>
                <a:ext cx="276390" cy="228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12B8CE3-24BD-2324-8AA3-0189A170D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152" y="2476500"/>
                <a:ext cx="276390" cy="228970"/>
              </a:xfrm>
              <a:prstGeom prst="rect">
                <a:avLst/>
              </a:prstGeom>
              <a:blipFill>
                <a:blip r:embed="rId5"/>
                <a:stretch>
                  <a:fillRect l="-57778" r="-4444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C458EA4-CFC2-CE14-1C78-F56E4B2442B7}"/>
                  </a:ext>
                </a:extLst>
              </p:cNvPr>
              <p:cNvSpPr/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8C458EA4-CFC2-CE14-1C78-F56E4B244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blipFill>
                <a:blip r:embed="rId6"/>
                <a:stretch>
                  <a:fillRect l="-1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653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onsider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where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belongs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sector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Nyquist </a:t>
                </a:r>
                <a:r>
                  <a:rPr lang="es-ES" sz="19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looks as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follows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have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</a:t>
                </a:r>
                <a:r>
                  <a:rPr lang="es-ES" sz="19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in </a:t>
                </a:r>
                <a:r>
                  <a:rPr lang="es-ES" sz="19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sector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1900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 nonlinearity corresponds to </a:t>
                </a:r>
                <a:r>
                  <a:rPr lang="es-ES" sz="19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es-ES" sz="19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ES" sz="19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9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19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need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look at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ctrlPr>
                          <a:rPr lang="es-E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ES" sz="20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0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and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check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that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Nyquist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stays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right</a:t>
                </a:r>
                <a:endParaRPr lang="ar-AE" sz="2000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blipFill>
                <a:blip r:embed="rId2"/>
                <a:stretch>
                  <a:fillRect l="-1022" t="-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1F989C9-DBCA-7351-85F5-BC14FBFAD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9"/>
          <a:stretch/>
        </p:blipFill>
        <p:spPr>
          <a:xfrm>
            <a:off x="1582657" y="2667370"/>
            <a:ext cx="5037599" cy="2424766"/>
          </a:xfrm>
          <a:prstGeom prst="rect">
            <a:avLst/>
          </a:prstGeom>
        </p:spPr>
      </p:pic>
      <p:sp>
        <p:nvSpPr>
          <p:cNvPr id="86" name="CustomShape 1"/>
          <p:cNvSpPr/>
          <p:nvPr/>
        </p:nvSpPr>
        <p:spPr>
          <a:xfrm>
            <a:off x="194465" y="476672"/>
            <a:ext cx="8516398" cy="93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Example: Stability by 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30FA67-11DC-B606-0332-E5944B0D5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78" y="1229181"/>
            <a:ext cx="2753002" cy="1603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12B8CE3-24BD-2324-8AA3-0189A170DD6E}"/>
                  </a:ext>
                </a:extLst>
              </p:cNvPr>
              <p:cNvSpPr/>
              <p:nvPr/>
            </p:nvSpPr>
            <p:spPr>
              <a:xfrm>
                <a:off x="6863152" y="2476500"/>
                <a:ext cx="276390" cy="228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12B8CE3-24BD-2324-8AA3-0189A170D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152" y="2476500"/>
                <a:ext cx="276390" cy="228970"/>
              </a:xfrm>
              <a:prstGeom prst="rect">
                <a:avLst/>
              </a:prstGeom>
              <a:blipFill>
                <a:blip r:embed="rId5"/>
                <a:stretch>
                  <a:fillRect l="-57778" r="-4444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CCDB3DE-460B-FFB7-3796-D5BAE2786D5A}"/>
              </a:ext>
            </a:extLst>
          </p:cNvPr>
          <p:cNvCxnSpPr>
            <a:cxnSpLocks/>
          </p:cNvCxnSpPr>
          <p:nvPr/>
        </p:nvCxnSpPr>
        <p:spPr>
          <a:xfrm flipV="1">
            <a:off x="3401568" y="2667370"/>
            <a:ext cx="0" cy="2424766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CB39B08-F984-F97A-B724-262B72DC03FA}"/>
                  </a:ext>
                </a:extLst>
              </p:cNvPr>
              <p:cNvSpPr/>
              <p:nvPr/>
            </p:nvSpPr>
            <p:spPr>
              <a:xfrm>
                <a:off x="2852928" y="3876125"/>
                <a:ext cx="548640" cy="58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E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CB39B08-F984-F97A-B724-262B72DC0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28" y="3876125"/>
                <a:ext cx="548640" cy="583532"/>
              </a:xfrm>
              <a:prstGeom prst="rect">
                <a:avLst/>
              </a:prstGeom>
              <a:blipFill>
                <a:blip r:embed="rId6"/>
                <a:stretch>
                  <a:fillRect l="-18889" r="-1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E2DDC0F-1EBE-6E31-D635-1412E4BE4EE5}"/>
                  </a:ext>
                </a:extLst>
              </p:cNvPr>
              <p:cNvSpPr/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7E2DDC0F-1EBE-6E31-D635-1412E4BE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blipFill>
                <a:blip r:embed="rId7"/>
                <a:stretch>
                  <a:fillRect l="-1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72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016" y="2572290"/>
            <a:ext cx="9145016" cy="856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 Nova Light" panose="020B0304020202020204" pitchFamily="34" charset="0"/>
              </a:rPr>
              <a:t>Today’s lecture:</a:t>
            </a:r>
          </a:p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Absolute stability.</a:t>
            </a:r>
            <a:endParaRPr lang="en-US" sz="40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</a:rPr>
              <a:t>Stability of nonlinear system as per </a:t>
            </a:r>
          </a:p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chemeClr val="accent1"/>
                </a:solidFill>
                <a:latin typeface="Arial Nova Light" panose="020B0304020202020204" pitchFamily="34" charset="0"/>
              </a:rPr>
              <a:t>Circle criterion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 Light" panose="020B0304020202020204" pitchFamily="34" charset="0"/>
              </a:rPr>
              <a:t>and </a:t>
            </a:r>
            <a:r>
              <a:rPr lang="en-US" sz="4000" dirty="0">
                <a:solidFill>
                  <a:schemeClr val="accent1"/>
                </a:solidFill>
                <a:latin typeface="Arial Nova Light" panose="020B0304020202020204" pitchFamily="34" charset="0"/>
              </a:rPr>
              <a:t>Popov’s criterion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onsider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where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belongs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sector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Nyquist </a:t>
                </a:r>
                <a:r>
                  <a:rPr lang="es-ES" sz="19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looks as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follows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have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</a:t>
                </a:r>
                <a:r>
                  <a:rPr lang="es-ES" sz="19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in </a:t>
                </a:r>
                <a:r>
                  <a:rPr lang="es-ES" sz="19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sector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E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19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1900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 nonlinearity corresponds to </a:t>
                </a:r>
                <a:r>
                  <a:rPr lang="es-ES" sz="19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case </a:t>
                </a:r>
                <a14:m>
                  <m:oMath xmlns:m="http://schemas.openxmlformats.org/officeDocument/2006/math">
                    <m:r>
                      <a:rPr lang="es-ES" sz="19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ES" sz="19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9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19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1900" b="1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need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look at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ℜ</m:t>
                    </m:r>
                    <m:d>
                      <m:dPr>
                        <m:ctrlPr>
                          <a:rPr lang="es-E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s-ES" sz="2000" dirty="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ES" sz="20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000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and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check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that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Nyquist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stays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right</a:t>
                </a:r>
                <a:endParaRPr lang="ar-AE" sz="2000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Since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Nyquist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stays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of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real line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crossing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s-E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E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,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closed</a:t>
                </a:r>
                <a:r>
                  <a:rPr lang="es-ES" sz="20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loop</a:t>
                </a:r>
                <a:r>
                  <a:rPr lang="es-ES" sz="20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20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is</a:t>
                </a:r>
                <a:r>
                  <a:rPr lang="es-ES" sz="20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stable</a:t>
                </a:r>
                <a:endParaRPr lang="es-ES" sz="2000" b="1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blipFill>
                <a:blip r:embed="rId2"/>
                <a:stretch>
                  <a:fillRect l="-1022" t="-858" b="-105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1F989C9-DBCA-7351-85F5-BC14FBFAD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9"/>
          <a:stretch/>
        </p:blipFill>
        <p:spPr>
          <a:xfrm>
            <a:off x="1582657" y="2667370"/>
            <a:ext cx="5037599" cy="2424766"/>
          </a:xfrm>
          <a:prstGeom prst="rect">
            <a:avLst/>
          </a:prstGeom>
        </p:spPr>
      </p:pic>
      <p:sp>
        <p:nvSpPr>
          <p:cNvPr id="86" name="CustomShape 1"/>
          <p:cNvSpPr/>
          <p:nvPr/>
        </p:nvSpPr>
        <p:spPr>
          <a:xfrm>
            <a:off x="194465" y="476672"/>
            <a:ext cx="8516398" cy="93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Example: Stability by 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30FA67-11DC-B606-0332-E5944B0D5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78" y="1229181"/>
            <a:ext cx="2753002" cy="1603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12B8CE3-24BD-2324-8AA3-0189A170DD6E}"/>
                  </a:ext>
                </a:extLst>
              </p:cNvPr>
              <p:cNvSpPr/>
              <p:nvPr/>
            </p:nvSpPr>
            <p:spPr>
              <a:xfrm>
                <a:off x="6863152" y="2476500"/>
                <a:ext cx="276390" cy="2289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512B8CE3-24BD-2324-8AA3-0189A170D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152" y="2476500"/>
                <a:ext cx="276390" cy="228970"/>
              </a:xfrm>
              <a:prstGeom prst="rect">
                <a:avLst/>
              </a:prstGeom>
              <a:blipFill>
                <a:blip r:embed="rId5"/>
                <a:stretch>
                  <a:fillRect l="-57778" r="-4444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CCDB3DE-460B-FFB7-3796-D5BAE2786D5A}"/>
              </a:ext>
            </a:extLst>
          </p:cNvPr>
          <p:cNvCxnSpPr>
            <a:cxnSpLocks/>
          </p:cNvCxnSpPr>
          <p:nvPr/>
        </p:nvCxnSpPr>
        <p:spPr>
          <a:xfrm flipV="1">
            <a:off x="3401568" y="2667370"/>
            <a:ext cx="0" cy="2424766"/>
          </a:xfrm>
          <a:prstGeom prst="line">
            <a:avLst/>
          </a:prstGeom>
          <a:ln w="38100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CB39B08-F984-F97A-B724-262B72DC03FA}"/>
                  </a:ext>
                </a:extLst>
              </p:cNvPr>
              <p:cNvSpPr/>
              <p:nvPr/>
            </p:nvSpPr>
            <p:spPr>
              <a:xfrm>
                <a:off x="2852928" y="3876125"/>
                <a:ext cx="548640" cy="58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ES" sz="2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1CB39B08-F984-F97A-B724-262B72DC0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928" y="3876125"/>
                <a:ext cx="548640" cy="583532"/>
              </a:xfrm>
              <a:prstGeom prst="rect">
                <a:avLst/>
              </a:prstGeom>
              <a:blipFill>
                <a:blip r:embed="rId6"/>
                <a:stretch>
                  <a:fillRect l="-18889" r="-1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B546215C-B5ED-1FBA-01C6-F9DCECCE6A07}"/>
                  </a:ext>
                </a:extLst>
              </p:cNvPr>
              <p:cNvSpPr/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B546215C-B5ED-1FBA-01C6-F9DCECCE6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blipFill>
                <a:blip r:embed="rId7"/>
                <a:stretch>
                  <a:fillRect l="-1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263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onsider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where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belongs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sector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Nyquist </a:t>
                </a:r>
                <a:r>
                  <a:rPr lang="es-ES" sz="19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looks as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follows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blipFill>
                <a:blip r:embed="rId2"/>
                <a:stretch>
                  <a:fillRect l="-954" t="-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1F989C9-DBCA-7351-85F5-BC14FBFAD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9"/>
          <a:stretch/>
        </p:blipFill>
        <p:spPr>
          <a:xfrm>
            <a:off x="1365523" y="2667370"/>
            <a:ext cx="5037599" cy="2424766"/>
          </a:xfrm>
          <a:prstGeom prst="rect">
            <a:avLst/>
          </a:prstGeom>
        </p:spPr>
      </p:pic>
      <p:sp>
        <p:nvSpPr>
          <p:cNvPr id="86" name="CustomShape 1"/>
          <p:cNvSpPr/>
          <p:nvPr/>
        </p:nvSpPr>
        <p:spPr>
          <a:xfrm>
            <a:off x="194465" y="476672"/>
            <a:ext cx="8516398" cy="93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Example: Stability by 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30FA67-11DC-B606-0332-E5944B0D5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78" y="1229181"/>
            <a:ext cx="2753002" cy="1603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/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blipFill>
                <a:blip r:embed="rId5"/>
                <a:stretch>
                  <a:fillRect l="-48980" t="-3125" b="-4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C91165E-6940-E37E-8D99-42052F71FEF8}"/>
                  </a:ext>
                </a:extLst>
              </p:cNvPr>
              <p:cNvSpPr/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C91165E-6940-E37E-8D99-42052F71F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blipFill>
                <a:blip r:embed="rId6"/>
                <a:stretch>
                  <a:fillRect l="-1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812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onsider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where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belongs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sector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[−1,2]</m:t>
                    </m:r>
                  </m:oMath>
                </a14:m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Nyquist </a:t>
                </a:r>
                <a:r>
                  <a:rPr lang="es-ES" sz="19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looks as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follows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have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in 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sector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[−1,2]</m:t>
                    </m:r>
                  </m:oMath>
                </a14:m>
                <a:endParaRPr lang="es-ES" sz="2000" b="1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corresponds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the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&lt;0&lt;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20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blipFill>
                <a:blip r:embed="rId2"/>
                <a:stretch>
                  <a:fillRect l="-1022" t="-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1F989C9-DBCA-7351-85F5-BC14FBFAD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9"/>
          <a:stretch/>
        </p:blipFill>
        <p:spPr>
          <a:xfrm>
            <a:off x="1365523" y="2667370"/>
            <a:ext cx="5037599" cy="2424766"/>
          </a:xfrm>
          <a:prstGeom prst="rect">
            <a:avLst/>
          </a:prstGeom>
        </p:spPr>
      </p:pic>
      <p:sp>
        <p:nvSpPr>
          <p:cNvPr id="86" name="CustomShape 1"/>
          <p:cNvSpPr/>
          <p:nvPr/>
        </p:nvSpPr>
        <p:spPr>
          <a:xfrm>
            <a:off x="194465" y="476672"/>
            <a:ext cx="8516398" cy="93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Example: Stability by 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30FA67-11DC-B606-0332-E5944B0D54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478" y="1229181"/>
            <a:ext cx="2753002" cy="16036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/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blipFill>
                <a:blip r:embed="rId5"/>
                <a:stretch>
                  <a:fillRect l="-48980" t="-3125" b="-4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4C4D235-F305-1483-A9D7-E5D7AC99C1D0}"/>
                  </a:ext>
                </a:extLst>
              </p:cNvPr>
              <p:cNvSpPr/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94C4D235-F305-1483-A9D7-E5D7AC99C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blipFill>
                <a:blip r:embed="rId6"/>
                <a:stretch>
                  <a:fillRect l="-1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044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onsider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where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belongs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sector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Nyquist </a:t>
                </a:r>
                <a:r>
                  <a:rPr lang="es-ES" sz="19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looks as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follows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have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in 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sector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2000" b="1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corresponds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the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20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We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need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to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take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circle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and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check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that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Nyquist </a:t>
                </a:r>
                <a:r>
                  <a:rPr lang="es-ES" sz="20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stays</a:t>
                </a:r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inside</a:t>
                </a:r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blipFill>
                <a:blip r:embed="rId2"/>
                <a:stretch>
                  <a:fillRect l="-1022" t="-8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2330FA67-11DC-B606-0332-E5944B0D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78" y="1229181"/>
            <a:ext cx="2753002" cy="16036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F989C9-DBCA-7351-85F5-BC14FBFAD7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609"/>
          <a:stretch/>
        </p:blipFill>
        <p:spPr>
          <a:xfrm>
            <a:off x="1365523" y="2667370"/>
            <a:ext cx="5037599" cy="242476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65AF42D4-DD63-A8C4-A3B7-8D224F1FDC44}"/>
              </a:ext>
            </a:extLst>
          </p:cNvPr>
          <p:cNvSpPr/>
          <p:nvPr/>
        </p:nvSpPr>
        <p:spPr>
          <a:xfrm>
            <a:off x="3165405" y="1856232"/>
            <a:ext cx="3984413" cy="3887311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stomShape 1"/>
          <p:cNvSpPr/>
          <p:nvPr/>
        </p:nvSpPr>
        <p:spPr>
          <a:xfrm>
            <a:off x="194465" y="476672"/>
            <a:ext cx="8516398" cy="93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Example: Stability by 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/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blipFill>
                <a:blip r:embed="rId5"/>
                <a:stretch>
                  <a:fillRect l="-48980" t="-3125" b="-4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0763DD4-CCCB-C8E1-9FA9-4DAC9A58936D}"/>
                  </a:ext>
                </a:extLst>
              </p:cNvPr>
              <p:cNvSpPr/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0763DD4-CCCB-C8E1-9FA9-4DAC9A589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blipFill>
                <a:blip r:embed="rId6"/>
                <a:stretch>
                  <a:fillRect l="-1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FA3A85D-CC19-0D89-6ED1-6D370018FFED}"/>
                  </a:ext>
                </a:extLst>
              </p:cNvPr>
              <p:cNvSpPr/>
              <p:nvPr/>
            </p:nvSpPr>
            <p:spPr>
              <a:xfrm>
                <a:off x="2317645" y="3805014"/>
                <a:ext cx="1673352" cy="58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ES" sz="18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6FA3A85D-CC19-0D89-6ED1-6D370018F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645" y="3805014"/>
                <a:ext cx="1673352" cy="5835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882ADF7-8505-BD2C-1084-3104A32A55DC}"/>
                  </a:ext>
                </a:extLst>
              </p:cNvPr>
              <p:cNvSpPr/>
              <p:nvPr/>
            </p:nvSpPr>
            <p:spPr>
              <a:xfrm>
                <a:off x="6313143" y="3863914"/>
                <a:ext cx="1673352" cy="58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sz="18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882ADF7-8505-BD2C-1084-3104A32A5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43" y="3863914"/>
                <a:ext cx="1673352" cy="5835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740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330FA67-11DC-B606-0332-E5944B0D5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78" y="1229181"/>
            <a:ext cx="2753002" cy="16036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F989C9-DBCA-7351-85F5-BC14FBFAD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609"/>
          <a:stretch/>
        </p:blipFill>
        <p:spPr>
          <a:xfrm>
            <a:off x="1365523" y="2667370"/>
            <a:ext cx="5037599" cy="2424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onsider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right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where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belongs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19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sector </a:t>
                </a:r>
                <a14:m>
                  <m:oMath xmlns:m="http://schemas.openxmlformats.org/officeDocument/2006/math"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19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Nyquist </a:t>
                </a:r>
                <a:r>
                  <a:rPr lang="es-ES" sz="19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19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looks as </a:t>
                </a:r>
                <a:r>
                  <a:rPr lang="es-ES" sz="19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follows</a:t>
                </a:r>
                <a:r>
                  <a:rPr lang="es-ES" sz="19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endParaRPr lang="es-ES" sz="20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have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</a:t>
                </a:r>
                <a:r>
                  <a:rPr lang="es-ES" sz="20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in 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sector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ES" sz="2000" b="1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corresponds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the 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s-E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s-E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20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We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need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to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take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circle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s-ES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and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check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that</a:t>
                </a:r>
                <a:r>
                  <a:rPr lang="es-ES" sz="20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Nyquist </a:t>
                </a:r>
                <a:r>
                  <a:rPr lang="es-ES" sz="20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plot</a:t>
                </a:r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stays</a:t>
                </a:r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000" b="0" dirty="0" err="1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inside</a:t>
                </a:r>
                <a:r>
                  <a:rPr lang="es-ES" sz="2000" b="0" dirty="0">
                    <a:solidFill>
                      <a:schemeClr val="accent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Since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Nyquist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plot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does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not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exist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circle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,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conclude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0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closed</a:t>
                </a:r>
                <a:r>
                  <a:rPr lang="es-ES" sz="20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loop</a:t>
                </a:r>
                <a:r>
                  <a:rPr lang="es-ES" sz="20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system</a:t>
                </a:r>
                <a:r>
                  <a:rPr lang="es-ES" sz="20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is</a:t>
                </a:r>
                <a:r>
                  <a:rPr lang="es-ES" sz="20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0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stable</a:t>
                </a:r>
                <a:endParaRPr lang="es-ES" sz="2000" b="1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65" y="1407695"/>
                <a:ext cx="8949535" cy="4973635"/>
              </a:xfrm>
              <a:prstGeom prst="rect">
                <a:avLst/>
              </a:prstGeom>
              <a:blipFill>
                <a:blip r:embed="rId4"/>
                <a:stretch>
                  <a:fillRect l="-1022" t="-858" b="-68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94465" y="476672"/>
            <a:ext cx="8516398" cy="9310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Example: Stability by Circle criterion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/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D46AE50-61FC-66BC-5E0B-7F211628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874" y="2476500"/>
                <a:ext cx="296945" cy="190870"/>
              </a:xfrm>
              <a:prstGeom prst="rect">
                <a:avLst/>
              </a:prstGeom>
              <a:blipFill>
                <a:blip r:embed="rId5"/>
                <a:stretch>
                  <a:fillRect l="-48980" t="-3125" b="-43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13E9C2B-0E0A-C654-01D6-672B6FECC8D7}"/>
                  </a:ext>
                </a:extLst>
              </p:cNvPr>
              <p:cNvSpPr/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A13E9C2B-0E0A-C654-01D6-672B6FECC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295" y="1374296"/>
                <a:ext cx="428979" cy="448537"/>
              </a:xfrm>
              <a:prstGeom prst="rect">
                <a:avLst/>
              </a:prstGeom>
              <a:blipFill>
                <a:blip r:embed="rId6"/>
                <a:stretch>
                  <a:fillRect l="-11429" r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45EF39EF-56C2-6AA9-DE8E-5147F9A54D3C}"/>
              </a:ext>
            </a:extLst>
          </p:cNvPr>
          <p:cNvSpPr/>
          <p:nvPr/>
        </p:nvSpPr>
        <p:spPr>
          <a:xfrm>
            <a:off x="3165405" y="1856232"/>
            <a:ext cx="3984413" cy="3887311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737E7E8E-4AF2-C991-6D8B-45E3A3C09959}"/>
                  </a:ext>
                </a:extLst>
              </p:cNvPr>
              <p:cNvSpPr/>
              <p:nvPr/>
            </p:nvSpPr>
            <p:spPr>
              <a:xfrm>
                <a:off x="2317645" y="3805014"/>
                <a:ext cx="1673352" cy="58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s-ES" sz="18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737E7E8E-4AF2-C991-6D8B-45E3A3C09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645" y="3805014"/>
                <a:ext cx="1673352" cy="5835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1669812D-FF99-582A-029B-DA451320F20D}"/>
                  </a:ext>
                </a:extLst>
              </p:cNvPr>
              <p:cNvSpPr/>
              <p:nvPr/>
            </p:nvSpPr>
            <p:spPr>
              <a:xfrm>
                <a:off x="6313143" y="3863914"/>
                <a:ext cx="1673352" cy="5835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1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ES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1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s-ES" sz="18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1669812D-FF99-582A-029B-DA451320F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43" y="3863914"/>
                <a:ext cx="1673352" cy="5835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910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486170" y="620688"/>
            <a:ext cx="6171660" cy="856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Arial Nova Light" panose="020B0304020202020204" pitchFamily="34" charset="0"/>
              </a:rPr>
              <a:t>Summary</a:t>
            </a:r>
            <a:endParaRPr sz="4000" dirty="0"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ustomShape 2"/>
              <p:cNvSpPr/>
              <p:nvPr/>
            </p:nvSpPr>
            <p:spPr>
              <a:xfrm>
                <a:off x="-120189" y="1477398"/>
                <a:ext cx="8972090" cy="56732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s-ES" sz="2400" dirty="0">
                  <a:latin typeface="Arial Nova Light" panose="020B0304020202020204" pitchFamily="34" charset="0"/>
                </a:endParaRPr>
              </a:p>
              <a:p>
                <a:pPr marL="800100" lvl="1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Circle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criterion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is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generalisation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of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Nyquist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criterion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with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point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(−1,0)</m:t>
                    </m:r>
                  </m:oMath>
                </a14:m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replaced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with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circle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Popov’s</a:t>
                </a:r>
                <a:r>
                  <a:rPr kumimoji="0" lang="es-E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 </a:t>
                </a:r>
                <a:r>
                  <a:rPr kumimoji="0" lang="es-E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criterion</a:t>
                </a:r>
                <a:r>
                  <a:rPr kumimoji="0" lang="es-E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 </a:t>
                </a:r>
                <a:r>
                  <a:rPr kumimoji="0" lang="es-ES" sz="24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is</a:t>
                </a:r>
                <a:r>
                  <a:rPr kumimoji="0" lang="es-ES" sz="24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 a </a:t>
                </a:r>
                <a:r>
                  <a:rPr kumimoji="0" lang="es-ES" sz="24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generalisation</a:t>
                </a:r>
                <a:r>
                  <a:rPr kumimoji="0" lang="es-ES" sz="24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 </a:t>
                </a:r>
                <a:r>
                  <a:rPr kumimoji="0" lang="es-E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of</a:t>
                </a:r>
                <a:r>
                  <a:rPr kumimoji="0" lang="es-E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 Nyquist </a:t>
                </a:r>
                <a:r>
                  <a:rPr kumimoji="0" lang="es-E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criterion</a:t>
                </a:r>
                <a:r>
                  <a:rPr kumimoji="0" lang="es-E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 </a:t>
                </a:r>
                <a:r>
                  <a:rPr kumimoji="0" lang="es-ES" sz="24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with</a:t>
                </a:r>
                <a:r>
                  <a:rPr kumimoji="0" lang="es-ES" sz="24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 </a:t>
                </a:r>
                <a:r>
                  <a:rPr kumimoji="0" lang="es-ES" sz="24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point</a:t>
                </a:r>
                <a:r>
                  <a:rPr kumimoji="0" lang="es-ES" sz="24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s-E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(−1,0)</m:t>
                    </m:r>
                  </m:oMath>
                </a14:m>
                <a:r>
                  <a:rPr kumimoji="0" lang="es-ES" sz="24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 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re</a:t>
                </a:r>
                <a:r>
                  <a:rPr kumimoji="0" lang="es-E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placed </a:t>
                </a:r>
                <a:r>
                  <a:rPr kumimoji="0" lang="es-ES" sz="240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with</a:t>
                </a:r>
                <a:r>
                  <a:rPr kumimoji="0" lang="es-ES" sz="24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 a </a:t>
                </a:r>
                <a:r>
                  <a:rPr kumimoji="0" lang="es-E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Arial Nova Light" panose="020B0304020202020204" pitchFamily="34" charset="0"/>
                    <a:sym typeface="Arial"/>
                  </a:rPr>
                  <a:t>line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Circle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and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Popov’s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criterion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can be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used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study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closed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loop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stability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of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linear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with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sector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nonlinearities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only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provide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sufficient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stability</a:t>
                </a:r>
                <a:r>
                  <a:rPr lang="es-ES" sz="2400" b="1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1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conditions</a:t>
                </a:r>
                <a:endParaRPr kumimoji="0" lang="en-GB" sz="24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 Nova Light" panose="020B0304020202020204" pitchFamily="34" charset="0"/>
                  <a:sym typeface="Arial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GB" sz="2800" dirty="0"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83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0189" y="1477398"/>
                <a:ext cx="8972090" cy="5673291"/>
              </a:xfrm>
              <a:prstGeom prst="rect">
                <a:avLst/>
              </a:prstGeom>
              <a:blipFill>
                <a:blip r:embed="rId3"/>
                <a:stretch>
                  <a:fillRect r="-6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8941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1016" y="1626268"/>
            <a:ext cx="9145016" cy="26409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endParaRPr lang="en-US" sz="4000" dirty="0">
              <a:solidFill>
                <a:srgbClr val="000000"/>
              </a:solidFill>
              <a:latin typeface="Arial Nova Light" panose="020B0304020202020204" pitchFamily="34" charset="0"/>
            </a:endParaRPr>
          </a:p>
          <a:p>
            <a:pPr algn="ctr"/>
            <a:endParaRPr lang="en-US" sz="4000" dirty="0">
              <a:latin typeface="Arial Nova Light" panose="020B0304020202020204" pitchFamily="34" charset="0"/>
            </a:endParaRPr>
          </a:p>
          <a:p>
            <a:pPr algn="ctr"/>
            <a:r>
              <a:rPr lang="en-US" sz="5000" dirty="0">
                <a:latin typeface="Arial Nova Light" panose="020B0304020202020204" pitchFamily="34" charset="0"/>
              </a:rPr>
              <a:t>The End</a:t>
            </a:r>
            <a:endParaRPr lang="en-US" sz="5000" dirty="0">
              <a:solidFill>
                <a:srgbClr val="000000"/>
              </a:solidFill>
              <a:latin typeface="Arial Nova Light" panose="020B0304020202020204" pitchFamily="34" charset="0"/>
            </a:endParaRPr>
          </a:p>
          <a:p>
            <a:pPr algn="ctr"/>
            <a:endParaRPr lang="en-US" sz="4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19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95536" y="548680"/>
            <a:ext cx="8064896" cy="856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n-GB" sz="4000" dirty="0">
                <a:latin typeface="Arial Nova Light" panose="020B0304020202020204" pitchFamily="34" charset="0"/>
              </a:rPr>
              <a:t>Learning objectives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00584" y="1844824"/>
            <a:ext cx="8863904" cy="4889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0000"/>
                </a:solidFill>
                <a:latin typeface="Arial Nova Light" panose="020B0304020202020204" pitchFamily="34" charset="0"/>
              </a:rPr>
              <a:t>After today’s lecture, you will be able to</a:t>
            </a:r>
          </a:p>
          <a:p>
            <a:pPr lvl="1"/>
            <a:endParaRPr lang="en-US" sz="2800" dirty="0">
              <a:solidFill>
                <a:srgbClr val="000000"/>
              </a:solidFill>
              <a:latin typeface="Arial Nova Light" panose="020B03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Check</a:t>
            </a:r>
            <a:r>
              <a:rPr lang="es-ES" sz="28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28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closed-loop</a:t>
            </a:r>
            <a:r>
              <a:rPr lang="es-ES" sz="28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28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stability</a:t>
            </a:r>
            <a:r>
              <a:rPr lang="es-ES" sz="28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of</a:t>
            </a:r>
            <a:r>
              <a:rPr lang="es-ES" sz="2800" dirty="0">
                <a:solidFill>
                  <a:schemeClr val="tx1"/>
                </a:solidFill>
                <a:latin typeface="Arial Nova Light" panose="020B0304020202020204" pitchFamily="34" charset="0"/>
              </a:rPr>
              <a:t> linear </a:t>
            </a:r>
            <a:r>
              <a:rPr lang="es-ES" sz="2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systems</a:t>
            </a:r>
            <a:r>
              <a:rPr lang="es-ES" sz="2800" dirty="0">
                <a:solidFill>
                  <a:schemeClr val="tx1"/>
                </a:solidFill>
                <a:latin typeface="Arial Nova Light" panose="020B030402020202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Arial Nova Light" panose="020B0304020202020204" pitchFamily="34" charset="0"/>
              </a:rPr>
              <a:t>with</a:t>
            </a:r>
            <a:r>
              <a:rPr lang="es-ES" sz="2800" dirty="0">
                <a:solidFill>
                  <a:schemeClr val="tx1"/>
                </a:solidFill>
                <a:latin typeface="Arial Nova Light" panose="020B0304020202020204" pitchFamily="34" charset="0"/>
              </a:rPr>
              <a:t> sector </a:t>
            </a:r>
            <a:r>
              <a:rPr lang="es-ES" sz="28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nonlinearities</a:t>
            </a:r>
            <a:r>
              <a:rPr lang="es-ES" sz="28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endParaRPr sz="24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047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-38608" y="3000645"/>
            <a:ext cx="9145016" cy="8567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>
              <a:lnSpc>
                <a:spcPct val="100000"/>
              </a:lnSpc>
            </a:pPr>
            <a:r>
              <a:rPr lang="es-ES" sz="40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Linear </a:t>
            </a:r>
            <a:r>
              <a:rPr lang="es-ES" sz="40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Systems</a:t>
            </a:r>
            <a:r>
              <a:rPr lang="es-ES" sz="40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</a:t>
            </a:r>
            <a:r>
              <a:rPr lang="es-ES" sz="40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with</a:t>
            </a:r>
            <a:r>
              <a:rPr lang="es-ES" sz="4000" b="1" dirty="0">
                <a:solidFill>
                  <a:schemeClr val="accent1"/>
                </a:solidFill>
                <a:latin typeface="Arial Nova Light" panose="020B0304020202020204" pitchFamily="34" charset="0"/>
              </a:rPr>
              <a:t> Sector </a:t>
            </a:r>
            <a:r>
              <a:rPr lang="es-ES" sz="4000" b="1" dirty="0" err="1">
                <a:solidFill>
                  <a:schemeClr val="accent1"/>
                </a:solidFill>
                <a:latin typeface="Arial Nova Light" panose="020B0304020202020204" pitchFamily="34" charset="0"/>
              </a:rPr>
              <a:t>Nonlinearities</a:t>
            </a:r>
            <a:endParaRPr lang="es-ES" sz="4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068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D71E19-C8B4-FA0C-2125-608DBDA8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0" y="2766551"/>
            <a:ext cx="3270418" cy="1905098"/>
          </a:xfrm>
          <a:prstGeom prst="rect">
            <a:avLst/>
          </a:prstGeom>
        </p:spPr>
      </p:pic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Linear systems with sector nonlinearities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575556" y="1467854"/>
                <a:ext cx="8231560" cy="4913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A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class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of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non-linear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systems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include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linear time-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invariant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systems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,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with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transfer </a:t>
                </a:r>
                <a:r>
                  <a:rPr lang="es-ES" sz="26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function</a:t>
                </a:r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and a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feedback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part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with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static</a:t>
                </a:r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s-ES" sz="26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E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sty m:val="p"/>
                      </m:rPr>
                      <a:rPr lang="es-E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s-E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ES" sz="2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600" dirty="0">
                    <a:solidFill>
                      <a:schemeClr val="tx1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s-E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s-E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sz="2600" b="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6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sz="2400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1467854"/>
                <a:ext cx="8231560" cy="4913476"/>
              </a:xfrm>
              <a:prstGeom prst="rect">
                <a:avLst/>
              </a:prstGeom>
              <a:blipFill>
                <a:blip r:embed="rId3"/>
                <a:stretch>
                  <a:fillRect l="-1628" t="-1365" r="-1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6D8B8982-4FBF-15A3-5025-7BBF2938DCF4}"/>
                  </a:ext>
                </a:extLst>
              </p:cNvPr>
              <p:cNvSpPr/>
              <p:nvPr/>
            </p:nvSpPr>
            <p:spPr>
              <a:xfrm>
                <a:off x="2500011" y="4234133"/>
                <a:ext cx="408172" cy="2858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6D8B8982-4FBF-15A3-5025-7BBF2938D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011" y="4234133"/>
                <a:ext cx="408172" cy="285819"/>
              </a:xfrm>
              <a:prstGeom prst="rect">
                <a:avLst/>
              </a:prstGeom>
              <a:blipFill>
                <a:blip r:embed="rId4"/>
                <a:stretch>
                  <a:fillRect l="-22388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05EF50F-903B-07A3-99F0-120ECB08F526}"/>
                  </a:ext>
                </a:extLst>
              </p:cNvPr>
              <p:cNvSpPr/>
              <p:nvPr/>
            </p:nvSpPr>
            <p:spPr>
              <a:xfrm>
                <a:off x="2439511" y="2913551"/>
                <a:ext cx="529172" cy="560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A05EF50F-903B-07A3-99F0-120ECB08F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11" y="2913551"/>
                <a:ext cx="529172" cy="5601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5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2D71E19-C8B4-FA0C-2125-608DBDA84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0" y="2766551"/>
            <a:ext cx="3270418" cy="1905098"/>
          </a:xfrm>
          <a:prstGeom prst="rect">
            <a:avLst/>
          </a:prstGeom>
        </p:spPr>
      </p:pic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Linear systems with sector nonlinearities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575556" y="1467854"/>
                <a:ext cx="8231560" cy="491347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A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class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of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non-linear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systems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include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linear time-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invariant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systems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,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with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transfer </a:t>
                </a:r>
                <a:r>
                  <a:rPr lang="es-ES" sz="26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function</a:t>
                </a:r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and a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feedback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part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with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static</a:t>
                </a:r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nonlinearity</a:t>
                </a: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s-ES" sz="26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6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E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s-E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sty m:val="p"/>
                      </m:rPr>
                      <a:rPr lang="es-E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s-E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s-ES" sz="2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600" dirty="0">
                    <a:solidFill>
                      <a:schemeClr val="tx1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s-E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s-E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E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s-ES" sz="2600" b="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6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Special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nonlinearities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fall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in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class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of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section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nonlinearities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.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For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example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: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Saturations</a:t>
                </a: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Dead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zones</a:t>
                </a: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s-ES" sz="26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Only</a:t>
                </a:r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one</a:t>
                </a:r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equilibrium</a:t>
                </a:r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point</a:t>
                </a:r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is</a:t>
                </a:r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600" dirty="0" err="1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allowed</a:t>
                </a:r>
                <a:r>
                  <a:rPr lang="es-ES" sz="26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!</a:t>
                </a:r>
              </a:p>
              <a:p>
                <a:pPr>
                  <a:lnSpc>
                    <a:spcPct val="90000"/>
                  </a:lnSpc>
                </a:pPr>
                <a:endParaRPr sz="2400" dirty="0">
                  <a:solidFill>
                    <a:schemeClr val="accent1"/>
                  </a:solidFill>
                  <a:latin typeface="Arial Nova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6" y="1467854"/>
                <a:ext cx="8231560" cy="4913476"/>
              </a:xfrm>
              <a:prstGeom prst="rect">
                <a:avLst/>
              </a:prstGeom>
              <a:blipFill>
                <a:blip r:embed="rId3"/>
                <a:stretch>
                  <a:fillRect l="-1628" t="-1365" r="-1332" b="-80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012EB912-B2C1-8F0A-2962-BF26F92DC21D}"/>
              </a:ext>
            </a:extLst>
          </p:cNvPr>
          <p:cNvSpPr txBox="1"/>
          <p:nvPr/>
        </p:nvSpPr>
        <p:spPr>
          <a:xfrm>
            <a:off x="2704097" y="5155797"/>
            <a:ext cx="4686300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  <a:sym typeface="Arial"/>
              </a:rPr>
              <a:t>Hysteresis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ova Light" panose="020B0304020202020204" pitchFamily="34" charset="0"/>
              <a:ea typeface="+mn-ea"/>
              <a:cs typeface="+mn-cs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ova Light" panose="020B0304020202020204" pitchFamily="34" charset="0"/>
                <a:ea typeface="+mn-ea"/>
                <a:cs typeface="+mn-cs"/>
                <a:sym typeface="Arial"/>
              </a:rPr>
              <a:t>Relais</a:t>
            </a:r>
            <a:endParaRPr kumimoji="0" lang="es-E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ova Light" panose="020B0304020202020204" pitchFamily="34" charset="0"/>
              <a:ea typeface="+mn-ea"/>
              <a:cs typeface="+mn-cs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6D8B8982-4FBF-15A3-5025-7BBF2938DCF4}"/>
                  </a:ext>
                </a:extLst>
              </p:cNvPr>
              <p:cNvSpPr/>
              <p:nvPr/>
            </p:nvSpPr>
            <p:spPr>
              <a:xfrm>
                <a:off x="2500011" y="4234133"/>
                <a:ext cx="408172" cy="2858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6D8B8982-4FBF-15A3-5025-7BBF2938D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011" y="4234133"/>
                <a:ext cx="408172" cy="285819"/>
              </a:xfrm>
              <a:prstGeom prst="rect">
                <a:avLst/>
              </a:prstGeom>
              <a:blipFill>
                <a:blip r:embed="rId4"/>
                <a:stretch>
                  <a:fillRect l="-22388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7495B91E-DCAC-9BAB-B0A1-40FA74BD114E}"/>
                  </a:ext>
                </a:extLst>
              </p:cNvPr>
              <p:cNvSpPr/>
              <p:nvPr/>
            </p:nvSpPr>
            <p:spPr>
              <a:xfrm>
                <a:off x="2439511" y="2913551"/>
                <a:ext cx="529172" cy="5601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7495B91E-DCAC-9BAB-B0A1-40FA74BD1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11" y="2913551"/>
                <a:ext cx="529172" cy="560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23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B49D56-EDC4-07B2-92AE-481CF520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1729119"/>
            <a:ext cx="3756107" cy="2671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82880" y="1642102"/>
                <a:ext cx="8852836" cy="5106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600" i="1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				</a:t>
                </a:r>
                <a:r>
                  <a:rPr lang="es-ES" sz="24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Sector nonlinearities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are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continuous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				and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sector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if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			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exist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such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that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				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642102"/>
                <a:ext cx="8852836" cy="5106169"/>
              </a:xfrm>
              <a:prstGeom prst="rect">
                <a:avLst/>
              </a:prstGeom>
              <a:blipFill>
                <a:blip r:embed="rId3"/>
                <a:stretch>
                  <a:fillRect t="-716" r="-2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Sector nonlinearities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E9797B5-6254-74B3-D3B4-117940836870}"/>
                  </a:ext>
                </a:extLst>
              </p:cNvPr>
              <p:cNvSpPr/>
              <p:nvPr/>
            </p:nvSpPr>
            <p:spPr>
              <a:xfrm>
                <a:off x="1143171" y="1815164"/>
                <a:ext cx="566757" cy="3428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s-ES" sz="14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E9797B5-6254-74B3-D3B4-117940836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71" y="1815164"/>
                <a:ext cx="566757" cy="342820"/>
              </a:xfrm>
              <a:prstGeom prst="rect">
                <a:avLst/>
              </a:prstGeom>
              <a:blipFill>
                <a:blip r:embed="rId4"/>
                <a:stretch>
                  <a:fillRect l="-4301"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9FB73B9-85AD-E348-EF77-817FE5A93C29}"/>
                  </a:ext>
                </a:extLst>
              </p:cNvPr>
              <p:cNvSpPr/>
              <p:nvPr/>
            </p:nvSpPr>
            <p:spPr>
              <a:xfrm>
                <a:off x="2191718" y="1812836"/>
                <a:ext cx="1214063" cy="274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0" dirty="0">
                    <a:solidFill>
                      <a:schemeClr val="accent1"/>
                    </a:solidFill>
                  </a:rPr>
                  <a:t>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9FB73B9-85AD-E348-EF77-817FE5A9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718" y="1812836"/>
                <a:ext cx="1214063" cy="274328"/>
              </a:xfrm>
              <a:prstGeom prst="rect">
                <a:avLst/>
              </a:prstGeom>
              <a:blipFill>
                <a:blip r:embed="rId5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6230F35-110E-B41F-38D6-BB0C95A3ECF0}"/>
                  </a:ext>
                </a:extLst>
              </p:cNvPr>
              <p:cNvSpPr/>
              <p:nvPr/>
            </p:nvSpPr>
            <p:spPr>
              <a:xfrm>
                <a:off x="3058734" y="2969318"/>
                <a:ext cx="1034257" cy="274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0" dirty="0">
                    <a:solidFill>
                      <a:schemeClr val="accent1"/>
                    </a:solidFill>
                  </a:rPr>
                  <a:t>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6230F35-110E-B41F-38D6-BB0C95A3E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34" y="2969318"/>
                <a:ext cx="1034257" cy="274328"/>
              </a:xfrm>
              <a:prstGeom prst="rect">
                <a:avLst/>
              </a:prstGeom>
              <a:blipFill>
                <a:blip r:embed="rId6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31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B49D56-EDC4-07B2-92AE-481CF520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84" y="1729119"/>
            <a:ext cx="3756107" cy="2671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/>
              <p:nvPr/>
            </p:nvSpPr>
            <p:spPr>
              <a:xfrm>
                <a:off x="182880" y="1642102"/>
                <a:ext cx="8852836" cy="5106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7500" tIns="33750" rIns="67500" bIns="33750"/>
              <a:lstStyle/>
              <a:p>
                <a:pPr>
                  <a:spcBef>
                    <a:spcPts val="600"/>
                  </a:spcBef>
                </a:pPr>
                <a:r>
                  <a:rPr lang="es-ES" sz="2600" i="1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				</a:t>
                </a:r>
                <a:r>
                  <a:rPr lang="es-ES" sz="2400" dirty="0">
                    <a:solidFill>
                      <a:schemeClr val="accent1"/>
                    </a:solidFill>
                    <a:latin typeface="Arial Nova Light" panose="020B0304020202020204" pitchFamily="34" charset="0"/>
                  </a:rPr>
                  <a:t>Sector nonlinearities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are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continuous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				and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belong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to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a sector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if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				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exist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such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that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</a:rPr>
                  <a:t>					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≠0⇒</m:t>
                    </m:r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				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with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sty m:val="p"/>
                      </m:rP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*A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s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pecial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cl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ass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is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defined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when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𝑘𝑦</m:t>
                    </m:r>
                  </m:oMath>
                </a14:m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*</a:t>
                </a:r>
                <a:r>
                  <a:rPr lang="es-ES" sz="240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If</a:t>
                </a:r>
                <a:r>
                  <a:rPr lang="es-ES" sz="240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,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then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lies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only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in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the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first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and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third</a:t>
                </a:r>
                <a:r>
                  <a:rPr lang="es-ES" sz="2400" b="0" dirty="0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 </a:t>
                </a:r>
                <a:r>
                  <a:rPr lang="es-ES" sz="2400" b="0" dirty="0" err="1">
                    <a:solidFill>
                      <a:schemeClr val="tx1"/>
                    </a:solidFill>
                    <a:latin typeface="Arial Nova Light" panose="020B0304020202020204" pitchFamily="34" charset="0"/>
                    <a:ea typeface="Cambria Math" panose="02040503050406030204" pitchFamily="18" charset="0"/>
                  </a:rPr>
                  <a:t>quadrant</a:t>
                </a: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400" b="0" dirty="0">
                  <a:solidFill>
                    <a:schemeClr val="tx1"/>
                  </a:solidFill>
                  <a:latin typeface="Arial Nova Light" panose="020B0304020202020204" pitchFamily="34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</a:pPr>
                <a:endParaRPr lang="es-ES" sz="26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ustomShape 2">
                <a:extLst>
                  <a:ext uri="{FF2B5EF4-FFF2-40B4-BE49-F238E27FC236}">
                    <a16:creationId xmlns:a16="http://schemas.microsoft.com/office/drawing/2014/main" id="{20F728EA-9FE9-9B01-5D8C-505CD31597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" y="1642102"/>
                <a:ext cx="8852836" cy="5106169"/>
              </a:xfrm>
              <a:prstGeom prst="rect">
                <a:avLst/>
              </a:prstGeom>
              <a:blipFill>
                <a:blip r:embed="rId3"/>
                <a:stretch>
                  <a:fillRect l="-1309" t="-716" r="-2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CustomShape 1"/>
          <p:cNvSpPr/>
          <p:nvPr/>
        </p:nvSpPr>
        <p:spPr>
          <a:xfrm>
            <a:off x="108284" y="476672"/>
            <a:ext cx="9035716" cy="11564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 anchor="ctr"/>
          <a:lstStyle/>
          <a:p>
            <a:pPr algn="ctr"/>
            <a:r>
              <a:rPr lang="en-GB" sz="4000" dirty="0">
                <a:latin typeface="Arial Nova Light" panose="020B0304020202020204" pitchFamily="34" charset="0"/>
              </a:rPr>
              <a:t>Sector nonlinearities</a:t>
            </a:r>
            <a:endParaRPr sz="4000" dirty="0">
              <a:latin typeface="Arial Nova Light" panose="020B0304020202020204" pitchFamily="34" charset="0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575556" y="1633154"/>
            <a:ext cx="7882644" cy="16104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7500" tIns="33750" rIns="67500" bIns="33750"/>
          <a:lstStyle/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  <a:p>
            <a:pPr lvl="1">
              <a:spcAft>
                <a:spcPts val="600"/>
              </a:spcAft>
            </a:pPr>
            <a:endParaRPr lang="en-US" sz="2500" dirty="0">
              <a:solidFill>
                <a:schemeClr val="accent1"/>
              </a:solidFill>
              <a:latin typeface="Arial Nova Light" panose="020B03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E9797B5-6254-74B3-D3B4-117940836870}"/>
                  </a:ext>
                </a:extLst>
              </p:cNvPr>
              <p:cNvSpPr/>
              <p:nvPr/>
            </p:nvSpPr>
            <p:spPr>
              <a:xfrm>
                <a:off x="1143171" y="1815164"/>
                <a:ext cx="566757" cy="3428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4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𝝓</m:t>
                      </m:r>
                      <m:d>
                        <m:dPr>
                          <m:ctrlPr>
                            <a:rPr lang="es-ES" sz="14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1400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E9797B5-6254-74B3-D3B4-117940836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171" y="1815164"/>
                <a:ext cx="566757" cy="342820"/>
              </a:xfrm>
              <a:prstGeom prst="rect">
                <a:avLst/>
              </a:prstGeom>
              <a:blipFill>
                <a:blip r:embed="rId4"/>
                <a:stretch>
                  <a:fillRect l="-4301" b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9FB73B9-85AD-E348-EF77-817FE5A93C29}"/>
                  </a:ext>
                </a:extLst>
              </p:cNvPr>
              <p:cNvSpPr/>
              <p:nvPr/>
            </p:nvSpPr>
            <p:spPr>
              <a:xfrm>
                <a:off x="2191718" y="1812836"/>
                <a:ext cx="1214063" cy="274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0" dirty="0">
                    <a:solidFill>
                      <a:schemeClr val="accent1"/>
                    </a:solidFill>
                  </a:rPr>
                  <a:t>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9FB73B9-85AD-E348-EF77-817FE5A9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718" y="1812836"/>
                <a:ext cx="1214063" cy="274328"/>
              </a:xfrm>
              <a:prstGeom prst="rect">
                <a:avLst/>
              </a:prstGeom>
              <a:blipFill>
                <a:blip r:embed="rId5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6230F35-110E-B41F-38D6-BB0C95A3ECF0}"/>
                  </a:ext>
                </a:extLst>
              </p:cNvPr>
              <p:cNvSpPr/>
              <p:nvPr/>
            </p:nvSpPr>
            <p:spPr>
              <a:xfrm>
                <a:off x="3058734" y="2969318"/>
                <a:ext cx="1034257" cy="274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b="0" dirty="0">
                    <a:solidFill>
                      <a:schemeClr val="accent1"/>
                    </a:solidFill>
                  </a:rPr>
                  <a:t>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ES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26230F35-110E-B41F-38D6-BB0C95A3E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34" y="2969318"/>
                <a:ext cx="1034257" cy="274328"/>
              </a:xfrm>
              <a:prstGeom prst="rect">
                <a:avLst/>
              </a:prstGeom>
              <a:blipFill>
                <a:blip r:embed="rId6"/>
                <a:stretch>
                  <a:fillRect t="-8889" b="-2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34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16855</TotalTime>
  <Words>2249</Words>
  <Application>Microsoft Office PowerPoint</Application>
  <PresentationFormat>Presentación en pantalla (4:3)</PresentationFormat>
  <Paragraphs>559</Paragraphs>
  <Slides>36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Arial</vt:lpstr>
      <vt:lpstr>Arial Nova Light</vt:lpstr>
      <vt:lpstr>Calibri</vt:lpstr>
      <vt:lpstr>Cambria Math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DS-CIT</dc:creator>
  <cp:lastModifiedBy>María Fossati</cp:lastModifiedBy>
  <cp:revision>490</cp:revision>
  <dcterms:created xsi:type="dcterms:W3CDTF">2008-04-18T14:08:19Z</dcterms:created>
  <dcterms:modified xsi:type="dcterms:W3CDTF">2024-01-16T14:09:29Z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Rijksuniversiteit Groningen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2</vt:i4>
  </property>
  <property fmtid="{D5CDD505-2E9C-101B-9397-08002B2CF9AE}" pid="8" name="Notes">
    <vt:i4>6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67</vt:i4>
  </property>
  <property fmtid="{D5CDD505-2E9C-101B-9397-08002B2CF9AE}" pid="13" name="_TemplateID">
    <vt:lpwstr>TC011408041043</vt:lpwstr>
  </property>
</Properties>
</file>