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CustomShape 4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CustomShape 8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n-US" sz="9600" spc="-1" strike="noStrike" cap="all">
                <a:solidFill>
                  <a:srgbClr val="000000"/>
                </a:solidFill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24C034-B7BA-4487-88C0-39988E21CC27}" type="datetime">
              <a:rPr b="0" lang="es-ES" sz="1100" spc="-1" strike="noStrike">
                <a:solidFill>
                  <a:srgbClr val="696464"/>
                </a:solidFill>
                <a:latin typeface="Rockwell"/>
              </a:rPr>
              <a:t>8/11/21</a:t>
            </a:fld>
            <a:endParaRPr b="0" lang="es-ES" sz="11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249513D-FD0D-49B1-9B37-2E314CB7675D}" type="slidenum">
              <a:rPr b="1" lang="es-E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s-ES" sz="28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CustomShape 2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tile/>
            </a:blip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6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5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281061-FEDE-48BE-9916-0FCBB88F41C9}" type="datetime">
              <a:rPr b="0" lang="es-ES" sz="1100" spc="-1" strike="noStrike">
                <a:solidFill>
                  <a:srgbClr val="696464"/>
                </a:solidFill>
                <a:latin typeface="Rockwell"/>
              </a:rPr>
              <a:t>8/11/21</a:t>
            </a:fld>
            <a:endParaRPr b="0" lang="es-ES" sz="1100" spc="-1" strike="noStrike"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13E0E4DD-AA9B-462D-B4E9-2FBDC0DED008}" type="slidenum">
              <a:rPr b="1" lang="es-E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77320" y="168840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</a:pPr>
            <a:r>
              <a:rPr b="0" lang="es-ES" sz="9600" spc="-1" strike="noStrike" cap="all">
                <a:solidFill>
                  <a:srgbClr val="000000"/>
                </a:solidFill>
                <a:latin typeface="Rockwell Condensed"/>
              </a:rPr>
              <a:t>Estudio de Usuario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602440" y="1047240"/>
            <a:ext cx="6006600" cy="823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s-ES" sz="5400" spc="-1" strike="noStrike" u="sng" cap="all">
                <a:solidFill>
                  <a:srgbClr val="000000"/>
                </a:solidFill>
                <a:uFillTx/>
                <a:latin typeface="Calibri"/>
                <a:ea typeface="Calibri"/>
              </a:rPr>
              <a:t>Tipo de usuario</a:t>
            </a:r>
            <a:br/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Administrador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Editor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107000"/>
              </a:lnSpc>
              <a:spcBef>
                <a:spcPts val="1199"/>
              </a:spcBef>
              <a:spcAft>
                <a:spcPts val="799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0" lang="es-ES" sz="2400" spc="-1" strike="noStrike">
                <a:solidFill>
                  <a:srgbClr val="000000"/>
                </a:solidFill>
                <a:latin typeface="Calibri"/>
                <a:ea typeface="Calibri"/>
              </a:rPr>
              <a:t>Jugador(Almirante o soldado raso)</a:t>
            </a: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95480" y="764280"/>
            <a:ext cx="6388560" cy="1292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s-ES" sz="5400" spc="-1" strike="noStrike" cap="all">
                <a:solidFill>
                  <a:srgbClr val="000000"/>
                </a:solidFill>
                <a:latin typeface="Rockwell Condensed"/>
              </a:rPr>
              <a:t>Historias de usuario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5800" y="1927440"/>
            <a:ext cx="10820160" cy="4291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[L]Como administrador quiere poder ver todos los usuarios en una lista para poder eliminarlos,editar permisos y editar atributos personales de los jugadores.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[XS]Como administrador quiere poder registrar yo mismo a los editores para no tener que gestionar yo las partidas.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[XS]Como administrador quiere poder registrar yo mismo a otros administradores para tener un respaldo si yo no me puedo hacer cargo.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Rockwell Condensed"/>
              <a:buAutoNum type="arabicPeriod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[L]Como jugador me quiero poder registrar de forma sencilla para empezar a jugar cuanto antes.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Se ha comprobado que los campos estan bien.    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Se ha comprobado que el usuario no existe.    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Se ha mandado un e-mail de registro.     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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El usuario aparece en el sistema. 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14169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jugador veterano quiero poder hacerme un perfil avanzado con fotos y mas caracteristicas para aumentar la jugabilidad de mi scape web.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jugador fardon quiero tener un sistema de puntos para darle envidia a mis colegas fardones.        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administrador quiero poder jugar como usuario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administrador, quiere poder activar y desactivar sus usuarios con botones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editor, quiere poder ver una lista de sus preguntas y respuestas 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editor, quiere poder eliminar, añadir y editar preguntas y respuestas.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(Administrador,Editor,Estandar) me gustaría poder volver en cualq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uier momento a la pagina de inicio.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69920" y="504000"/>
            <a:ext cx="10058040" cy="563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(Administrador,Editor,Estandar)  me gustaría poder volver a la pagina anterior en cualquier momento.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[M]Como usuario Estándar, me gustaría poder ver los mensajes recibidos.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[M]Como usuario Estándar , me gustaría poder ver mis partidas jugadas, cuando las jugué y con quien.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Estándar, me gustaría poder recuperar mi contraseña si la he perdido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Estándar, me gustaría poder activar mi cuenta de usuario al entrar a mi email.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[S]Como usuario Estándar, me gustaría que me avisaran de los errores que cometo al iniciar sesion como usuario.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Rockwell"/>
              </a:rPr>
              <a:t>[]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</TotalTime>
  <Application>LibreOffice/6.4.7.2$Linux_X86_64 LibreOffice_project/40$Build-2</Application>
  <Words>415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2021-10-18T19:05:40Z</dcterms:created>
  <dc:creator>Laura Moreno Ramos</dc:creator>
  <dc:description/>
  <dc:language>es-ES</dc:language>
  <cp:lastModifiedBy/>
  <dcterms:modified xsi:type="dcterms:W3CDTF">2021-11-08T14:10:24Z</dcterms:modified>
  <cp:revision>13</cp:revision>
  <dc:subject/>
  <dc:title>Estudio de Usuario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