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F8E7-0CAE-4B31-B038-7D5868D1D9CD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E248EFA-0E61-4C4F-830D-53134D74F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3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F8E7-0CAE-4B31-B038-7D5868D1D9CD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8EFA-0E61-4C4F-830D-53134D74F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49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F8E7-0CAE-4B31-B038-7D5868D1D9CD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8EFA-0E61-4C4F-830D-53134D74F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19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F8E7-0CAE-4B31-B038-7D5868D1D9CD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8EFA-0E61-4C4F-830D-53134D74F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74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4DEF8E7-0CAE-4B31-B038-7D5868D1D9CD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E248EFA-0E61-4C4F-830D-53134D74F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8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F8E7-0CAE-4B31-B038-7D5868D1D9CD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8EFA-0E61-4C4F-830D-53134D74F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F8E7-0CAE-4B31-B038-7D5868D1D9CD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8EFA-0E61-4C4F-830D-53134D74F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71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F8E7-0CAE-4B31-B038-7D5868D1D9CD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8EFA-0E61-4C4F-830D-53134D74F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7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F8E7-0CAE-4B31-B038-7D5868D1D9CD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8EFA-0E61-4C4F-830D-53134D74F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0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F8E7-0CAE-4B31-B038-7D5868D1D9CD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8EFA-0E61-4C4F-830D-53134D74F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79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F8E7-0CAE-4B31-B038-7D5868D1D9CD}" type="datetimeFigureOut">
              <a:rPr lang="es-ES" smtClean="0"/>
              <a:t>19/10/2021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8EFA-0E61-4C4F-830D-53134D74F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1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4DEF8E7-0CAE-4B31-B038-7D5868D1D9CD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E248EFA-0E61-4C4F-830D-53134D74F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00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4EC5-E98E-4481-8559-F5C6D21B4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1688562"/>
            <a:ext cx="8637073" cy="2541431"/>
          </a:xfrm>
        </p:spPr>
        <p:txBody>
          <a:bodyPr/>
          <a:lstStyle/>
          <a:p>
            <a:r>
              <a:rPr lang="es-ES" dirty="0"/>
              <a:t>Estudio de Usuario</a:t>
            </a:r>
          </a:p>
        </p:txBody>
      </p:sp>
    </p:spTree>
    <p:extLst>
      <p:ext uri="{BB962C8B-B14F-4D97-AF65-F5344CB8AC3E}">
        <p14:creationId xmlns:p14="http://schemas.microsoft.com/office/powerpoint/2010/main" val="424949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CC42-9CCC-4D49-BF83-581DD5DF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522" y="1047279"/>
            <a:ext cx="6006905" cy="823725"/>
          </a:xfrm>
        </p:spPr>
        <p:txBody>
          <a:bodyPr>
            <a:noAutofit/>
          </a:bodyPr>
          <a:lstStyle/>
          <a:p>
            <a:r>
              <a:rPr lang="es-ES" sz="5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de usuario</a:t>
            </a:r>
            <a:br>
              <a:rPr lang="es-E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FE3C-E6E2-4A13-B18F-FEB94C70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Administrador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Editor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Jugador(Almirante o soldado raso)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369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24C7-EE2A-419F-8C81-912683B7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389077" cy="1293028"/>
          </a:xfrm>
        </p:spPr>
        <p:txBody>
          <a:bodyPr/>
          <a:lstStyle/>
          <a:p>
            <a:r>
              <a:rPr lang="es-ES" dirty="0"/>
              <a:t>Historias de usuario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BB62-03FD-4BF5-99B5-AACA90A4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7274"/>
            <a:ext cx="10820400" cy="429141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 [L]Como administrador quiere poder ver todos los usuarios en una lista para poder </a:t>
            </a:r>
            <a:r>
              <a:rPr lang="es-ES" dirty="0" err="1"/>
              <a:t>eliminarlos,editar</a:t>
            </a:r>
            <a:r>
              <a:rPr lang="es-ES" dirty="0"/>
              <a:t> permisos y editar atributos personales de los jugadores.     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 [XS]Como administrador quiere poder registrar yo mismo a los editores para no tener que gestionar yo las partidas.  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 [XS]Como administrador quiere poder registrar yo mismo a otros administradores para tener un respaldo si yo no me puedo hacer cargo.      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 [L]Como jugador me quiero poder registrar de forma sencilla para empezar a jugar cuanto antes.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 			 Se ha comprobado que los campos </a:t>
            </a:r>
            <a:r>
              <a:rPr lang="es-ES" dirty="0" err="1"/>
              <a:t>estan</a:t>
            </a:r>
            <a:r>
              <a:rPr lang="es-ES" dirty="0"/>
              <a:t> bien.    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			 Se ha comprobado que el usuario no existe.    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			Se ha mandado un e-mail de registro.     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			El usuario aparece en el sistema.        </a:t>
            </a:r>
          </a:p>
        </p:txBody>
      </p:sp>
    </p:spTree>
    <p:extLst>
      <p:ext uri="{BB962C8B-B14F-4D97-AF65-F5344CB8AC3E}">
        <p14:creationId xmlns:p14="http://schemas.microsoft.com/office/powerpoint/2010/main" val="423736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ADFA-A335-4A2E-9410-98B24B90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/>
          <a:lstStyle/>
          <a:p>
            <a:r>
              <a:rPr lang="es-ES" dirty="0"/>
              <a:t>[S]Como jugador veterano quiero poder hacerme un perfil avanzado con fotos y mas </a:t>
            </a:r>
            <a:r>
              <a:rPr lang="es-ES" dirty="0" err="1"/>
              <a:t>caracteristicas</a:t>
            </a:r>
            <a:r>
              <a:rPr lang="es-ES" dirty="0"/>
              <a:t> para aumentar la jugabilidad de mi </a:t>
            </a:r>
            <a:r>
              <a:rPr lang="es-ES" dirty="0" err="1"/>
              <a:t>scape</a:t>
            </a:r>
            <a:r>
              <a:rPr lang="es-ES" dirty="0"/>
              <a:t> web.</a:t>
            </a:r>
          </a:p>
          <a:p>
            <a:r>
              <a:rPr lang="es-ES" dirty="0"/>
              <a:t>[S]Como jugador </a:t>
            </a:r>
            <a:r>
              <a:rPr lang="es-ES" dirty="0" err="1"/>
              <a:t>fardon</a:t>
            </a:r>
            <a:r>
              <a:rPr lang="es-ES" dirty="0"/>
              <a:t> quiero tener un sistema de prestigio para darle envidia a mis colegas fardones.        </a:t>
            </a:r>
          </a:p>
          <a:p>
            <a:r>
              <a:rPr lang="es-ES" dirty="0"/>
              <a:t>[S]Como administrador quiero poder jugar como usuario</a:t>
            </a:r>
          </a:p>
          <a:p>
            <a:r>
              <a:rPr lang="es-ES" dirty="0"/>
              <a:t>[S]Como usuario administrador, quiere poder activar y desactivar sus usuarios con botones</a:t>
            </a:r>
          </a:p>
          <a:p>
            <a:r>
              <a:rPr lang="es-ES" dirty="0"/>
              <a:t>[S]Como usuario editor, quiere poder ver una lista de sus preguntas y respuestas .</a:t>
            </a:r>
          </a:p>
          <a:p>
            <a:r>
              <a:rPr lang="es-ES" dirty="0"/>
              <a:t>[S]Como usuario editor, quiere poder eliminar, añadir y editar preguntas y respuestas.</a:t>
            </a:r>
          </a:p>
          <a:p>
            <a:r>
              <a:rPr lang="es-ES" dirty="0"/>
              <a:t>[S]Como usuario (</a:t>
            </a:r>
            <a:r>
              <a:rPr lang="es-ES" dirty="0" err="1"/>
              <a:t>Administrador,Editor,Estandar</a:t>
            </a:r>
            <a:r>
              <a:rPr lang="es-ES" dirty="0"/>
              <a:t>) me gustaría poder volver en </a:t>
            </a:r>
            <a:r>
              <a:rPr lang="es-ES" dirty="0" err="1"/>
              <a:t>cualq</a:t>
            </a:r>
            <a:r>
              <a:rPr lang="es-ES" dirty="0"/>
              <a:t>	</a:t>
            </a:r>
            <a:r>
              <a:rPr lang="es-ES" dirty="0" err="1"/>
              <a:t>uier</a:t>
            </a:r>
            <a:r>
              <a:rPr lang="es-ES" dirty="0"/>
              <a:t> momento a la pagina de inicio.</a:t>
            </a:r>
          </a:p>
        </p:txBody>
      </p:sp>
    </p:spTree>
    <p:extLst>
      <p:ext uri="{BB962C8B-B14F-4D97-AF65-F5344CB8AC3E}">
        <p14:creationId xmlns:p14="http://schemas.microsoft.com/office/powerpoint/2010/main" val="91996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D980-7856-4DDC-94A4-6B7109B3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471DB-C2E3-421B-81B9-C9FECC2D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[S]Como usuario (</a:t>
            </a:r>
            <a:r>
              <a:rPr lang="es-ES" dirty="0" err="1"/>
              <a:t>Administrador,Editor,Estandar</a:t>
            </a:r>
            <a:r>
              <a:rPr lang="es-ES" dirty="0"/>
              <a:t>)  me gustaría poder volver a la pagina anterior en cualquier momento.</a:t>
            </a:r>
          </a:p>
          <a:p>
            <a:r>
              <a:rPr lang="es-ES" dirty="0"/>
              <a:t>[M]Como usuario Estándar, me gustaría poder ver los mensajes recibidos.</a:t>
            </a:r>
          </a:p>
          <a:p>
            <a:r>
              <a:rPr lang="es-ES" dirty="0"/>
              <a:t>[M]Como usuario Estándar , me gustaría poder ver mis partidas jugadas, cuando las jugué y con quien.</a:t>
            </a:r>
          </a:p>
          <a:p>
            <a:r>
              <a:rPr lang="es-ES" dirty="0"/>
              <a:t>[S]Como usuario Estándar, me gustaría poder recuperar mi contraseña si la he perdido</a:t>
            </a:r>
          </a:p>
          <a:p>
            <a:r>
              <a:rPr lang="es-ES" dirty="0"/>
              <a:t>[S]Como usuario Estándar me gustaría poder modificar mi nombre de usuario, Contraseña e E-mail cuando yo quiera.</a:t>
            </a:r>
          </a:p>
          <a:p>
            <a:r>
              <a:rPr lang="es-ES" dirty="0"/>
              <a:t>[L]Como usuario quiero poder adjuntar varios archivos </a:t>
            </a:r>
            <a:r>
              <a:rPr lang="es-ES"/>
              <a:t>a un mensaje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4424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</TotalTime>
  <Words>415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Rockwell</vt:lpstr>
      <vt:lpstr>Rockwell Condensed</vt:lpstr>
      <vt:lpstr>Wingdings</vt:lpstr>
      <vt:lpstr>Wood Type</vt:lpstr>
      <vt:lpstr>Estudio de Usuario</vt:lpstr>
      <vt:lpstr>Tipo de usuario </vt:lpstr>
      <vt:lpstr>Historias de usuario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Usuario</dc:title>
  <dc:creator>Laura Moreno Ramos</dc:creator>
  <cp:lastModifiedBy>Laura Moreno Ramos</cp:lastModifiedBy>
  <cp:revision>9</cp:revision>
  <dcterms:created xsi:type="dcterms:W3CDTF">2021-10-18T19:05:40Z</dcterms:created>
  <dcterms:modified xsi:type="dcterms:W3CDTF">2021-10-19T15:28:47Z</dcterms:modified>
</cp:coreProperties>
</file>