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423" r:id="rId2"/>
    <p:sldId id="426" r:id="rId3"/>
    <p:sldId id="427" r:id="rId4"/>
    <p:sldId id="428" r:id="rId5"/>
    <p:sldId id="425" r:id="rId6"/>
    <p:sldId id="451" r:id="rId7"/>
    <p:sldId id="430" r:id="rId8"/>
    <p:sldId id="452" r:id="rId9"/>
    <p:sldId id="442" r:id="rId10"/>
    <p:sldId id="429" r:id="rId11"/>
    <p:sldId id="434" r:id="rId12"/>
    <p:sldId id="432" r:id="rId13"/>
    <p:sldId id="433" r:id="rId14"/>
    <p:sldId id="443" r:id="rId15"/>
    <p:sldId id="435" r:id="rId16"/>
    <p:sldId id="437" r:id="rId17"/>
    <p:sldId id="453" r:id="rId18"/>
    <p:sldId id="438" r:id="rId19"/>
    <p:sldId id="457" r:id="rId20"/>
    <p:sldId id="436" r:id="rId21"/>
    <p:sldId id="444" r:id="rId22"/>
    <p:sldId id="440" r:id="rId23"/>
    <p:sldId id="441" r:id="rId24"/>
    <p:sldId id="439" r:id="rId25"/>
    <p:sldId id="454" r:id="rId26"/>
    <p:sldId id="446" r:id="rId27"/>
    <p:sldId id="455" r:id="rId28"/>
    <p:sldId id="456" r:id="rId29"/>
    <p:sldId id="449" r:id="rId30"/>
    <p:sldId id="450" r:id="rId31"/>
    <p:sldId id="445" r:id="rId32"/>
    <p:sldId id="447" r:id="rId33"/>
    <p:sldId id="420" r:id="rId34"/>
  </p:sldIdLst>
  <p:sldSz cx="9144000" cy="5143500" type="screen16x9"/>
  <p:notesSz cx="6858000" cy="9144000"/>
  <p:custDataLst>
    <p:tags r:id="rId37"/>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Quick guide" id="{53D28D6B-1B6D-4E3A-A143-8092D886512B}">
          <p14:sldIdLst/>
        </p14:section>
        <p14:section name="Slides" id="{5D964D4D-B45C-41B8-8D71-E8AD6D248A9E}">
          <p14:sldIdLst>
            <p14:sldId id="423"/>
            <p14:sldId id="426"/>
            <p14:sldId id="427"/>
            <p14:sldId id="428"/>
            <p14:sldId id="425"/>
            <p14:sldId id="451"/>
            <p14:sldId id="430"/>
            <p14:sldId id="452"/>
            <p14:sldId id="442"/>
            <p14:sldId id="429"/>
            <p14:sldId id="434"/>
            <p14:sldId id="432"/>
            <p14:sldId id="433"/>
            <p14:sldId id="443"/>
            <p14:sldId id="435"/>
            <p14:sldId id="437"/>
            <p14:sldId id="453"/>
            <p14:sldId id="438"/>
            <p14:sldId id="457"/>
            <p14:sldId id="436"/>
            <p14:sldId id="444"/>
            <p14:sldId id="440"/>
            <p14:sldId id="441"/>
            <p14:sldId id="439"/>
            <p14:sldId id="454"/>
            <p14:sldId id="446"/>
            <p14:sldId id="455"/>
            <p14:sldId id="456"/>
            <p14:sldId id="449"/>
            <p14:sldId id="450"/>
            <p14:sldId id="445"/>
            <p14:sldId id="447"/>
            <p14:sldId id="420"/>
          </p14:sldIdLst>
        </p14:section>
      </p14:sectionLst>
    </p:ext>
    <p:ext uri="{EFAFB233-063F-42B5-8137-9DF3F51BA10A}">
      <p15:sldGuideLst xmlns:p15="http://schemas.microsoft.com/office/powerpoint/2012/main">
        <p15:guide id="4" orient="horz" pos="796" userDrawn="1">
          <p15:clr>
            <a:srgbClr val="A4A3A4"/>
          </p15:clr>
        </p15:guide>
        <p15:guide id="5" orient="horz" pos="1531">
          <p15:clr>
            <a:srgbClr val="A4A3A4"/>
          </p15:clr>
        </p15:guide>
        <p15:guide id="6" orient="horz" pos="2267">
          <p15:clr>
            <a:srgbClr val="A4A3A4"/>
          </p15:clr>
        </p15:guide>
        <p15:guide id="7" orient="horz" pos="3003">
          <p15:clr>
            <a:srgbClr val="A4A3A4"/>
          </p15:clr>
        </p15:guide>
        <p15:guide id="8" orient="horz" pos="395" userDrawn="1">
          <p15:clr>
            <a:srgbClr val="A4A3A4"/>
          </p15:clr>
        </p15:guide>
        <p15:guide id="9" orient="horz" pos="276">
          <p15:clr>
            <a:srgbClr val="A4A3A4"/>
          </p15:clr>
        </p15:guide>
        <p15:guide id="10" orient="horz" pos="3124">
          <p15:clr>
            <a:srgbClr val="A4A3A4"/>
          </p15:clr>
        </p15:guide>
        <p15:guide id="11" pos="117" userDrawn="1">
          <p15:clr>
            <a:srgbClr val="A4A3A4"/>
          </p15:clr>
        </p15:guide>
        <p15:guide id="12" pos="1119" userDrawn="1">
          <p15:clr>
            <a:srgbClr val="A4A3A4"/>
          </p15:clr>
        </p15:guide>
        <p15:guide id="14" pos="1622" userDrawn="1">
          <p15:clr>
            <a:srgbClr val="A4A3A4"/>
          </p15:clr>
        </p15:guide>
        <p15:guide id="15" pos="2124" userDrawn="1">
          <p15:clr>
            <a:srgbClr val="A4A3A4"/>
          </p15:clr>
        </p15:guide>
        <p15:guide id="16" pos="2628" userDrawn="1">
          <p15:clr>
            <a:srgbClr val="A4A3A4"/>
          </p15:clr>
        </p15:guide>
        <p15:guide id="17" pos="3132" userDrawn="1">
          <p15:clr>
            <a:srgbClr val="A4A3A4"/>
          </p15:clr>
        </p15:guide>
        <p15:guide id="18" pos="3635" userDrawn="1">
          <p15:clr>
            <a:srgbClr val="A4A3A4"/>
          </p15:clr>
        </p15:guide>
        <p15:guide id="19" pos="4137" userDrawn="1">
          <p15:clr>
            <a:srgbClr val="A4A3A4"/>
          </p15:clr>
        </p15:guide>
        <p15:guide id="20" pos="4640" userDrawn="1">
          <p15:clr>
            <a:srgbClr val="A4A3A4"/>
          </p15:clr>
        </p15:guide>
        <p15:guide id="21" pos="564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7102A9-8310-4765-A935-A1911B00CA55}">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0909" autoAdjust="0"/>
  </p:normalViewPr>
  <p:slideViewPr>
    <p:cSldViewPr snapToGrid="0" snapToObjects="1">
      <p:cViewPr>
        <p:scale>
          <a:sx n="100" d="100"/>
          <a:sy n="100" d="100"/>
        </p:scale>
        <p:origin x="414" y="-354"/>
      </p:cViewPr>
      <p:guideLst>
        <p:guide orient="horz" pos="796"/>
        <p:guide orient="horz" pos="1531"/>
        <p:guide orient="horz" pos="2267"/>
        <p:guide orient="horz" pos="3003"/>
        <p:guide orient="horz" pos="395"/>
        <p:guide orient="horz" pos="276"/>
        <p:guide orient="horz" pos="3124"/>
        <p:guide pos="117"/>
        <p:guide pos="1119"/>
        <p:guide pos="1622"/>
        <p:guide pos="2124"/>
        <p:guide pos="2628"/>
        <p:guide pos="3132"/>
        <p:guide pos="3635"/>
        <p:guide pos="4137"/>
        <p:guide pos="4640"/>
        <p:guide pos="5643"/>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25" d="100"/>
        <a:sy n="125" d="100"/>
      </p:scale>
      <p:origin x="0" y="0"/>
    </p:cViewPr>
  </p:sorterViewPr>
  <p:notesViewPr>
    <p:cSldViewPr snapToGrid="0" snapToObjects="1">
      <p:cViewPr varScale="1">
        <p:scale>
          <a:sx n="52" d="100"/>
          <a:sy n="52" d="100"/>
        </p:scale>
        <p:origin x="2680"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33.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de-DE" dirty="0"/>
              <a:t>Header</a:t>
            </a:r>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GB" dirty="0"/>
              <a:t>06/12/2016</a:t>
            </a:r>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de-DE" dirty="0" err="1"/>
              <a:t>Footer</a:t>
            </a:r>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28F7E6-B01D-4411-A16D-8FD4ACE6345E}" type="slidenum">
              <a:rPr lang="de-DE" smtClean="0"/>
              <a:t>‹Nº›</a:t>
            </a:fld>
            <a:endParaRPr lang="de-DE"/>
          </a:p>
        </p:txBody>
      </p:sp>
    </p:spTree>
    <p:custDataLst>
      <p:tags r:id="rId2"/>
    </p:custDataLst>
    <p:extLst>
      <p:ext uri="{BB962C8B-B14F-4D97-AF65-F5344CB8AC3E}">
        <p14:creationId xmlns:p14="http://schemas.microsoft.com/office/powerpoint/2010/main" val="3968918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dirty="0"/>
              <a:t>Header</a:t>
            </a:r>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404DC9-95FE-4B10-9E99-CB2E445B4BE9}" type="datetimeFigureOut">
              <a:rPr lang="en-GB" smtClean="0"/>
              <a:t>17/09/2021</a:t>
            </a:fld>
            <a:endParaRPr lang="en-GB"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schemeClr val="accent5"/>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381000" y="4343400"/>
            <a:ext cx="6096000" cy="4103370"/>
          </a:xfrm>
          <a:prstGeom prst="rect">
            <a:avLst/>
          </a:prstGeom>
        </p:spPr>
        <p:txBody>
          <a:bodyPr vert="horz" lIns="0" tIns="0" rIns="0" bIns="0" rtlCol="0">
            <a:noAutofit/>
          </a:bodyPr>
          <a:lstStyle/>
          <a:p>
            <a:pPr lvl="0"/>
            <a:r>
              <a:rPr lang="en-GB" dirty="0" err="1"/>
              <a:t>Textmasterformat</a:t>
            </a:r>
            <a:r>
              <a:rPr lang="en-GB" dirty="0"/>
              <a:t> </a:t>
            </a:r>
            <a:r>
              <a:rPr lang="en-GB" dirty="0" err="1"/>
              <a:t>bearbeiten</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dirty="0"/>
              <a:t>Footer</a:t>
            </a:r>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8C50E0-3D2F-4919-A698-86375444C62D}" type="slidenum">
              <a:rPr lang="en-GB" smtClean="0"/>
              <a:t>‹Nº›</a:t>
            </a:fld>
            <a:endParaRPr lang="en-GB" dirty="0"/>
          </a:p>
        </p:txBody>
      </p:sp>
    </p:spTree>
    <p:extLst>
      <p:ext uri="{BB962C8B-B14F-4D97-AF65-F5344CB8AC3E}">
        <p14:creationId xmlns:p14="http://schemas.microsoft.com/office/powerpoint/2010/main" val="3328928747"/>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Wingdings" panose="05000000000000000000" pitchFamily="2" charset="2"/>
      <a:buChar char="§"/>
      <a:defRPr sz="1200" kern="1200">
        <a:solidFill>
          <a:schemeClr val="tx1"/>
        </a:solidFill>
        <a:latin typeface="+mn-lt"/>
        <a:ea typeface="+mn-ea"/>
        <a:cs typeface="+mn-cs"/>
      </a:defRPr>
    </a:lvl1pPr>
    <a:lvl2pPr marL="358775" indent="-176213" algn="l" defTabSz="914400" rtl="0" eaLnBrk="1" latinLnBrk="0" hangingPunct="1">
      <a:buFont typeface="Wingdings" panose="05000000000000000000" pitchFamily="2" charset="2"/>
      <a:buChar char="§"/>
      <a:defRPr sz="1200" kern="1200">
        <a:solidFill>
          <a:schemeClr val="tx1"/>
        </a:solidFill>
        <a:latin typeface="+mn-lt"/>
        <a:ea typeface="+mn-ea"/>
        <a:cs typeface="+mn-cs"/>
      </a:defRPr>
    </a:lvl2pPr>
    <a:lvl3pPr marL="541338" indent="-182563" algn="l" defTabSz="914400" rtl="0" eaLnBrk="1" latinLnBrk="0" hangingPunct="1">
      <a:buFont typeface="Wingdings" panose="05000000000000000000" pitchFamily="2" charset="2"/>
      <a:buChar char="§"/>
      <a:defRPr sz="1200" kern="1200">
        <a:solidFill>
          <a:schemeClr val="tx1"/>
        </a:solidFill>
        <a:latin typeface="+mn-lt"/>
        <a:ea typeface="+mn-ea"/>
        <a:cs typeface="+mn-cs"/>
      </a:defRPr>
    </a:lvl3pPr>
    <a:lvl4pPr marL="715963" indent="-174625" algn="l" defTabSz="914400" rtl="0" eaLnBrk="1" latinLnBrk="0" hangingPunct="1">
      <a:buFont typeface="Wingdings" panose="05000000000000000000" pitchFamily="2" charset="2"/>
      <a:buChar char="§"/>
      <a:defRPr sz="1200" kern="1200">
        <a:solidFill>
          <a:schemeClr val="tx1"/>
        </a:solidFill>
        <a:latin typeface="+mn-lt"/>
        <a:ea typeface="+mn-ea"/>
        <a:cs typeface="+mn-cs"/>
      </a:defRPr>
    </a:lvl4pPr>
    <a:lvl5pPr marL="898525" indent="-182563" algn="l" defTabSz="914400" rtl="0" eaLnBrk="1" latinLnBrk="0" hangingPunct="1">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AC8C50E0-3D2F-4919-A698-86375444C62D}" type="slidenum">
              <a:rPr lang="en-GB" smtClean="0"/>
              <a:t>1</a:t>
            </a:fld>
            <a:endParaRPr lang="en-GB" dirty="0"/>
          </a:p>
        </p:txBody>
      </p:sp>
    </p:spTree>
    <p:extLst>
      <p:ext uri="{BB962C8B-B14F-4D97-AF65-F5344CB8AC3E}">
        <p14:creationId xmlns:p14="http://schemas.microsoft.com/office/powerpoint/2010/main" val="1548558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Bill Gates- fundador de </a:t>
            </a:r>
            <a:r>
              <a:rPr lang="es-ES" dirty="0" err="1"/>
              <a:t>microsoft</a:t>
            </a:r>
            <a:br>
              <a:rPr lang="es-ES" dirty="0"/>
            </a:br>
            <a:r>
              <a:rPr lang="es-ES" dirty="0"/>
              <a:t>Elon Musk – director de tesla</a:t>
            </a:r>
            <a:br>
              <a:rPr lang="es-ES" dirty="0"/>
            </a:br>
            <a:r>
              <a:rPr lang="es-ES" dirty="0"/>
              <a:t>Sergei Brin y Larry page – </a:t>
            </a:r>
            <a:r>
              <a:rPr lang="es-ES" dirty="0" err="1"/>
              <a:t>fundadoes</a:t>
            </a:r>
            <a:r>
              <a:rPr lang="es-ES" dirty="0"/>
              <a:t> de </a:t>
            </a:r>
            <a:r>
              <a:rPr lang="es-ES" dirty="0" err="1"/>
              <a:t>google</a:t>
            </a:r>
            <a:endParaRPr lang="es-ES" dirty="0"/>
          </a:p>
          <a:p>
            <a:r>
              <a:rPr lang="es-ES" dirty="0"/>
              <a:t>Jeff Bezos- </a:t>
            </a:r>
            <a:r>
              <a:rPr lang="es-ES" dirty="0" err="1"/>
              <a:t>amazon</a:t>
            </a:r>
            <a:endParaRPr lang="es-ES" dirty="0"/>
          </a:p>
          <a:p>
            <a:r>
              <a:rPr lang="es-ES" dirty="0"/>
              <a:t>Linus Torvalds- </a:t>
            </a:r>
            <a:br>
              <a:rPr lang="es-ES" dirty="0"/>
            </a:br>
            <a:r>
              <a:rPr lang="es-ES" dirty="0"/>
              <a:t>Mark </a:t>
            </a:r>
            <a:r>
              <a:rPr lang="es-ES" dirty="0" err="1"/>
              <a:t>Zuckenberg</a:t>
            </a:r>
            <a:r>
              <a:rPr lang="es-ES" dirty="0"/>
              <a:t>- </a:t>
            </a:r>
            <a:r>
              <a:rPr lang="es-ES" dirty="0" err="1"/>
              <a:t>fAcebook</a:t>
            </a:r>
            <a:endParaRPr lang="es-ES" dirty="0"/>
          </a:p>
          <a:p>
            <a:endParaRPr lang="es-ES" dirty="0"/>
          </a:p>
        </p:txBody>
      </p:sp>
      <p:sp>
        <p:nvSpPr>
          <p:cNvPr id="4" name="Slide Number Placeholder 3"/>
          <p:cNvSpPr>
            <a:spLocks noGrp="1"/>
          </p:cNvSpPr>
          <p:nvPr>
            <p:ph type="sldNum" sz="quarter" idx="5"/>
          </p:nvPr>
        </p:nvSpPr>
        <p:spPr/>
        <p:txBody>
          <a:bodyPr/>
          <a:lstStyle/>
          <a:p>
            <a:fld id="{AC8C50E0-3D2F-4919-A698-86375444C62D}" type="slidenum">
              <a:rPr lang="en-GB" smtClean="0"/>
              <a:t>2</a:t>
            </a:fld>
            <a:endParaRPr lang="en-GB" dirty="0"/>
          </a:p>
        </p:txBody>
      </p:sp>
    </p:spTree>
    <p:extLst>
      <p:ext uri="{BB962C8B-B14F-4D97-AF65-F5344CB8AC3E}">
        <p14:creationId xmlns:p14="http://schemas.microsoft.com/office/powerpoint/2010/main" val="3693072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err="1"/>
              <a:t>Install</a:t>
            </a:r>
            <a:r>
              <a:rPr lang="es-ES" dirty="0"/>
              <a:t> 11</a:t>
            </a:r>
          </a:p>
        </p:txBody>
      </p:sp>
      <p:sp>
        <p:nvSpPr>
          <p:cNvPr id="4" name="Slide Number Placeholder 3"/>
          <p:cNvSpPr>
            <a:spLocks noGrp="1"/>
          </p:cNvSpPr>
          <p:nvPr>
            <p:ph type="sldNum" sz="quarter" idx="5"/>
          </p:nvPr>
        </p:nvSpPr>
        <p:spPr/>
        <p:txBody>
          <a:bodyPr/>
          <a:lstStyle/>
          <a:p>
            <a:fld id="{AC8C50E0-3D2F-4919-A698-86375444C62D}" type="slidenum">
              <a:rPr lang="en-GB" smtClean="0"/>
              <a:t>17</a:t>
            </a:fld>
            <a:endParaRPr lang="en-GB" dirty="0"/>
          </a:p>
        </p:txBody>
      </p:sp>
    </p:spTree>
    <p:extLst>
      <p:ext uri="{BB962C8B-B14F-4D97-AF65-F5344CB8AC3E}">
        <p14:creationId xmlns:p14="http://schemas.microsoft.com/office/powerpoint/2010/main" val="3794582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AC8C50E0-3D2F-4919-A698-86375444C62D}" type="slidenum">
              <a:rPr lang="en-GB" smtClean="0"/>
              <a:t>26</a:t>
            </a:fld>
            <a:endParaRPr lang="en-GB" dirty="0"/>
          </a:p>
        </p:txBody>
      </p:sp>
    </p:spTree>
    <p:extLst>
      <p:ext uri="{BB962C8B-B14F-4D97-AF65-F5344CB8AC3E}">
        <p14:creationId xmlns:p14="http://schemas.microsoft.com/office/powerpoint/2010/main" val="190541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GFT </a:t>
            </a:r>
            <a:r>
              <a:rPr lang="en-GB" dirty="0" err="1"/>
              <a:t>Brasil</a:t>
            </a:r>
            <a:r>
              <a:rPr lang="en-GB" dirty="0"/>
              <a:t> </a:t>
            </a:r>
            <a:r>
              <a:rPr lang="en-GB" dirty="0" err="1"/>
              <a:t>Consultoria</a:t>
            </a:r>
            <a:r>
              <a:rPr lang="en-GB" dirty="0"/>
              <a:t> </a:t>
            </a:r>
            <a:r>
              <a:rPr lang="en-GB" dirty="0" err="1"/>
              <a:t>Informática</a:t>
            </a:r>
            <a:r>
              <a:rPr lang="en-GB" dirty="0"/>
              <a:t> Ltda.</a:t>
            </a:r>
          </a:p>
          <a:p>
            <a:r>
              <a:rPr lang="en-GB" dirty="0"/>
              <a:t>GFT Canada Inc.</a:t>
            </a:r>
          </a:p>
          <a:p>
            <a:r>
              <a:rPr lang="en-GB" dirty="0"/>
              <a:t>GFT Costa Rica S.A.</a:t>
            </a:r>
          </a:p>
          <a:p>
            <a:r>
              <a:rPr lang="en-GB" dirty="0"/>
              <a:t>GFT Experts GmbH</a:t>
            </a:r>
          </a:p>
          <a:p>
            <a:r>
              <a:rPr lang="en-GB" dirty="0"/>
              <a:t>GFT Financial Limited</a:t>
            </a:r>
          </a:p>
          <a:p>
            <a:r>
              <a:rPr lang="en-GB" dirty="0"/>
              <a:t>GFT France S.A.S.</a:t>
            </a:r>
          </a:p>
          <a:p>
            <a:r>
              <a:rPr lang="en-GB" dirty="0"/>
              <a:t>GFT Holding Italy </a:t>
            </a:r>
            <a:r>
              <a:rPr lang="en-GB" dirty="0" err="1"/>
              <a:t>S.r.l</a:t>
            </a:r>
            <a:r>
              <a:rPr lang="en-GB" dirty="0"/>
              <a:t>.</a:t>
            </a:r>
          </a:p>
          <a:p>
            <a:r>
              <a:rPr lang="en-GB" dirty="0"/>
              <a:t>GFT IT Consulting S.L.U.</a:t>
            </a:r>
          </a:p>
          <a:p>
            <a:r>
              <a:rPr lang="en-GB" dirty="0"/>
              <a:t>GFT Italia </a:t>
            </a:r>
            <a:r>
              <a:rPr lang="en-GB" dirty="0" err="1"/>
              <a:t>S.r.l</a:t>
            </a:r>
            <a:r>
              <a:rPr lang="en-GB" dirty="0"/>
              <a:t>.</a:t>
            </a:r>
          </a:p>
          <a:p>
            <a:r>
              <a:rPr lang="en-GB" dirty="0"/>
              <a:t>GFT México S.A. de C.V.</a:t>
            </a:r>
          </a:p>
          <a:p>
            <a:r>
              <a:rPr lang="en-GB" dirty="0"/>
              <a:t>GFT Poland Sp. z </a:t>
            </a:r>
            <a:r>
              <a:rPr lang="en-GB" dirty="0" err="1"/>
              <a:t>o.o</a:t>
            </a:r>
            <a:r>
              <a:rPr lang="en-GB" dirty="0"/>
              <a:t>.</a:t>
            </a:r>
          </a:p>
          <a:p>
            <a:r>
              <a:rPr lang="en-GB" dirty="0"/>
              <a:t>GFT Real Estate GmbH</a:t>
            </a:r>
          </a:p>
          <a:p>
            <a:r>
              <a:rPr lang="en-GB" dirty="0"/>
              <a:t>GFT </a:t>
            </a:r>
            <a:r>
              <a:rPr lang="en-GB" dirty="0" err="1"/>
              <a:t>Schweiz</a:t>
            </a:r>
            <a:r>
              <a:rPr lang="en-GB" dirty="0"/>
              <a:t> AG</a:t>
            </a:r>
          </a:p>
          <a:p>
            <a:r>
              <a:rPr lang="en-GB" dirty="0"/>
              <a:t>GFT Smart Technology Solutions GmbH</a:t>
            </a:r>
          </a:p>
          <a:p>
            <a:r>
              <a:rPr lang="en-GB" dirty="0"/>
              <a:t>GFT Technologies </a:t>
            </a:r>
            <a:r>
              <a:rPr lang="en-GB" dirty="0" err="1"/>
              <a:t>Belgique</a:t>
            </a:r>
            <a:r>
              <a:rPr lang="en-GB" dirty="0"/>
              <a:t> S.A.</a:t>
            </a:r>
          </a:p>
          <a:p>
            <a:r>
              <a:rPr lang="en-GB" dirty="0"/>
              <a:t>GFT Technologies Canada Inc.</a:t>
            </a:r>
          </a:p>
          <a:p>
            <a:r>
              <a:rPr lang="en-GB" dirty="0"/>
              <a:t>GFT Technologies S.A.U.</a:t>
            </a:r>
          </a:p>
          <a:p>
            <a:r>
              <a:rPr lang="en-GB" dirty="0"/>
              <a:t>GFT Technologies SE</a:t>
            </a:r>
          </a:p>
          <a:p>
            <a:r>
              <a:rPr lang="en-GB" dirty="0"/>
              <a:t>GFT Technologies Toronto Inc.</a:t>
            </a:r>
          </a:p>
          <a:p>
            <a:r>
              <a:rPr lang="en-GB" dirty="0"/>
              <a:t>GFT UK Limited</a:t>
            </a:r>
          </a:p>
          <a:p>
            <a:r>
              <a:rPr lang="en-GB" dirty="0"/>
              <a:t>GFT USA Inc.</a:t>
            </a:r>
          </a:p>
          <a:p>
            <a:r>
              <a:rPr lang="en-GB" dirty="0"/>
              <a:t>GFT </a:t>
            </a:r>
            <a:r>
              <a:rPr lang="en-GB" dirty="0" err="1"/>
              <a:t>Appverse</a:t>
            </a:r>
            <a:r>
              <a:rPr lang="en-GB" dirty="0"/>
              <a:t>, S.L.U.</a:t>
            </a:r>
          </a:p>
        </p:txBody>
      </p:sp>
      <p:sp>
        <p:nvSpPr>
          <p:cNvPr id="4" name="Foliennummernplatzhalter 3"/>
          <p:cNvSpPr>
            <a:spLocks noGrp="1"/>
          </p:cNvSpPr>
          <p:nvPr>
            <p:ph type="sldNum" sz="quarter" idx="10"/>
          </p:nvPr>
        </p:nvSpPr>
        <p:spPr/>
        <p:txBody>
          <a:bodyPr/>
          <a:lstStyle/>
          <a:p>
            <a:fld id="{AC8C50E0-3D2F-4919-A698-86375444C62D}" type="slidenum">
              <a:rPr lang="en-GB" smtClean="0"/>
              <a:t>33</a:t>
            </a:fld>
            <a:endParaRPr lang="en-GB" dirty="0"/>
          </a:p>
        </p:txBody>
      </p:sp>
    </p:spTree>
    <p:extLst>
      <p:ext uri="{BB962C8B-B14F-4D97-AF65-F5344CB8AC3E}">
        <p14:creationId xmlns:p14="http://schemas.microsoft.com/office/powerpoint/2010/main" val="4237102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2.jp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tags" Target="../tags/tag30.xml"/><Relationship Id="rId7" Type="http://schemas.openxmlformats.org/officeDocument/2006/relationships/image" Target="../media/image6.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1.emf"/><Relationship Id="rId11" Type="http://schemas.openxmlformats.org/officeDocument/2006/relationships/image" Target="../media/image10.svg"/><Relationship Id="rId5" Type="http://schemas.openxmlformats.org/officeDocument/2006/relationships/oleObject" Target="../embeddings/oleObject13.bin"/><Relationship Id="rId10" Type="http://schemas.openxmlformats.org/officeDocument/2006/relationships/image" Target="../media/image9.png"/><Relationship Id="rId4" Type="http://schemas.openxmlformats.org/officeDocument/2006/relationships/slideMaster" Target="../slideMasters/slideMaster1.xml"/><Relationship Id="rId9"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11.jp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slide">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39199505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Rechteck 1" hidden="1">
            <a:extLst>
              <a:ext uri="{FF2B5EF4-FFF2-40B4-BE49-F238E27FC236}">
                <a16:creationId xmlns:a16="http://schemas.microsoft.com/office/drawing/2014/main" id="{316183F5-B8A3-4FCC-8DC3-2ECF9C869ED5}"/>
              </a:ext>
            </a:extLst>
          </p:cNvPr>
          <p:cNvSpPr/>
          <p:nvPr userDrawn="1">
            <p:custDataLst>
              <p:tags r:id="rId3"/>
            </p:custDataLst>
          </p:nvPr>
        </p:nvSpPr>
        <p:spPr>
          <a:xfrm>
            <a:off x="0" y="0"/>
            <a:ext cx="158750" cy="15875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0000"/>
              </a:lnSpc>
              <a:spcBef>
                <a:spcPct val="0"/>
              </a:spcBef>
              <a:spcAft>
                <a:spcPct val="0"/>
              </a:spcAft>
            </a:pPr>
            <a:endParaRPr lang="en-GB" sz="4400" b="1" i="0" baseline="0" dirty="0">
              <a:solidFill>
                <a:schemeClr val="tx1"/>
              </a:solidFill>
              <a:latin typeface="Arial" panose="020B0604020202020204" pitchFamily="34" charset="0"/>
              <a:ea typeface="Geneva"/>
              <a:cs typeface="+mj-cs"/>
              <a:sym typeface="Arial" panose="020B0604020202020204" pitchFamily="34" charset="0"/>
            </a:endParaRPr>
          </a:p>
        </p:txBody>
      </p:sp>
      <p:pic>
        <p:nvPicPr>
          <p:cNvPr id="18" name="Picture 96"/>
          <p:cNvPicPr>
            <a:picLocks noChangeAspect="1" noChangeArrowheads="1"/>
          </p:cNvPicPr>
          <p:nvPr userDrawn="1"/>
        </p:nvPicPr>
        <p:blipFill>
          <a:blip r:embed="rId7">
            <a:extLst>
              <a:ext uri="{28A0092B-C50C-407E-A947-70E740481C1C}">
                <a14:useLocalDpi xmlns:a14="http://schemas.microsoft.com/office/drawing/2010/main" val="0"/>
              </a:ext>
            </a:extLst>
          </a:blip>
          <a:stretch>
            <a:fillRect/>
          </a:stretch>
        </p:blipFill>
        <p:spPr bwMode="auto">
          <a:xfrm>
            <a:off x="188912" y="441325"/>
            <a:ext cx="8772526" cy="4519613"/>
          </a:xfrm>
          <a:prstGeom prst="rect">
            <a:avLst/>
          </a:prstGeom>
          <a:noFill/>
          <a:extLst>
            <a:ext uri="{909E8E84-426E-40DD-AFC4-6F175D3DCCD1}">
              <a14:hiddenFill xmlns:a14="http://schemas.microsoft.com/office/drawing/2010/main">
                <a:solidFill>
                  <a:srgbClr val="FFFFFF"/>
                </a:solidFill>
              </a14:hiddenFill>
            </a:ext>
          </a:extLst>
        </p:spPr>
      </p:pic>
      <p:sp>
        <p:nvSpPr>
          <p:cNvPr id="9" name="Textplatzhalter 8"/>
          <p:cNvSpPr>
            <a:spLocks noGrp="1"/>
          </p:cNvSpPr>
          <p:nvPr>
            <p:ph type="body" sz="quarter" idx="13" hasCustomPrompt="1"/>
          </p:nvPr>
        </p:nvSpPr>
        <p:spPr bwMode="gray">
          <a:xfrm>
            <a:off x="982662" y="4162521"/>
            <a:ext cx="7186612" cy="193899"/>
          </a:xfrm>
        </p:spPr>
        <p:txBody>
          <a:bodyPr/>
          <a:lstStyle>
            <a:lvl1pPr marL="0" indent="0">
              <a:buNone/>
              <a:defRPr sz="1400" b="1" baseline="0">
                <a:solidFill>
                  <a:schemeClr val="bg1"/>
                </a:solidFill>
              </a:defRPr>
            </a:lvl1pPr>
          </a:lstStyle>
          <a:p>
            <a:pPr lvl="0"/>
            <a:r>
              <a:rPr lang="en-GB"/>
              <a:t>Author, date</a:t>
            </a:r>
            <a:endParaRPr lang="en-GB" dirty="0"/>
          </a:p>
        </p:txBody>
      </p:sp>
      <p:sp>
        <p:nvSpPr>
          <p:cNvPr id="11" name="Titel 10"/>
          <p:cNvSpPr>
            <a:spLocks noGrp="1"/>
          </p:cNvSpPr>
          <p:nvPr>
            <p:ph type="title" hasCustomPrompt="1"/>
          </p:nvPr>
        </p:nvSpPr>
        <p:spPr bwMode="gray">
          <a:xfrm>
            <a:off x="978102" y="3486658"/>
            <a:ext cx="7185713" cy="541687"/>
          </a:xfrm>
        </p:spPr>
        <p:txBody>
          <a:bodyPr anchor="b"/>
          <a:lstStyle>
            <a:lvl1pPr>
              <a:lnSpc>
                <a:spcPct val="80000"/>
              </a:lnSpc>
              <a:defRPr sz="4400">
                <a:solidFill>
                  <a:schemeClr val="bg1"/>
                </a:solidFill>
              </a:defRPr>
            </a:lvl1pPr>
          </a:lstStyle>
          <a:p>
            <a:r>
              <a:rPr lang="en-GB"/>
              <a:t>Title of the presentation</a:t>
            </a:r>
            <a:endParaRPr lang="en-GB" dirty="0"/>
          </a:p>
        </p:txBody>
      </p:sp>
      <p:grpSp>
        <p:nvGrpSpPr>
          <p:cNvPr id="8" name="Gruppieren 7"/>
          <p:cNvGrpSpPr/>
          <p:nvPr userDrawn="1"/>
        </p:nvGrpSpPr>
        <p:grpSpPr>
          <a:xfrm>
            <a:off x="7767501" y="106363"/>
            <a:ext cx="1193937" cy="221456"/>
            <a:chOff x="8174038" y="147638"/>
            <a:chExt cx="787400" cy="146050"/>
          </a:xfrm>
        </p:grpSpPr>
        <p:sp>
          <p:nvSpPr>
            <p:cNvPr id="10" name="AutoShape 89"/>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n-GB" dirty="0"/>
            </a:p>
          </p:txBody>
        </p:sp>
        <p:sp>
          <p:nvSpPr>
            <p:cNvPr id="12" name="Rectangle 91"/>
            <p:cNvSpPr>
              <a:spLocks noChangeArrowheads="1"/>
            </p:cNvSpPr>
            <p:nvPr userDrawn="1"/>
          </p:nvSpPr>
          <p:spPr bwMode="auto">
            <a:xfrm>
              <a:off x="8174038" y="147638"/>
              <a:ext cx="787400" cy="14605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4" name="Rectangle 92"/>
            <p:cNvSpPr>
              <a:spLocks noChangeArrowheads="1"/>
            </p:cNvSpPr>
            <p:nvPr userDrawn="1"/>
          </p:nvSpPr>
          <p:spPr bwMode="auto">
            <a:xfrm>
              <a:off x="8855076" y="187326"/>
              <a:ext cx="68263" cy="6667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5" name="Freeform 93"/>
            <p:cNvSpPr>
              <a:spLocks/>
            </p:cNvSpPr>
            <p:nvPr userDrawn="1"/>
          </p:nvSpPr>
          <p:spPr bwMode="auto">
            <a:xfrm>
              <a:off x="8621713" y="185738"/>
              <a:ext cx="65088" cy="69850"/>
            </a:xfrm>
            <a:custGeom>
              <a:avLst/>
              <a:gdLst>
                <a:gd name="T0" fmla="*/ 21 w 40"/>
                <a:gd name="T1" fmla="*/ 18 h 44"/>
                <a:gd name="T2" fmla="*/ 21 w 40"/>
                <a:gd name="T3" fmla="*/ 26 h 44"/>
                <a:gd name="T4" fmla="*/ 31 w 40"/>
                <a:gd name="T5" fmla="*/ 26 h 44"/>
                <a:gd name="T6" fmla="*/ 31 w 40"/>
                <a:gd name="T7" fmla="*/ 33 h 44"/>
                <a:gd name="T8" fmla="*/ 22 w 40"/>
                <a:gd name="T9" fmla="*/ 36 h 44"/>
                <a:gd name="T10" fmla="*/ 8 w 40"/>
                <a:gd name="T11" fmla="*/ 22 h 44"/>
                <a:gd name="T12" fmla="*/ 22 w 40"/>
                <a:gd name="T13" fmla="*/ 8 h 44"/>
                <a:gd name="T14" fmla="*/ 33 w 40"/>
                <a:gd name="T15" fmla="*/ 12 h 44"/>
                <a:gd name="T16" fmla="*/ 33 w 40"/>
                <a:gd name="T17" fmla="*/ 12 h 44"/>
                <a:gd name="T18" fmla="*/ 39 w 40"/>
                <a:gd name="T19" fmla="*/ 7 h 44"/>
                <a:gd name="T20" fmla="*/ 38 w 40"/>
                <a:gd name="T21" fmla="*/ 7 h 44"/>
                <a:gd name="T22" fmla="*/ 22 w 40"/>
                <a:gd name="T23" fmla="*/ 0 h 44"/>
                <a:gd name="T24" fmla="*/ 0 w 40"/>
                <a:gd name="T25" fmla="*/ 22 h 44"/>
                <a:gd name="T26" fmla="*/ 22 w 40"/>
                <a:gd name="T27" fmla="*/ 44 h 44"/>
                <a:gd name="T28" fmla="*/ 40 w 40"/>
                <a:gd name="T29" fmla="*/ 36 h 44"/>
                <a:gd name="T30" fmla="*/ 40 w 40"/>
                <a:gd name="T31" fmla="*/ 35 h 44"/>
                <a:gd name="T32" fmla="*/ 40 w 40"/>
                <a:gd name="T33" fmla="*/ 18 h 44"/>
                <a:gd name="T34" fmla="*/ 21 w 40"/>
                <a:gd name="T35"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6" name="Freeform 94"/>
            <p:cNvSpPr>
              <a:spLocks/>
            </p:cNvSpPr>
            <p:nvPr userDrawn="1"/>
          </p:nvSpPr>
          <p:spPr bwMode="auto">
            <a:xfrm>
              <a:off x="8702676" y="187326"/>
              <a:ext cx="50800" cy="66675"/>
            </a:xfrm>
            <a:custGeom>
              <a:avLst/>
              <a:gdLst>
                <a:gd name="T0" fmla="*/ 32 w 32"/>
                <a:gd name="T1" fmla="*/ 8 h 42"/>
                <a:gd name="T2" fmla="*/ 32 w 32"/>
                <a:gd name="T3" fmla="*/ 0 h 42"/>
                <a:gd name="T4" fmla="*/ 0 w 32"/>
                <a:gd name="T5" fmla="*/ 0 h 42"/>
                <a:gd name="T6" fmla="*/ 0 w 32"/>
                <a:gd name="T7" fmla="*/ 42 h 42"/>
                <a:gd name="T8" fmla="*/ 9 w 32"/>
                <a:gd name="T9" fmla="*/ 42 h 42"/>
                <a:gd name="T10" fmla="*/ 9 w 32"/>
                <a:gd name="T11" fmla="*/ 25 h 42"/>
                <a:gd name="T12" fmla="*/ 31 w 32"/>
                <a:gd name="T13" fmla="*/ 25 h 42"/>
                <a:gd name="T14" fmla="*/ 31 w 32"/>
                <a:gd name="T15" fmla="*/ 18 h 42"/>
                <a:gd name="T16" fmla="*/ 9 w 32"/>
                <a:gd name="T17" fmla="*/ 18 h 42"/>
                <a:gd name="T18" fmla="*/ 9 w 32"/>
                <a:gd name="T19" fmla="*/ 8 h 42"/>
                <a:gd name="T20" fmla="*/ 32 w 32"/>
                <a:gd name="T21"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7" name="Freeform 95"/>
            <p:cNvSpPr>
              <a:spLocks/>
            </p:cNvSpPr>
            <p:nvPr userDrawn="1"/>
          </p:nvSpPr>
          <p:spPr bwMode="auto">
            <a:xfrm>
              <a:off x="8761413" y="187326"/>
              <a:ext cx="50800" cy="66675"/>
            </a:xfrm>
            <a:custGeom>
              <a:avLst/>
              <a:gdLst>
                <a:gd name="T0" fmla="*/ 0 w 32"/>
                <a:gd name="T1" fmla="*/ 0 h 42"/>
                <a:gd name="T2" fmla="*/ 0 w 32"/>
                <a:gd name="T3" fmla="*/ 8 h 42"/>
                <a:gd name="T4" fmla="*/ 11 w 32"/>
                <a:gd name="T5" fmla="*/ 8 h 42"/>
                <a:gd name="T6" fmla="*/ 11 w 32"/>
                <a:gd name="T7" fmla="*/ 42 h 42"/>
                <a:gd name="T8" fmla="*/ 20 w 32"/>
                <a:gd name="T9" fmla="*/ 42 h 42"/>
                <a:gd name="T10" fmla="*/ 20 w 32"/>
                <a:gd name="T11" fmla="*/ 8 h 42"/>
                <a:gd name="T12" fmla="*/ 32 w 32"/>
                <a:gd name="T13" fmla="*/ 8 h 42"/>
                <a:gd name="T14" fmla="*/ 32 w 32"/>
                <a:gd name="T15" fmla="*/ 0 h 42"/>
                <a:gd name="T16" fmla="*/ 0 w 32"/>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grpSp>
      <p:sp>
        <p:nvSpPr>
          <p:cNvPr id="19" name="Textfeld 18">
            <a:extLst>
              <a:ext uri="{FF2B5EF4-FFF2-40B4-BE49-F238E27FC236}">
                <a16:creationId xmlns:a16="http://schemas.microsoft.com/office/drawing/2014/main" id="{B8C0C1B3-D3C7-49E3-96A2-807C89CBEC52}"/>
              </a:ext>
            </a:extLst>
          </p:cNvPr>
          <p:cNvSpPr txBox="1">
            <a:spLocks/>
          </p:cNvSpPr>
          <p:nvPr userDrawn="1"/>
        </p:nvSpPr>
        <p:spPr>
          <a:xfrm>
            <a:off x="982662" y="5003805"/>
            <a:ext cx="7186612" cy="92333"/>
          </a:xfrm>
          <a:prstGeom prst="rect">
            <a:avLst/>
          </a:prstGeom>
          <a:noFill/>
        </p:spPr>
        <p:txBody>
          <a:bodyPr wrap="square" lIns="0" tIns="0" rIns="0" bIns="0" rtlCol="0">
            <a:spAutoFit/>
          </a:bodyPr>
          <a:lstStyle/>
          <a:p>
            <a:r>
              <a:rPr lang="en-GB" sz="600" b="1"/>
              <a:t>© 2020 | GFT Technologies SE and its affiliates. All rights reserved.</a:t>
            </a:r>
            <a:endParaRPr lang="en-GB" sz="600" b="1" dirty="0"/>
          </a:p>
        </p:txBody>
      </p:sp>
    </p:spTree>
    <p:custDataLst>
      <p:tags r:id="rId1"/>
    </p:custDataLst>
    <p:extLst>
      <p:ext uri="{BB962C8B-B14F-4D97-AF65-F5344CB8AC3E}">
        <p14:creationId xmlns:p14="http://schemas.microsoft.com/office/powerpoint/2010/main" val="108835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8 columns and text">
    <p:spTree>
      <p:nvGrpSpPr>
        <p:cNvPr id="1" name=""/>
        <p:cNvGrpSpPr/>
        <p:nvPr/>
      </p:nvGrpSpPr>
      <p:grpSpPr>
        <a:xfrm>
          <a:off x="0" y="0"/>
          <a:ext cx="0" cy="0"/>
          <a:chOff x="0" y="0"/>
          <a:chExt cx="0" cy="0"/>
        </a:xfrm>
      </p:grpSpPr>
      <p:graphicFrame>
        <p:nvGraphicFramePr>
          <p:cNvPr id="18" name="Objekt 17" hidden="1"/>
          <p:cNvGraphicFramePr>
            <a:graphicFrameLocks noChangeAspect="1"/>
          </p:cNvGraphicFramePr>
          <p:nvPr userDrawn="1">
            <p:custDataLst>
              <p:tags r:id="rId2"/>
            </p:custDataLst>
            <p:extLst>
              <p:ext uri="{D42A27DB-BD31-4B8C-83A1-F6EECF244321}">
                <p14:modId xmlns:p14="http://schemas.microsoft.com/office/powerpoint/2010/main" val="25223916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5" name="Bildplatzhalter 14"/>
          <p:cNvSpPr>
            <a:spLocks noGrp="1"/>
          </p:cNvSpPr>
          <p:nvPr>
            <p:ph type="pic" sz="quarter" idx="14" hasCustomPrompt="1"/>
          </p:nvPr>
        </p:nvSpPr>
        <p:spPr>
          <a:xfrm>
            <a:off x="188913" y="441325"/>
            <a:ext cx="6330949" cy="4519613"/>
          </a:xfrm>
          <a:solidFill>
            <a:schemeClr val="accent6"/>
          </a:solidFill>
        </p:spPr>
        <p:txBody>
          <a:bodyPr>
            <a:noAutofit/>
          </a:bodyPr>
          <a:lstStyle>
            <a:lvl1pPr marL="0" indent="0">
              <a:buNone/>
              <a:defRPr sz="1200">
                <a:solidFill>
                  <a:schemeClr val="bg1"/>
                </a:solidFill>
              </a:defRPr>
            </a:lvl1pPr>
          </a:lstStyle>
          <a:p>
            <a:r>
              <a:rPr lang="en-GB"/>
              <a:t>Insert 8-column picture from imagepack</a:t>
            </a:r>
            <a:endParaRPr lang="en-GB" dirty="0"/>
          </a:p>
        </p:txBody>
      </p:sp>
      <p:sp>
        <p:nvSpPr>
          <p:cNvPr id="6" name="Titel 5"/>
          <p:cNvSpPr>
            <a:spLocks noGrp="1"/>
          </p:cNvSpPr>
          <p:nvPr>
            <p:ph type="title" hasCustomPrompt="1"/>
          </p:nvPr>
        </p:nvSpPr>
        <p:spPr>
          <a:xfrm>
            <a:off x="6930391" y="633413"/>
            <a:ext cx="1648460" cy="276999"/>
          </a:xfrm>
        </p:spPr>
        <p:txBody>
          <a:bodyPr/>
          <a:lstStyle>
            <a:lvl1pPr>
              <a:defRPr sz="2000" b="1"/>
            </a:lvl1pPr>
          </a:lstStyle>
          <a:p>
            <a:r>
              <a:rPr lang="en-GB"/>
              <a:t>Headline</a:t>
            </a:r>
            <a:endParaRPr lang="en-GB" dirty="0"/>
          </a:p>
        </p:txBody>
      </p:sp>
      <p:sp>
        <p:nvSpPr>
          <p:cNvPr id="10"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7E353F6D-59FD-4B84-9AE5-EF1F64D065D6}" type="datetime1">
              <a:rPr lang="en-GB" smtClean="0"/>
              <a:t>17/09/2021</a:t>
            </a:fld>
            <a:endParaRPr lang="en-GB" dirty="0"/>
          </a:p>
        </p:txBody>
      </p:sp>
      <p:sp>
        <p:nvSpPr>
          <p:cNvPr id="3" name="Textplatzhalter 2"/>
          <p:cNvSpPr>
            <a:spLocks noGrp="1"/>
          </p:cNvSpPr>
          <p:nvPr>
            <p:ph type="body" sz="quarter" idx="15" hasCustomPrompt="1"/>
          </p:nvPr>
        </p:nvSpPr>
        <p:spPr>
          <a:xfrm>
            <a:off x="6930391" y="1265238"/>
            <a:ext cx="1648460" cy="1158875"/>
          </a:xfrm>
        </p:spPr>
        <p:txBody>
          <a:body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Textplatzhalter 4">
            <a:extLst>
              <a:ext uri="{FF2B5EF4-FFF2-40B4-BE49-F238E27FC236}">
                <a16:creationId xmlns:a16="http://schemas.microsoft.com/office/drawing/2014/main" id="{1708FC10-F46A-4567-9EE3-A40625FD0114}"/>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2" name="Fußzeilenplatzhalter 1">
            <a:extLst>
              <a:ext uri="{FF2B5EF4-FFF2-40B4-BE49-F238E27FC236}">
                <a16:creationId xmlns:a16="http://schemas.microsoft.com/office/drawing/2014/main" id="{F02D1EBE-CF1D-4531-931D-8EDA8C7EFF7F}"/>
              </a:ext>
            </a:extLst>
          </p:cNvPr>
          <p:cNvSpPr>
            <a:spLocks noGrp="1"/>
          </p:cNvSpPr>
          <p:nvPr>
            <p:ph type="ftr" sz="quarter" idx="16"/>
          </p:nvPr>
        </p:nvSpPr>
        <p:spPr/>
        <p:txBody>
          <a:bodyPr/>
          <a:lstStyle/>
          <a:p>
            <a:r>
              <a:rPr lang="en-GB"/>
              <a:t>Type here if  add info needed  for every slide</a:t>
            </a:r>
            <a:endParaRPr lang="en-GB" dirty="0"/>
          </a:p>
        </p:txBody>
      </p:sp>
      <p:cxnSp>
        <p:nvCxnSpPr>
          <p:cNvPr id="12" name="Straight Connector 7">
            <a:extLst>
              <a:ext uri="{FF2B5EF4-FFF2-40B4-BE49-F238E27FC236}">
                <a16:creationId xmlns:a16="http://schemas.microsoft.com/office/drawing/2014/main" id="{9BB8C180-F262-43A9-B256-1E08EC103495}"/>
              </a:ext>
            </a:extLst>
          </p:cNvPr>
          <p:cNvCxnSpPr>
            <a:cxnSpLocks/>
          </p:cNvCxnSpPr>
          <p:nvPr userDrawn="1"/>
        </p:nvCxnSpPr>
        <p:spPr bwMode="gray">
          <a:xfrm>
            <a:off x="6545334" y="3175"/>
            <a:ext cx="0" cy="514032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546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11 columns and text">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5001485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Bildplatzhalter 14"/>
          <p:cNvSpPr>
            <a:spLocks noGrp="1"/>
          </p:cNvSpPr>
          <p:nvPr>
            <p:ph type="pic" sz="quarter" idx="14" hasCustomPrompt="1"/>
          </p:nvPr>
        </p:nvSpPr>
        <p:spPr>
          <a:xfrm>
            <a:off x="188913" y="441325"/>
            <a:ext cx="8770144" cy="4519613"/>
          </a:xfrm>
          <a:solidFill>
            <a:schemeClr val="accent6"/>
          </a:solidFill>
        </p:spPr>
        <p:txBody>
          <a:bodyPr>
            <a:noAutofit/>
          </a:bodyPr>
          <a:lstStyle>
            <a:lvl1pPr marL="0" indent="0">
              <a:buNone/>
              <a:defRPr sz="1200">
                <a:solidFill>
                  <a:schemeClr val="bg1"/>
                </a:solidFill>
              </a:defRPr>
            </a:lvl1pPr>
          </a:lstStyle>
          <a:p>
            <a:r>
              <a:rPr lang="en-GB"/>
              <a:t>Fullscreen image slide! Insert 11-column picture from imagepack.</a:t>
            </a:r>
            <a:br>
              <a:rPr lang="en-GB"/>
            </a:br>
            <a:r>
              <a:rPr lang="en-GB"/>
              <a:t>No text but headline!</a:t>
            </a:r>
            <a:endParaRPr lang="en-GB" dirty="0"/>
          </a:p>
        </p:txBody>
      </p:sp>
      <p:sp>
        <p:nvSpPr>
          <p:cNvPr id="11" name="Titel 10"/>
          <p:cNvSpPr>
            <a:spLocks noGrp="1"/>
          </p:cNvSpPr>
          <p:nvPr>
            <p:ph type="title" hasCustomPrompt="1"/>
          </p:nvPr>
        </p:nvSpPr>
        <p:spPr>
          <a:xfrm>
            <a:off x="978102" y="3449702"/>
            <a:ext cx="7185713" cy="541687"/>
          </a:xfrm>
        </p:spPr>
        <p:txBody>
          <a:bodyPr anchor="b">
            <a:spAutoFit/>
          </a:bodyPr>
          <a:lstStyle>
            <a:lvl1pPr>
              <a:lnSpc>
                <a:spcPct val="80000"/>
              </a:lnSpc>
              <a:defRPr sz="4400"/>
            </a:lvl1pPr>
          </a:lstStyle>
          <a:p>
            <a:r>
              <a:rPr lang="en-GB"/>
              <a:t>Headline</a:t>
            </a:r>
            <a:endParaRPr lang="en-GB" dirty="0"/>
          </a:p>
        </p:txBody>
      </p:sp>
      <p:sp>
        <p:nvSpPr>
          <p:cNvPr id="8"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D88D7170-51D6-4B60-8C55-B5C60F9F0F12}" type="datetime1">
              <a:rPr lang="en-GB" smtClean="0"/>
              <a:t>17/09/2021</a:t>
            </a:fld>
            <a:endParaRPr lang="en-GB" dirty="0"/>
          </a:p>
        </p:txBody>
      </p:sp>
      <p:sp>
        <p:nvSpPr>
          <p:cNvPr id="9" name="Textplatzhalter 4">
            <a:extLst>
              <a:ext uri="{FF2B5EF4-FFF2-40B4-BE49-F238E27FC236}">
                <a16:creationId xmlns:a16="http://schemas.microsoft.com/office/drawing/2014/main" id="{5D4BAD10-E9AD-4FA4-A4E0-11B4AA4045B2}"/>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2" name="Fußzeilenplatzhalter 1">
            <a:extLst>
              <a:ext uri="{FF2B5EF4-FFF2-40B4-BE49-F238E27FC236}">
                <a16:creationId xmlns:a16="http://schemas.microsoft.com/office/drawing/2014/main" id="{5E73F7A2-8EAD-4612-AD1D-D99BDA8453FF}"/>
              </a:ext>
            </a:extLst>
          </p:cNvPr>
          <p:cNvSpPr>
            <a:spLocks noGrp="1"/>
          </p:cNvSpPr>
          <p:nvPr>
            <p:ph type="ftr" sz="quarter" idx="15"/>
          </p:nvPr>
        </p:nvSpPr>
        <p:spPr/>
        <p:txBody>
          <a:bodyPr/>
          <a:lstStyle/>
          <a:p>
            <a:r>
              <a:rPr lang="en-GB"/>
              <a:t>Type here if  add info needed  for every slide</a:t>
            </a:r>
            <a:endParaRPr lang="en-GB" dirty="0"/>
          </a:p>
        </p:txBody>
      </p:sp>
    </p:spTree>
    <p:custDataLst>
      <p:tags r:id="rId1"/>
    </p:custDataLst>
    <p:extLst>
      <p:ext uri="{BB962C8B-B14F-4D97-AF65-F5344CB8AC3E}">
        <p14:creationId xmlns:p14="http://schemas.microsoft.com/office/powerpoint/2010/main" val="2417972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ccess Story">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220478287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13" name="Objekt 1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7024613E-FE0C-4DE9-BAD2-17B9CCBABB6F}"/>
              </a:ext>
            </a:extLst>
          </p:cNvPr>
          <p:cNvSpPr/>
          <p:nvPr userDrawn="1">
            <p:custDataLst>
              <p:tags r:id="rId3"/>
            </p:custDataLst>
          </p:nvPr>
        </p:nvSpPr>
        <p:spPr>
          <a:xfrm>
            <a:off x="0" y="0"/>
            <a:ext cx="158750" cy="15875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GB" sz="1800" b="1" i="0" baseline="0" dirty="0">
              <a:solidFill>
                <a:schemeClr val="tx1"/>
              </a:solidFill>
              <a:latin typeface="Arial" panose="020B0604020202020204" pitchFamily="34" charset="0"/>
              <a:ea typeface="Geneva"/>
              <a:cs typeface="+mj-cs"/>
              <a:sym typeface="Arial" panose="020B0604020202020204" pitchFamily="34" charset="0"/>
            </a:endParaRPr>
          </a:p>
        </p:txBody>
      </p:sp>
      <p:sp>
        <p:nvSpPr>
          <p:cNvPr id="6" name="Rechteck 5"/>
          <p:cNvSpPr/>
          <p:nvPr userDrawn="1"/>
        </p:nvSpPr>
        <p:spPr>
          <a:xfrm>
            <a:off x="186532" y="441325"/>
            <a:ext cx="8774906" cy="4519613"/>
          </a:xfrm>
          <a:prstGeom prst="rect">
            <a:avLst/>
          </a:prstGeom>
          <a:solidFill>
            <a:srgbClr val="E1EBF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eaLnBrk="1"/>
            <a:endParaRPr lang="en-GB" sz="1200" dirty="0">
              <a:solidFill>
                <a:schemeClr val="tx1"/>
              </a:solidFill>
            </a:endParaRPr>
          </a:p>
        </p:txBody>
      </p:sp>
      <p:sp>
        <p:nvSpPr>
          <p:cNvPr id="8"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309C451E-D256-4A78-BC9F-20D1AF345EE3}" type="datetime1">
              <a:rPr lang="en-GB" smtClean="0"/>
              <a:t>17/09/2021</a:t>
            </a:fld>
            <a:endParaRPr lang="en-GB" dirty="0"/>
          </a:p>
        </p:txBody>
      </p:sp>
      <p:sp>
        <p:nvSpPr>
          <p:cNvPr id="2" name="Fußzeilenplatzhalter 1">
            <a:extLst>
              <a:ext uri="{FF2B5EF4-FFF2-40B4-BE49-F238E27FC236}">
                <a16:creationId xmlns:a16="http://schemas.microsoft.com/office/drawing/2014/main" id="{2EF12584-1E1D-4D71-86E5-BC9768D30C2A}"/>
              </a:ext>
            </a:extLst>
          </p:cNvPr>
          <p:cNvSpPr>
            <a:spLocks noGrp="1"/>
          </p:cNvSpPr>
          <p:nvPr>
            <p:ph type="ftr" sz="quarter" idx="13"/>
          </p:nvPr>
        </p:nvSpPr>
        <p:spPr/>
        <p:txBody>
          <a:bodyPr anchor="t"/>
          <a:lstStyle>
            <a:lvl1pPr>
              <a:defRPr>
                <a:solidFill>
                  <a:schemeClr val="bg1"/>
                </a:solidFill>
              </a:defRPr>
            </a:lvl1pPr>
          </a:lstStyle>
          <a:p>
            <a:r>
              <a:rPr lang="en-GB"/>
              <a:t>Type here if  add info needed  for every slide</a:t>
            </a:r>
            <a:endParaRPr lang="en-GB" dirty="0"/>
          </a:p>
        </p:txBody>
      </p:sp>
      <p:pic>
        <p:nvPicPr>
          <p:cNvPr id="10" name="Grafik 9">
            <a:extLst>
              <a:ext uri="{FF2B5EF4-FFF2-40B4-BE49-F238E27FC236}">
                <a16:creationId xmlns:a16="http://schemas.microsoft.com/office/drawing/2014/main" id="{4EBF2FCA-3666-4370-8138-ED6B11D77B15}"/>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87323" y="441324"/>
            <a:ext cx="3184527" cy="4519615"/>
          </a:xfrm>
          <a:prstGeom prst="rect">
            <a:avLst/>
          </a:prstGeom>
        </p:spPr>
      </p:pic>
      <p:pic>
        <p:nvPicPr>
          <p:cNvPr id="12" name="Grafik 11">
            <a:extLst>
              <a:ext uri="{FF2B5EF4-FFF2-40B4-BE49-F238E27FC236}">
                <a16:creationId xmlns:a16="http://schemas.microsoft.com/office/drawing/2014/main" id="{DDD5DB8D-C169-4963-B42E-7E71B8D373FB}"/>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t="-1" b="816"/>
          <a:stretch/>
        </p:blipFill>
        <p:spPr>
          <a:xfrm>
            <a:off x="187323" y="1859281"/>
            <a:ext cx="3145980" cy="3103244"/>
          </a:xfrm>
          <a:prstGeom prst="rect">
            <a:avLst/>
          </a:prstGeom>
        </p:spPr>
      </p:pic>
      <p:pic>
        <p:nvPicPr>
          <p:cNvPr id="14" name="Grafik 13">
            <a:extLst>
              <a:ext uri="{FF2B5EF4-FFF2-40B4-BE49-F238E27FC236}">
                <a16:creationId xmlns:a16="http://schemas.microsoft.com/office/drawing/2014/main" id="{CA1D5E87-51D5-482C-B861-8677DA0A2486}"/>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187323" y="441324"/>
            <a:ext cx="3145980" cy="1353903"/>
          </a:xfrm>
          <a:prstGeom prst="rect">
            <a:avLst/>
          </a:prstGeom>
        </p:spPr>
      </p:pic>
      <p:sp>
        <p:nvSpPr>
          <p:cNvPr id="15" name="Titel 5">
            <a:extLst>
              <a:ext uri="{FF2B5EF4-FFF2-40B4-BE49-F238E27FC236}">
                <a16:creationId xmlns:a16="http://schemas.microsoft.com/office/drawing/2014/main" id="{3F08AE8C-E6D1-4388-9DDC-9403B0AE08FC}"/>
              </a:ext>
            </a:extLst>
          </p:cNvPr>
          <p:cNvSpPr>
            <a:spLocks noGrp="1"/>
          </p:cNvSpPr>
          <p:nvPr>
            <p:ph type="title" hasCustomPrompt="1"/>
          </p:nvPr>
        </p:nvSpPr>
        <p:spPr>
          <a:xfrm>
            <a:off x="187323" y="576078"/>
            <a:ext cx="3112365" cy="747897"/>
          </a:xfrm>
          <a:noFill/>
        </p:spPr>
        <p:txBody>
          <a:bodyPr lIns="324000" tIns="0" rIns="144000" bIns="0" anchor="b">
            <a:spAutoFit/>
          </a:bodyPr>
          <a:lstStyle>
            <a:lvl1pPr>
              <a:defRPr sz="1800" b="1">
                <a:solidFill>
                  <a:schemeClr val="bg1"/>
                </a:solidFill>
              </a:defRPr>
            </a:lvl1pPr>
          </a:lstStyle>
          <a:p>
            <a:r>
              <a:rPr lang="en-GB" noProof="0"/>
              <a:t>Headline</a:t>
            </a:r>
            <a:br>
              <a:rPr lang="en-GB" noProof="0"/>
            </a:br>
            <a:r>
              <a:rPr lang="en-GB" noProof="0"/>
              <a:t>two or</a:t>
            </a:r>
            <a:br>
              <a:rPr lang="en-GB" noProof="0"/>
            </a:br>
            <a:r>
              <a:rPr lang="en-GB" noProof="0"/>
              <a:t>three lines</a:t>
            </a:r>
            <a:endParaRPr lang="en-GB" noProof="0" dirty="0"/>
          </a:p>
        </p:txBody>
      </p:sp>
      <p:sp>
        <p:nvSpPr>
          <p:cNvPr id="17" name="Textplatzhalter 18">
            <a:extLst>
              <a:ext uri="{FF2B5EF4-FFF2-40B4-BE49-F238E27FC236}">
                <a16:creationId xmlns:a16="http://schemas.microsoft.com/office/drawing/2014/main" id="{8A45BD2A-3FD2-418F-A6BB-8A8936D83E52}"/>
              </a:ext>
            </a:extLst>
          </p:cNvPr>
          <p:cNvSpPr>
            <a:spLocks noGrp="1"/>
          </p:cNvSpPr>
          <p:nvPr>
            <p:ph type="body" sz="quarter" idx="23" hasCustomPrompt="1"/>
          </p:nvPr>
        </p:nvSpPr>
        <p:spPr>
          <a:xfrm>
            <a:off x="187322" y="2007962"/>
            <a:ext cx="3112365" cy="498598"/>
          </a:xfrm>
        </p:spPr>
        <p:txBody>
          <a:bodyPr lIns="324000" rIns="144000">
            <a:spAutoFit/>
          </a:bodyPr>
          <a:lstStyle>
            <a:lvl1pPr marL="0" indent="0">
              <a:buNone/>
              <a:defRPr sz="1200" baseline="0">
                <a:solidFill>
                  <a:schemeClr val="bg1"/>
                </a:solidFill>
              </a:defRPr>
            </a:lvl1pPr>
          </a:lstStyle>
          <a:p>
            <a:pPr lvl="0"/>
            <a:r>
              <a:rPr lang="en-GB"/>
              <a:t>Please insert text, graphic or picture and c</a:t>
            </a:r>
            <a:r>
              <a:rPr lang="en-GB" noProof="0"/>
              <a:t>heck with: marketing-group@gft.com</a:t>
            </a:r>
            <a:endParaRPr lang="en-GB" dirty="0"/>
          </a:p>
        </p:txBody>
      </p:sp>
      <p:sp>
        <p:nvSpPr>
          <p:cNvPr id="18" name="Rechteck 17">
            <a:extLst>
              <a:ext uri="{FF2B5EF4-FFF2-40B4-BE49-F238E27FC236}">
                <a16:creationId xmlns:a16="http://schemas.microsoft.com/office/drawing/2014/main" id="{2B8D4479-AF10-4799-A736-D82BB79A04F5}"/>
              </a:ext>
            </a:extLst>
          </p:cNvPr>
          <p:cNvSpPr>
            <a:spLocks/>
          </p:cNvSpPr>
          <p:nvPr userDrawn="1"/>
        </p:nvSpPr>
        <p:spPr>
          <a:xfrm>
            <a:off x="187322" y="1536710"/>
            <a:ext cx="3112365" cy="166199"/>
          </a:xfrm>
          <a:prstGeom prst="rect">
            <a:avLst/>
          </a:prstGeom>
        </p:spPr>
        <p:txBody>
          <a:bodyPr vert="horz" lIns="324000" tIns="0" rIns="144000" bIns="0" rtlCol="0">
            <a:spAutoFit/>
          </a:bodyPr>
          <a:lstStyle/>
          <a:p>
            <a:pPr marR="0" lvl="0" indent="0" defTabSz="685800" fontAlgn="base">
              <a:lnSpc>
                <a:spcPct val="90000"/>
              </a:lnSpc>
              <a:spcBef>
                <a:spcPts val="600"/>
              </a:spcBef>
              <a:spcAft>
                <a:spcPct val="0"/>
              </a:spcAft>
              <a:buClr>
                <a:srgbClr val="000000"/>
              </a:buClr>
              <a:buSzTx/>
              <a:buFont typeface="Wingdings" panose="05000000000000000000" pitchFamily="2" charset="2"/>
              <a:buNone/>
              <a:tabLst/>
            </a:pPr>
            <a:r>
              <a:rPr lang="en-GB" sz="1200" b="0" noProof="0">
                <a:solidFill>
                  <a:schemeClr val="bg1"/>
                </a:solidFill>
                <a:ea typeface="Geneva" pitchFamily="-128" charset="-128"/>
              </a:rPr>
              <a:t>Success story</a:t>
            </a:r>
            <a:endParaRPr lang="en-GB" sz="1200" b="0" noProof="0" dirty="0">
              <a:solidFill>
                <a:schemeClr val="bg1"/>
              </a:solidFill>
              <a:ea typeface="Geneva" pitchFamily="-128" charset="-128"/>
            </a:endParaRPr>
          </a:p>
        </p:txBody>
      </p:sp>
      <p:sp>
        <p:nvSpPr>
          <p:cNvPr id="19" name="Textplatzhalter 3">
            <a:extLst>
              <a:ext uri="{FF2B5EF4-FFF2-40B4-BE49-F238E27FC236}">
                <a16:creationId xmlns:a16="http://schemas.microsoft.com/office/drawing/2014/main" id="{BE30909A-DFB6-49C7-8362-1755388B15D3}"/>
              </a:ext>
            </a:extLst>
          </p:cNvPr>
          <p:cNvSpPr>
            <a:spLocks noGrp="1"/>
          </p:cNvSpPr>
          <p:nvPr>
            <p:ph type="body" sz="quarter" idx="26" hasCustomPrompt="1"/>
          </p:nvPr>
        </p:nvSpPr>
        <p:spPr>
          <a:xfrm>
            <a:off x="3371850" y="438149"/>
            <a:ext cx="5588000" cy="3506480"/>
          </a:xfrm>
        </p:spPr>
        <p:txBody>
          <a:bodyPr lIns="396000" tIns="198000" rIns="144000" bIns="0">
            <a:spAutoFit/>
          </a:bodyPr>
          <a:lstStyle>
            <a:lvl1pPr marL="0" indent="0">
              <a:spcBef>
                <a:spcPts val="200"/>
              </a:spcBef>
              <a:buNone/>
              <a:defRPr sz="600" b="0" cap="all" baseline="0">
                <a:solidFill>
                  <a:schemeClr val="accent1"/>
                </a:solidFill>
              </a:defRPr>
            </a:lvl1pPr>
            <a:lvl2pPr marL="0" marR="0" indent="0" algn="l" defTabSz="685800" rtl="0" eaLnBrk="1" fontAlgn="base" latinLnBrk="0" hangingPunct="1">
              <a:lnSpc>
                <a:spcPct val="90000"/>
              </a:lnSpc>
              <a:spcBef>
                <a:spcPts val="200"/>
              </a:spcBef>
              <a:spcAft>
                <a:spcPct val="0"/>
              </a:spcAft>
              <a:buClr>
                <a:srgbClr val="000000"/>
              </a:buClr>
              <a:buSzTx/>
              <a:buFont typeface="Wingdings" panose="05000000000000000000" pitchFamily="2" charset="2"/>
              <a:buNone/>
              <a:tabLst/>
              <a:defRPr sz="900" b="1"/>
            </a:lvl2pPr>
            <a:lvl3pPr marL="136525" indent="-136525">
              <a:spcBef>
                <a:spcPts val="200"/>
              </a:spcBef>
              <a:defRPr sz="900"/>
            </a:lvl3pPr>
          </a:lstStyle>
          <a:p>
            <a:pPr lvl="0"/>
            <a:r>
              <a:rPr lang="en-GB"/>
              <a:t>The CHallenGE</a:t>
            </a:r>
          </a:p>
          <a:p>
            <a:pPr lvl="1"/>
            <a:r>
              <a:rPr lang="en-GB"/>
              <a:t>One-sentence-summary here</a:t>
            </a:r>
          </a:p>
          <a:p>
            <a:pPr lvl="2"/>
            <a:r>
              <a:rPr lang="en-GB"/>
              <a:t>Text</a:t>
            </a:r>
          </a:p>
          <a:p>
            <a:pPr lvl="2"/>
            <a:r>
              <a:rPr lang="en-GB"/>
              <a:t>Text</a:t>
            </a:r>
          </a:p>
          <a:p>
            <a:pPr lvl="2"/>
            <a:r>
              <a:rPr lang="en-GB"/>
              <a:t>Text</a:t>
            </a:r>
          </a:p>
          <a:p>
            <a:pPr lvl="2"/>
            <a:r>
              <a:rPr lang="en-GB"/>
              <a:t>Text</a:t>
            </a:r>
          </a:p>
          <a:p>
            <a:pPr lvl="2"/>
            <a:r>
              <a:rPr lang="en-GB"/>
              <a:t>Text</a:t>
            </a:r>
          </a:p>
          <a:p>
            <a:pPr lvl="2"/>
            <a:r>
              <a:rPr lang="en-GB"/>
              <a:t>Text</a:t>
            </a:r>
          </a:p>
          <a:p>
            <a:pPr lvl="2"/>
            <a:endParaRPr lang="en-GB"/>
          </a:p>
          <a:p>
            <a:pPr lvl="0"/>
            <a:r>
              <a:rPr lang="en-GB"/>
              <a:t>THE ENGAGEMENT</a:t>
            </a:r>
          </a:p>
          <a:p>
            <a:pPr lvl="1"/>
            <a:r>
              <a:rPr lang="en-GB"/>
              <a:t>One-sentence-summary here</a:t>
            </a:r>
          </a:p>
          <a:p>
            <a:pPr lvl="2"/>
            <a:r>
              <a:rPr lang="en-GB"/>
              <a:t>Text</a:t>
            </a:r>
          </a:p>
          <a:p>
            <a:pPr lvl="2"/>
            <a:r>
              <a:rPr lang="en-GB"/>
              <a:t>Text</a:t>
            </a:r>
          </a:p>
          <a:p>
            <a:pPr lvl="2"/>
            <a:r>
              <a:rPr lang="en-GB"/>
              <a:t>Text</a:t>
            </a:r>
          </a:p>
          <a:p>
            <a:pPr lvl="2"/>
            <a:r>
              <a:rPr lang="en-GB"/>
              <a:t>Text</a:t>
            </a:r>
          </a:p>
          <a:p>
            <a:pPr lvl="2"/>
            <a:r>
              <a:rPr lang="en-GB"/>
              <a:t>Text</a:t>
            </a:r>
          </a:p>
          <a:p>
            <a:pPr lvl="2"/>
            <a:endParaRPr lang="en-GB"/>
          </a:p>
          <a:p>
            <a:pPr lvl="0"/>
            <a:r>
              <a:rPr lang="en-GB"/>
              <a:t>THE BENEFIT</a:t>
            </a:r>
          </a:p>
          <a:p>
            <a:pPr lvl="1"/>
            <a:r>
              <a:rPr lang="en-GB"/>
              <a:t>One-sentence-summary here</a:t>
            </a:r>
          </a:p>
          <a:p>
            <a:pPr lvl="2"/>
            <a:r>
              <a:rPr lang="en-GB"/>
              <a:t>Text</a:t>
            </a:r>
          </a:p>
          <a:p>
            <a:pPr lvl="2"/>
            <a:r>
              <a:rPr lang="en-GB"/>
              <a:t>Text</a:t>
            </a:r>
          </a:p>
          <a:p>
            <a:pPr lvl="2"/>
            <a:r>
              <a:rPr lang="en-GB"/>
              <a:t>Text</a:t>
            </a:r>
          </a:p>
          <a:p>
            <a:pPr lvl="2"/>
            <a:r>
              <a:rPr lang="en-GB"/>
              <a:t>Text</a:t>
            </a:r>
            <a:endParaRPr lang="en-GB" dirty="0"/>
          </a:p>
        </p:txBody>
      </p:sp>
      <p:sp>
        <p:nvSpPr>
          <p:cNvPr id="20" name="Textplatzhalter 3">
            <a:extLst>
              <a:ext uri="{FF2B5EF4-FFF2-40B4-BE49-F238E27FC236}">
                <a16:creationId xmlns:a16="http://schemas.microsoft.com/office/drawing/2014/main" id="{E31F4BE4-DDEE-4D51-8F82-85B3B65E3011}"/>
              </a:ext>
            </a:extLst>
          </p:cNvPr>
          <p:cNvSpPr txBox="1">
            <a:spLocks/>
          </p:cNvSpPr>
          <p:nvPr userDrawn="1"/>
        </p:nvSpPr>
        <p:spPr>
          <a:xfrm>
            <a:off x="9542551" y="438149"/>
            <a:ext cx="2173199" cy="2853602"/>
          </a:xfrm>
          <a:prstGeom prst="rect">
            <a:avLst/>
          </a:prstGeom>
        </p:spPr>
        <p:txBody>
          <a:bodyPr wrap="square" lIns="0" tIns="0" rIns="0" bIns="0">
            <a:spAutoFit/>
          </a:bodyPr>
          <a:lstStyle>
            <a:lvl1pPr marL="0" marR="0" indent="0" algn="l" defTabSz="685800" rtl="0" eaLnBrk="1" fontAlgn="base" latinLnBrk="0" hangingPunct="1">
              <a:lnSpc>
                <a:spcPct val="90000"/>
              </a:lnSpc>
              <a:spcBef>
                <a:spcPts val="400"/>
              </a:spcBef>
              <a:spcAft>
                <a:spcPct val="0"/>
              </a:spcAft>
              <a:buClr>
                <a:srgbClr val="000000"/>
              </a:buClr>
              <a:buSzTx/>
              <a:buFont typeface="Wingdings" panose="05000000000000000000" pitchFamily="2" charset="2"/>
              <a:buNone/>
              <a:tabLst/>
              <a:defRPr lang="de-DE" sz="800" b="1" kern="1200" cap="all" baseline="0">
                <a:solidFill>
                  <a:schemeClr val="accent1"/>
                </a:solidFill>
                <a:latin typeface="+mn-lt"/>
                <a:ea typeface="Geneva" pitchFamily="-128" charset="-128"/>
                <a:cs typeface="+mn-cs"/>
              </a:defRPr>
            </a:lvl1pPr>
            <a:lvl2pPr marL="0" marR="0" indent="0" algn="l" defTabSz="685800" rtl="0" eaLnBrk="1" fontAlgn="base" latinLnBrk="0" hangingPunct="1">
              <a:lnSpc>
                <a:spcPct val="90000"/>
              </a:lnSpc>
              <a:spcBef>
                <a:spcPts val="0"/>
              </a:spcBef>
              <a:spcAft>
                <a:spcPct val="0"/>
              </a:spcAft>
              <a:buClr>
                <a:srgbClr val="000000"/>
              </a:buClr>
              <a:buSzTx/>
              <a:buFont typeface="Wingdings" panose="05000000000000000000" pitchFamily="2" charset="2"/>
              <a:buNone/>
              <a:tabLst/>
              <a:defRPr lang="de-DE" sz="1000" b="1" kern="1200">
                <a:solidFill>
                  <a:schemeClr val="tx1"/>
                </a:solidFill>
                <a:latin typeface="+mn-lt"/>
                <a:ea typeface="Geneva" pitchFamily="-128" charset="-128"/>
                <a:cs typeface="+mn-cs"/>
              </a:defRPr>
            </a:lvl2pPr>
            <a:lvl3pPr marL="0" marR="0" indent="0" algn="l" defTabSz="685800" rtl="0" eaLnBrk="1" fontAlgn="base" latinLnBrk="0" hangingPunct="1">
              <a:lnSpc>
                <a:spcPct val="90000"/>
              </a:lnSpc>
              <a:spcBef>
                <a:spcPts val="400"/>
              </a:spcBef>
              <a:spcAft>
                <a:spcPct val="0"/>
              </a:spcAft>
              <a:buClr>
                <a:srgbClr val="000000"/>
              </a:buClr>
              <a:buSzTx/>
              <a:buFont typeface="Wingdings" panose="05000000000000000000" pitchFamily="2" charset="2"/>
              <a:buNone/>
              <a:tabLst/>
              <a:defRPr lang="de-DE" sz="1000" b="0" kern="1200" baseline="0">
                <a:solidFill>
                  <a:schemeClr val="tx1"/>
                </a:solidFill>
                <a:latin typeface="+mn-lt"/>
                <a:ea typeface="Geneva" pitchFamily="-128" charset="-128"/>
                <a:cs typeface="+mn-cs"/>
              </a:defRPr>
            </a:lvl3pPr>
            <a:lvl4pPr marL="0" marR="0" indent="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None/>
              <a:tabLst/>
              <a:defRPr lang="de-DE" sz="1000" b="1" kern="1200" smtClean="0">
                <a:solidFill>
                  <a:srgbClr val="EC6601"/>
                </a:solidFill>
                <a:latin typeface="+mn-lt"/>
                <a:ea typeface="Geneva" pitchFamily="-128" charset="-128"/>
                <a:cs typeface="+mn-cs"/>
              </a:defRPr>
            </a:lvl4pPr>
            <a:lvl5pPr marL="8953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a:solidFill>
                  <a:schemeClr val="tx1"/>
                </a:solidFill>
                <a:latin typeface="+mn-lt"/>
                <a:ea typeface="Geneva" pitchFamily="-128"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3"/>
            <a:r>
              <a:rPr lang="en-GB" sz="900" b="0"/>
              <a:t>Please use this structure and style:</a:t>
            </a:r>
          </a:p>
          <a:p>
            <a:pPr lvl="3"/>
            <a:endParaRPr lang="en-GB"/>
          </a:p>
          <a:p>
            <a:pPr>
              <a:spcBef>
                <a:spcPts val="200"/>
              </a:spcBef>
            </a:pPr>
            <a:r>
              <a:rPr lang="en-GB" sz="600" b="0"/>
              <a:t>The CHallenGE, 6 pt, unbold</a:t>
            </a:r>
          </a:p>
          <a:p>
            <a:pPr lvl="1">
              <a:spcBef>
                <a:spcPts val="200"/>
              </a:spcBef>
            </a:pPr>
            <a:r>
              <a:rPr lang="en-GB" sz="900"/>
              <a:t>One-sentence-summary, 9 pt, bold</a:t>
            </a:r>
          </a:p>
          <a:p>
            <a:pPr marL="138113" lvl="2" indent="-138113">
              <a:spcBef>
                <a:spcPts val="200"/>
              </a:spcBef>
              <a:buFont typeface="Wingdings" panose="05000000000000000000" pitchFamily="2" charset="2"/>
              <a:buChar char="§"/>
            </a:pPr>
            <a:r>
              <a:rPr lang="en-GB" sz="900"/>
              <a:t>Bullets, 9 pt, unbold</a:t>
            </a:r>
          </a:p>
          <a:p>
            <a:pPr marL="138113" lvl="2" indent="-138113">
              <a:spcBef>
                <a:spcPts val="200"/>
              </a:spcBef>
              <a:buFont typeface="Wingdings" panose="05000000000000000000" pitchFamily="2" charset="2"/>
              <a:buChar char="§"/>
            </a:pPr>
            <a:endParaRPr lang="en-GB" sz="900"/>
          </a:p>
          <a:p>
            <a:pPr marL="0" lvl="2" indent="0">
              <a:spcBef>
                <a:spcPts val="200"/>
              </a:spcBef>
              <a:buFont typeface="Wingdings" panose="05000000000000000000" pitchFamily="2" charset="2"/>
              <a:buNone/>
            </a:pPr>
            <a:r>
              <a:rPr lang="en-GB" sz="900"/>
              <a:t>1 empty line before next paragraph</a:t>
            </a:r>
          </a:p>
          <a:p>
            <a:pPr marL="0" lvl="2" indent="0">
              <a:spcBef>
                <a:spcPts val="200"/>
              </a:spcBef>
              <a:buFont typeface="Wingdings" panose="05000000000000000000" pitchFamily="2" charset="2"/>
              <a:buNone/>
            </a:pPr>
            <a:endParaRPr lang="en-GB"/>
          </a:p>
          <a:p>
            <a:pPr>
              <a:spcBef>
                <a:spcPts val="200"/>
              </a:spcBef>
            </a:pPr>
            <a:r>
              <a:rPr lang="en-GB" sz="600" b="0"/>
              <a:t>The ENGAGEMENT, 6 pt, unbold</a:t>
            </a:r>
          </a:p>
          <a:p>
            <a:pPr lvl="1">
              <a:spcBef>
                <a:spcPts val="200"/>
              </a:spcBef>
            </a:pPr>
            <a:r>
              <a:rPr lang="en-GB" sz="900"/>
              <a:t>One-sentence-summary, 9 pt, bold</a:t>
            </a:r>
          </a:p>
          <a:p>
            <a:pPr marL="138113" lvl="2" indent="-138113">
              <a:spcBef>
                <a:spcPts val="200"/>
              </a:spcBef>
              <a:buFont typeface="Wingdings" panose="05000000000000000000" pitchFamily="2" charset="2"/>
              <a:buChar char="§"/>
            </a:pPr>
            <a:r>
              <a:rPr lang="en-GB" sz="900"/>
              <a:t>Bullets, 9 pt, unbold</a:t>
            </a:r>
          </a:p>
          <a:p>
            <a:pPr marL="138113" lvl="2" indent="-138113">
              <a:spcBef>
                <a:spcPts val="200"/>
              </a:spcBef>
              <a:buFont typeface="Wingdings" panose="05000000000000000000" pitchFamily="2" charset="2"/>
              <a:buChar char="§"/>
            </a:pPr>
            <a:endParaRPr lang="en-GB" sz="900"/>
          </a:p>
          <a:p>
            <a:pPr marL="0" lvl="2" indent="0">
              <a:spcBef>
                <a:spcPts val="200"/>
              </a:spcBef>
              <a:buFont typeface="Wingdings" panose="05000000000000000000" pitchFamily="2" charset="2"/>
              <a:buNone/>
            </a:pPr>
            <a:r>
              <a:rPr lang="en-GB" sz="900"/>
              <a:t>1 empty line before next paragraph</a:t>
            </a:r>
          </a:p>
          <a:p>
            <a:pPr marL="0" lvl="2" indent="0">
              <a:spcBef>
                <a:spcPts val="200"/>
              </a:spcBef>
              <a:buFont typeface="Wingdings" panose="05000000000000000000" pitchFamily="2" charset="2"/>
              <a:buNone/>
            </a:pPr>
            <a:endParaRPr lang="en-GB"/>
          </a:p>
          <a:p>
            <a:pPr>
              <a:spcBef>
                <a:spcPts val="200"/>
              </a:spcBef>
            </a:pPr>
            <a:r>
              <a:rPr lang="en-GB" sz="600" b="0"/>
              <a:t>The BENEFIT, 6 pt, unbold</a:t>
            </a:r>
          </a:p>
          <a:p>
            <a:pPr lvl="1">
              <a:spcBef>
                <a:spcPts val="200"/>
              </a:spcBef>
            </a:pPr>
            <a:r>
              <a:rPr lang="en-GB" sz="900"/>
              <a:t>One-sentence-summary, 9 pt, bold</a:t>
            </a:r>
          </a:p>
          <a:p>
            <a:pPr marL="138113" lvl="2" indent="-138113">
              <a:spcBef>
                <a:spcPts val="200"/>
              </a:spcBef>
              <a:buFont typeface="Wingdings" panose="05000000000000000000" pitchFamily="2" charset="2"/>
              <a:buChar char="§"/>
            </a:pPr>
            <a:r>
              <a:rPr lang="en-GB" sz="900"/>
              <a:t>Bullets, 9 pt, unbold</a:t>
            </a:r>
          </a:p>
          <a:p>
            <a:pPr marL="138113" lvl="2" indent="-138113">
              <a:spcBef>
                <a:spcPts val="200"/>
              </a:spcBef>
              <a:buFont typeface="Wingdings" panose="05000000000000000000" pitchFamily="2" charset="2"/>
              <a:buChar char="§"/>
            </a:pPr>
            <a:endParaRPr lang="en-GB" sz="900"/>
          </a:p>
          <a:p>
            <a:pPr marL="0" lvl="2" indent="0">
              <a:spcBef>
                <a:spcPts val="200"/>
              </a:spcBef>
              <a:buFont typeface="Wingdings" panose="05000000000000000000" pitchFamily="2" charset="2"/>
              <a:buNone/>
            </a:pPr>
            <a:endParaRPr lang="en-GB" dirty="0"/>
          </a:p>
        </p:txBody>
      </p:sp>
      <p:sp>
        <p:nvSpPr>
          <p:cNvPr id="21" name="Textplatzhalter 4">
            <a:extLst>
              <a:ext uri="{FF2B5EF4-FFF2-40B4-BE49-F238E27FC236}">
                <a16:creationId xmlns:a16="http://schemas.microsoft.com/office/drawing/2014/main" id="{7D65DC9B-A03E-4B6E-BA94-7C0D37E1830E}"/>
              </a:ext>
            </a:extLst>
          </p:cNvPr>
          <p:cNvSpPr>
            <a:spLocks noGrp="1"/>
          </p:cNvSpPr>
          <p:nvPr>
            <p:ph type="body" sz="quarter" idx="12" hasCustomPrompt="1"/>
          </p:nvPr>
        </p:nvSpPr>
        <p:spPr>
          <a:xfrm>
            <a:off x="4168774" y="86336"/>
            <a:ext cx="720000" cy="249299"/>
          </a:xfrm>
        </p:spPr>
        <p:txBody>
          <a:bodyPr>
            <a:noAutofit/>
          </a:bodyPr>
          <a:lstStyle>
            <a:lvl1pPr marL="0" indent="0">
              <a:spcBef>
                <a:spcPts val="0"/>
              </a:spcBef>
              <a:buNone/>
              <a:defRPr sz="600" b="1">
                <a:solidFill>
                  <a:schemeClr val="accent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Country</a:t>
            </a:r>
            <a:endParaRPr lang="en-GB" dirty="0"/>
          </a:p>
        </p:txBody>
      </p:sp>
      <p:sp>
        <p:nvSpPr>
          <p:cNvPr id="22" name="Textplatzhalter 4">
            <a:extLst>
              <a:ext uri="{FF2B5EF4-FFF2-40B4-BE49-F238E27FC236}">
                <a16:creationId xmlns:a16="http://schemas.microsoft.com/office/drawing/2014/main" id="{35DC7D0B-3A72-4CAE-92C0-FC9CF2AC7B92}"/>
              </a:ext>
            </a:extLst>
          </p:cNvPr>
          <p:cNvSpPr>
            <a:spLocks noGrp="1"/>
          </p:cNvSpPr>
          <p:nvPr>
            <p:ph type="body" sz="quarter" idx="27" hasCustomPrompt="1"/>
          </p:nvPr>
        </p:nvSpPr>
        <p:spPr>
          <a:xfrm>
            <a:off x="3371850" y="86336"/>
            <a:ext cx="720000" cy="249299"/>
          </a:xfrm>
        </p:spPr>
        <p:txBody>
          <a:bodyPr>
            <a:noAutofit/>
          </a:bodyPr>
          <a:lstStyle>
            <a:lvl1pPr marL="0" indent="0">
              <a:spcBef>
                <a:spcPts val="0"/>
              </a:spcBef>
              <a:buNone/>
              <a:defRPr sz="600" b="1">
                <a:solidFill>
                  <a:schemeClr val="accent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Key sector</a:t>
            </a:r>
            <a:endParaRPr lang="en-GB" dirty="0"/>
          </a:p>
        </p:txBody>
      </p:sp>
      <p:sp>
        <p:nvSpPr>
          <p:cNvPr id="23" name="Textplatzhalter 4">
            <a:extLst>
              <a:ext uri="{FF2B5EF4-FFF2-40B4-BE49-F238E27FC236}">
                <a16:creationId xmlns:a16="http://schemas.microsoft.com/office/drawing/2014/main" id="{78975FA2-C3EC-45D4-AA98-E1967D4549AF}"/>
              </a:ext>
            </a:extLst>
          </p:cNvPr>
          <p:cNvSpPr>
            <a:spLocks noGrp="1"/>
          </p:cNvSpPr>
          <p:nvPr>
            <p:ph type="body" sz="quarter" idx="24" hasCustomPrompt="1"/>
          </p:nvPr>
        </p:nvSpPr>
        <p:spPr>
          <a:xfrm>
            <a:off x="4960936"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Key capabilities</a:t>
            </a:r>
            <a:endParaRPr lang="en-GB" dirty="0"/>
          </a:p>
        </p:txBody>
      </p:sp>
      <p:sp>
        <p:nvSpPr>
          <p:cNvPr id="24" name="Textplatzhalter 4">
            <a:extLst>
              <a:ext uri="{FF2B5EF4-FFF2-40B4-BE49-F238E27FC236}">
                <a16:creationId xmlns:a16="http://schemas.microsoft.com/office/drawing/2014/main" id="{9116E9B1-0FEB-414C-A914-2D30C872C4E5}"/>
              </a:ext>
            </a:extLst>
          </p:cNvPr>
          <p:cNvSpPr>
            <a:spLocks noGrp="1"/>
          </p:cNvSpPr>
          <p:nvPr>
            <p:ph type="body" sz="quarter" idx="25" hasCustomPrompt="1"/>
          </p:nvPr>
        </p:nvSpPr>
        <p:spPr>
          <a:xfrm>
            <a:off x="5753098"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Helix offering</a:t>
            </a:r>
            <a:endParaRPr lang="en-GB" dirty="0"/>
          </a:p>
        </p:txBody>
      </p:sp>
      <p:sp>
        <p:nvSpPr>
          <p:cNvPr id="25" name="Freihandform: Form 24">
            <a:extLst>
              <a:ext uri="{FF2B5EF4-FFF2-40B4-BE49-F238E27FC236}">
                <a16:creationId xmlns:a16="http://schemas.microsoft.com/office/drawing/2014/main" id="{1F4EDD36-0A21-4DAF-BFBF-D4B6DBCE55D4}"/>
              </a:ext>
            </a:extLst>
          </p:cNvPr>
          <p:cNvSpPr>
            <a:spLocks/>
          </p:cNvSpPr>
          <p:nvPr userDrawn="1"/>
        </p:nvSpPr>
        <p:spPr>
          <a:xfrm>
            <a:off x="526257" y="1359428"/>
            <a:ext cx="144000" cy="144000"/>
          </a:xfrm>
          <a:custGeom>
            <a:avLst/>
            <a:gdLst>
              <a:gd name="connsiteX0" fmla="*/ 0 w 899961"/>
              <a:gd name="connsiteY0" fmla="*/ 0 h 899961"/>
              <a:gd name="connsiteX1" fmla="*/ 313261 w 899961"/>
              <a:gd name="connsiteY1" fmla="*/ 0 h 899961"/>
              <a:gd name="connsiteX2" fmla="*/ 899961 w 899961"/>
              <a:gd name="connsiteY2" fmla="*/ 0 h 899961"/>
              <a:gd name="connsiteX3" fmla="*/ 899961 w 899961"/>
              <a:gd name="connsiteY3" fmla="*/ 313261 h 899961"/>
              <a:gd name="connsiteX4" fmla="*/ 313261 w 899961"/>
              <a:gd name="connsiteY4" fmla="*/ 313261 h 899961"/>
              <a:gd name="connsiteX5" fmla="*/ 313261 w 899961"/>
              <a:gd name="connsiteY5" fmla="*/ 899961 h 899961"/>
              <a:gd name="connsiteX6" fmla="*/ 0 w 899961"/>
              <a:gd name="connsiteY6" fmla="*/ 899961 h 899961"/>
              <a:gd name="connsiteX7" fmla="*/ 0 w 899961"/>
              <a:gd name="connsiteY7" fmla="*/ 313261 h 899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9961" h="899961">
                <a:moveTo>
                  <a:pt x="0" y="0"/>
                </a:moveTo>
                <a:lnTo>
                  <a:pt x="313261" y="0"/>
                </a:lnTo>
                <a:lnTo>
                  <a:pt x="899961" y="0"/>
                </a:lnTo>
                <a:lnTo>
                  <a:pt x="899961" y="313261"/>
                </a:lnTo>
                <a:lnTo>
                  <a:pt x="313261" y="313261"/>
                </a:lnTo>
                <a:lnTo>
                  <a:pt x="313261" y="899961"/>
                </a:lnTo>
                <a:lnTo>
                  <a:pt x="0" y="899961"/>
                </a:lnTo>
                <a:lnTo>
                  <a:pt x="0" y="313261"/>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GB" sz="1200" dirty="0">
              <a:solidFill>
                <a:schemeClr val="tx1"/>
              </a:solidFill>
            </a:endParaRPr>
          </a:p>
        </p:txBody>
      </p:sp>
      <p:cxnSp>
        <p:nvCxnSpPr>
          <p:cNvPr id="26" name="Straight Connector 7">
            <a:extLst>
              <a:ext uri="{FF2B5EF4-FFF2-40B4-BE49-F238E27FC236}">
                <a16:creationId xmlns:a16="http://schemas.microsoft.com/office/drawing/2014/main" id="{DC94F3C6-ECE5-4205-AF43-9D05210017EC}"/>
              </a:ext>
            </a:extLst>
          </p:cNvPr>
          <p:cNvCxnSpPr>
            <a:cxnSpLocks/>
          </p:cNvCxnSpPr>
          <p:nvPr userDrawn="1"/>
        </p:nvCxnSpPr>
        <p:spPr bwMode="gray">
          <a:xfrm>
            <a:off x="3344642" y="3175"/>
            <a:ext cx="0" cy="514032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385813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act slide">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35609300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8" name="Picture 50"/>
          <p:cNvPicPr>
            <a:picLocks noChangeAspect="1" noChangeArrowheads="1"/>
          </p:cNvPicPr>
          <p:nvPr userDrawn="1"/>
        </p:nvPicPr>
        <p:blipFill>
          <a:blip r:embed="rId6">
            <a:extLst>
              <a:ext uri="{28A0092B-C50C-407E-A947-70E740481C1C}">
                <a14:useLocalDpi xmlns:a14="http://schemas.microsoft.com/office/drawing/2010/main" val="0"/>
              </a:ext>
            </a:extLst>
          </a:blip>
          <a:stretch>
            <a:fillRect/>
          </a:stretch>
        </p:blipFill>
        <p:spPr bwMode="auto">
          <a:xfrm>
            <a:off x="188913" y="441325"/>
            <a:ext cx="8769350" cy="4519613"/>
          </a:xfrm>
          <a:prstGeom prst="rect">
            <a:avLst/>
          </a:prstGeom>
          <a:noFill/>
          <a:extLst>
            <a:ext uri="{909E8E84-426E-40DD-AFC4-6F175D3DCCD1}">
              <a14:hiddenFill xmlns:a14="http://schemas.microsoft.com/office/drawing/2010/main">
                <a:solidFill>
                  <a:srgbClr val="FFFFFF"/>
                </a:solidFill>
              </a14:hiddenFill>
            </a:ext>
          </a:extLst>
        </p:spPr>
      </p:pic>
      <p:sp>
        <p:nvSpPr>
          <p:cNvPr id="9" name="Textplatzhalter 8"/>
          <p:cNvSpPr>
            <a:spLocks noGrp="1"/>
          </p:cNvSpPr>
          <p:nvPr>
            <p:ph type="body" sz="quarter" idx="13" hasCustomPrompt="1"/>
          </p:nvPr>
        </p:nvSpPr>
        <p:spPr bwMode="gray">
          <a:xfrm>
            <a:off x="982662" y="2701925"/>
            <a:ext cx="7186612" cy="193899"/>
          </a:xfrm>
        </p:spPr>
        <p:txBody>
          <a:bodyPr anchor="t"/>
          <a:lstStyle>
            <a:lvl1pPr marL="0" indent="0">
              <a:buNone/>
              <a:defRPr sz="1400" b="1">
                <a:solidFill>
                  <a:schemeClr val="bg1"/>
                </a:solidFill>
              </a:defRPr>
            </a:lvl1pPr>
          </a:lstStyle>
          <a:p>
            <a:pPr lvl="0"/>
            <a:r>
              <a:rPr lang="en-GB"/>
              <a:t>Subhead</a:t>
            </a:r>
            <a:endParaRPr lang="en-GB" dirty="0"/>
          </a:p>
        </p:txBody>
      </p:sp>
      <p:sp>
        <p:nvSpPr>
          <p:cNvPr id="3" name="Textplatzhalter 2"/>
          <p:cNvSpPr>
            <a:spLocks noGrp="1"/>
          </p:cNvSpPr>
          <p:nvPr>
            <p:ph type="body" sz="quarter" idx="15" hasCustomPrompt="1"/>
          </p:nvPr>
        </p:nvSpPr>
        <p:spPr bwMode="gray">
          <a:xfrm>
            <a:off x="982662" y="3027095"/>
            <a:ext cx="7186612" cy="1123384"/>
          </a:xfrm>
        </p:spPr>
        <p:txBody>
          <a:bodyPr/>
          <a:lstStyle>
            <a:lvl1pPr marL="0" marR="0" indent="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None/>
              <a:tabLst/>
              <a:defRPr sz="1000" baseline="0">
                <a:solidFill>
                  <a:schemeClr val="bg1"/>
                </a:solidFill>
              </a:defRPr>
            </a:lvl1pPr>
            <a:lvl2pPr>
              <a:defRPr sz="1400"/>
            </a:lvl2pPr>
            <a:lvl3pPr>
              <a:defRPr sz="1400"/>
            </a:lvl3pPr>
            <a:lvl4pPr>
              <a:defRPr sz="1400"/>
            </a:lvl4pPr>
            <a:lvl5pPr>
              <a:defRPr sz="1400"/>
            </a:lvl5pPr>
          </a:lstStyle>
          <a:p>
            <a:pPr lvl="0"/>
            <a:r>
              <a:rPr lang="en-GB" noProof="0"/>
              <a:t>GFT </a:t>
            </a:r>
            <a:r>
              <a:rPr lang="en-GB"/>
              <a:t>[please insert your GFT entity – see notes] </a:t>
            </a:r>
            <a:br>
              <a:rPr lang="en-GB" noProof="0"/>
            </a:br>
            <a:r>
              <a:rPr lang="en-GB" noProof="0"/>
              <a:t>First name Last name</a:t>
            </a:r>
            <a:br>
              <a:rPr lang="en-GB" noProof="0"/>
            </a:br>
            <a:r>
              <a:rPr lang="en-GB" noProof="0"/>
              <a:t>Position</a:t>
            </a:r>
          </a:p>
          <a:p>
            <a:pPr lvl="0"/>
            <a:r>
              <a:rPr lang="en-GB" noProof="0"/>
              <a:t>Street address</a:t>
            </a:r>
            <a:br>
              <a:rPr lang="en-GB" noProof="0"/>
            </a:br>
            <a:r>
              <a:rPr lang="en-GB" noProof="0"/>
              <a:t>12345 City</a:t>
            </a:r>
          </a:p>
          <a:p>
            <a:pPr lvl="0"/>
            <a:r>
              <a:rPr lang="en-GB" noProof="0"/>
              <a:t>T +xx xxxx xxx-xxxx</a:t>
            </a:r>
            <a:br>
              <a:rPr lang="en-GB" noProof="0"/>
            </a:br>
            <a:r>
              <a:rPr lang="en-GB" noProof="0"/>
              <a:t>Firstname.Lastname@gft.com</a:t>
            </a:r>
            <a:endParaRPr lang="en-GB" noProof="0" dirty="0"/>
          </a:p>
        </p:txBody>
      </p:sp>
      <p:sp>
        <p:nvSpPr>
          <p:cNvPr id="6" name="Textfeld 5"/>
          <p:cNvSpPr txBox="1">
            <a:spLocks/>
          </p:cNvSpPr>
          <p:nvPr userDrawn="1"/>
        </p:nvSpPr>
        <p:spPr bwMode="white">
          <a:xfrm>
            <a:off x="978102" y="663575"/>
            <a:ext cx="7191172" cy="1354217"/>
          </a:xfrm>
          <a:prstGeom prst="rect">
            <a:avLst/>
          </a:prstGeom>
          <a:noFill/>
        </p:spPr>
        <p:txBody>
          <a:bodyPr wrap="square" lIns="0" tIns="0" rIns="0" bIns="0" rtlCol="0">
            <a:spAutoFit/>
          </a:bodyPr>
          <a:lstStyle/>
          <a:p>
            <a:r>
              <a:rPr lang="en-GB" sz="4400" b="1">
                <a:solidFill>
                  <a:schemeClr val="bg1"/>
                </a:solidFill>
              </a:rPr>
              <a:t>Shaping the future </a:t>
            </a:r>
            <a:br>
              <a:rPr lang="en-GB" sz="4400" b="1">
                <a:solidFill>
                  <a:schemeClr val="bg1"/>
                </a:solidFill>
              </a:rPr>
            </a:br>
            <a:r>
              <a:rPr lang="en-GB" sz="4400" b="1">
                <a:solidFill>
                  <a:schemeClr val="bg1"/>
                </a:solidFill>
              </a:rPr>
              <a:t>of digital business </a:t>
            </a:r>
            <a:endParaRPr lang="en-GB" sz="4400" b="1" dirty="0">
              <a:solidFill>
                <a:schemeClr val="bg1"/>
              </a:solidFill>
            </a:endParaRPr>
          </a:p>
        </p:txBody>
      </p:sp>
      <p:grpSp>
        <p:nvGrpSpPr>
          <p:cNvPr id="10" name="Gruppieren 9"/>
          <p:cNvGrpSpPr>
            <a:grpSpLocks/>
          </p:cNvGrpSpPr>
          <p:nvPr userDrawn="1"/>
        </p:nvGrpSpPr>
        <p:grpSpPr>
          <a:xfrm>
            <a:off x="7767501" y="106363"/>
            <a:ext cx="1193937" cy="221456"/>
            <a:chOff x="8174038" y="147638"/>
            <a:chExt cx="787400" cy="146050"/>
          </a:xfrm>
        </p:grpSpPr>
        <p:sp>
          <p:nvSpPr>
            <p:cNvPr id="11" name="AutoShape 89"/>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n-GB" dirty="0"/>
            </a:p>
          </p:txBody>
        </p:sp>
        <p:sp>
          <p:nvSpPr>
            <p:cNvPr id="12" name="Rectangle 91"/>
            <p:cNvSpPr>
              <a:spLocks noChangeArrowheads="1"/>
            </p:cNvSpPr>
            <p:nvPr userDrawn="1"/>
          </p:nvSpPr>
          <p:spPr bwMode="auto">
            <a:xfrm>
              <a:off x="8174038" y="147638"/>
              <a:ext cx="787400" cy="14605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4" name="Rectangle 92"/>
            <p:cNvSpPr>
              <a:spLocks noChangeArrowheads="1"/>
            </p:cNvSpPr>
            <p:nvPr userDrawn="1"/>
          </p:nvSpPr>
          <p:spPr bwMode="auto">
            <a:xfrm>
              <a:off x="8855076" y="187326"/>
              <a:ext cx="68263" cy="6667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5" name="Freeform 93"/>
            <p:cNvSpPr>
              <a:spLocks/>
            </p:cNvSpPr>
            <p:nvPr userDrawn="1"/>
          </p:nvSpPr>
          <p:spPr bwMode="auto">
            <a:xfrm>
              <a:off x="8621713" y="185738"/>
              <a:ext cx="65088" cy="69850"/>
            </a:xfrm>
            <a:custGeom>
              <a:avLst/>
              <a:gdLst>
                <a:gd name="T0" fmla="*/ 21 w 40"/>
                <a:gd name="T1" fmla="*/ 18 h 44"/>
                <a:gd name="T2" fmla="*/ 21 w 40"/>
                <a:gd name="T3" fmla="*/ 26 h 44"/>
                <a:gd name="T4" fmla="*/ 31 w 40"/>
                <a:gd name="T5" fmla="*/ 26 h 44"/>
                <a:gd name="T6" fmla="*/ 31 w 40"/>
                <a:gd name="T7" fmla="*/ 33 h 44"/>
                <a:gd name="T8" fmla="*/ 22 w 40"/>
                <a:gd name="T9" fmla="*/ 36 h 44"/>
                <a:gd name="T10" fmla="*/ 8 w 40"/>
                <a:gd name="T11" fmla="*/ 22 h 44"/>
                <a:gd name="T12" fmla="*/ 22 w 40"/>
                <a:gd name="T13" fmla="*/ 8 h 44"/>
                <a:gd name="T14" fmla="*/ 33 w 40"/>
                <a:gd name="T15" fmla="*/ 12 h 44"/>
                <a:gd name="T16" fmla="*/ 33 w 40"/>
                <a:gd name="T17" fmla="*/ 12 h 44"/>
                <a:gd name="T18" fmla="*/ 39 w 40"/>
                <a:gd name="T19" fmla="*/ 7 h 44"/>
                <a:gd name="T20" fmla="*/ 38 w 40"/>
                <a:gd name="T21" fmla="*/ 7 h 44"/>
                <a:gd name="T22" fmla="*/ 22 w 40"/>
                <a:gd name="T23" fmla="*/ 0 h 44"/>
                <a:gd name="T24" fmla="*/ 0 w 40"/>
                <a:gd name="T25" fmla="*/ 22 h 44"/>
                <a:gd name="T26" fmla="*/ 22 w 40"/>
                <a:gd name="T27" fmla="*/ 44 h 44"/>
                <a:gd name="T28" fmla="*/ 40 w 40"/>
                <a:gd name="T29" fmla="*/ 36 h 44"/>
                <a:gd name="T30" fmla="*/ 40 w 40"/>
                <a:gd name="T31" fmla="*/ 35 h 44"/>
                <a:gd name="T32" fmla="*/ 40 w 40"/>
                <a:gd name="T33" fmla="*/ 18 h 44"/>
                <a:gd name="T34" fmla="*/ 21 w 40"/>
                <a:gd name="T35"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6" name="Freeform 94"/>
            <p:cNvSpPr>
              <a:spLocks/>
            </p:cNvSpPr>
            <p:nvPr userDrawn="1"/>
          </p:nvSpPr>
          <p:spPr bwMode="auto">
            <a:xfrm>
              <a:off x="8702676" y="187326"/>
              <a:ext cx="50800" cy="66675"/>
            </a:xfrm>
            <a:custGeom>
              <a:avLst/>
              <a:gdLst>
                <a:gd name="T0" fmla="*/ 32 w 32"/>
                <a:gd name="T1" fmla="*/ 8 h 42"/>
                <a:gd name="T2" fmla="*/ 32 w 32"/>
                <a:gd name="T3" fmla="*/ 0 h 42"/>
                <a:gd name="T4" fmla="*/ 0 w 32"/>
                <a:gd name="T5" fmla="*/ 0 h 42"/>
                <a:gd name="T6" fmla="*/ 0 w 32"/>
                <a:gd name="T7" fmla="*/ 42 h 42"/>
                <a:gd name="T8" fmla="*/ 9 w 32"/>
                <a:gd name="T9" fmla="*/ 42 h 42"/>
                <a:gd name="T10" fmla="*/ 9 w 32"/>
                <a:gd name="T11" fmla="*/ 25 h 42"/>
                <a:gd name="T12" fmla="*/ 31 w 32"/>
                <a:gd name="T13" fmla="*/ 25 h 42"/>
                <a:gd name="T14" fmla="*/ 31 w 32"/>
                <a:gd name="T15" fmla="*/ 18 h 42"/>
                <a:gd name="T16" fmla="*/ 9 w 32"/>
                <a:gd name="T17" fmla="*/ 18 h 42"/>
                <a:gd name="T18" fmla="*/ 9 w 32"/>
                <a:gd name="T19" fmla="*/ 8 h 42"/>
                <a:gd name="T20" fmla="*/ 32 w 32"/>
                <a:gd name="T21"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7" name="Freeform 95"/>
            <p:cNvSpPr>
              <a:spLocks/>
            </p:cNvSpPr>
            <p:nvPr userDrawn="1"/>
          </p:nvSpPr>
          <p:spPr bwMode="auto">
            <a:xfrm>
              <a:off x="8761413" y="187326"/>
              <a:ext cx="50800" cy="66675"/>
            </a:xfrm>
            <a:custGeom>
              <a:avLst/>
              <a:gdLst>
                <a:gd name="T0" fmla="*/ 0 w 32"/>
                <a:gd name="T1" fmla="*/ 0 h 42"/>
                <a:gd name="T2" fmla="*/ 0 w 32"/>
                <a:gd name="T3" fmla="*/ 8 h 42"/>
                <a:gd name="T4" fmla="*/ 11 w 32"/>
                <a:gd name="T5" fmla="*/ 8 h 42"/>
                <a:gd name="T6" fmla="*/ 11 w 32"/>
                <a:gd name="T7" fmla="*/ 42 h 42"/>
                <a:gd name="T8" fmla="*/ 20 w 32"/>
                <a:gd name="T9" fmla="*/ 42 h 42"/>
                <a:gd name="T10" fmla="*/ 20 w 32"/>
                <a:gd name="T11" fmla="*/ 8 h 42"/>
                <a:gd name="T12" fmla="*/ 32 w 32"/>
                <a:gd name="T13" fmla="*/ 8 h 42"/>
                <a:gd name="T14" fmla="*/ 32 w 32"/>
                <a:gd name="T15" fmla="*/ 0 h 42"/>
                <a:gd name="T16" fmla="*/ 0 w 32"/>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grpSp>
      <p:sp>
        <p:nvSpPr>
          <p:cNvPr id="5" name="Textfeld 4">
            <a:extLst>
              <a:ext uri="{FF2B5EF4-FFF2-40B4-BE49-F238E27FC236}">
                <a16:creationId xmlns:a16="http://schemas.microsoft.com/office/drawing/2014/main" id="{18FD79F5-D82C-4A5A-83AE-25567CB74020}"/>
              </a:ext>
            </a:extLst>
          </p:cNvPr>
          <p:cNvSpPr txBox="1">
            <a:spLocks/>
          </p:cNvSpPr>
          <p:nvPr userDrawn="1"/>
        </p:nvSpPr>
        <p:spPr>
          <a:xfrm>
            <a:off x="982662" y="5003805"/>
            <a:ext cx="7186612" cy="92333"/>
          </a:xfrm>
          <a:prstGeom prst="rect">
            <a:avLst/>
          </a:prstGeom>
          <a:noFill/>
        </p:spPr>
        <p:txBody>
          <a:bodyPr wrap="square" lIns="0" tIns="0" rIns="0" bIns="0" rtlCol="0">
            <a:spAutoFit/>
          </a:bodyPr>
          <a:lstStyle/>
          <a:p>
            <a:r>
              <a:rPr lang="en-GB" sz="600" b="1"/>
              <a:t>© 2020 | GFT Technologies SE and its affiliates. All rights reserved.</a:t>
            </a:r>
            <a:endParaRPr lang="en-GB" sz="600" b="1" dirty="0"/>
          </a:p>
        </p:txBody>
      </p:sp>
    </p:spTree>
    <p:custDataLst>
      <p:tags r:id="rId1"/>
    </p:custDataLst>
    <p:extLst>
      <p:ext uri="{BB962C8B-B14F-4D97-AF65-F5344CB8AC3E}">
        <p14:creationId xmlns:p14="http://schemas.microsoft.com/office/powerpoint/2010/main" val="3305349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slide with picture">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190705268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13" name="Objekt 1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B4531075-64B1-4530-AE96-AEA04B7E0CA7}"/>
              </a:ext>
            </a:extLst>
          </p:cNvPr>
          <p:cNvSpPr/>
          <p:nvPr userDrawn="1">
            <p:custDataLst>
              <p:tags r:id="rId3"/>
            </p:custDataLst>
          </p:nvPr>
        </p:nvSpPr>
        <p:spPr>
          <a:xfrm>
            <a:off x="0" y="0"/>
            <a:ext cx="158750" cy="15875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0000"/>
              </a:lnSpc>
              <a:spcBef>
                <a:spcPct val="0"/>
              </a:spcBef>
              <a:spcAft>
                <a:spcPct val="0"/>
              </a:spcAft>
            </a:pPr>
            <a:endParaRPr lang="en-GB" sz="4400" b="1" i="0" baseline="0" dirty="0">
              <a:solidFill>
                <a:schemeClr val="tx1"/>
              </a:solidFill>
              <a:latin typeface="Arial" panose="020B0604020202020204" pitchFamily="34" charset="0"/>
              <a:ea typeface="Geneva"/>
              <a:cs typeface="+mj-cs"/>
              <a:sym typeface="Arial" panose="020B0604020202020204" pitchFamily="34" charset="0"/>
            </a:endParaRPr>
          </a:p>
        </p:txBody>
      </p:sp>
      <p:sp>
        <p:nvSpPr>
          <p:cNvPr id="3" name="Bildplatzhalter 2">
            <a:extLst>
              <a:ext uri="{FF2B5EF4-FFF2-40B4-BE49-F238E27FC236}">
                <a16:creationId xmlns:a16="http://schemas.microsoft.com/office/drawing/2014/main" id="{55E67CD1-BDEF-463A-B4CF-FBA9CA1FFEFA}"/>
              </a:ext>
            </a:extLst>
          </p:cNvPr>
          <p:cNvSpPr>
            <a:spLocks noGrp="1"/>
          </p:cNvSpPr>
          <p:nvPr>
            <p:ph type="pic" sz="quarter" idx="14" hasCustomPrompt="1"/>
          </p:nvPr>
        </p:nvSpPr>
        <p:spPr>
          <a:xfrm>
            <a:off x="188912" y="441325"/>
            <a:ext cx="8772526" cy="4519613"/>
          </a:xfrm>
          <a:solidFill>
            <a:schemeClr val="accent6"/>
          </a:solidFill>
        </p:spPr>
        <p:txBody>
          <a:bodyPr>
            <a:noAutofit/>
          </a:bodyPr>
          <a:lstStyle>
            <a:lvl1pPr marL="0" indent="0">
              <a:buNone/>
              <a:defRPr sz="1200">
                <a:solidFill>
                  <a:schemeClr val="bg1"/>
                </a:solidFill>
              </a:defRPr>
            </a:lvl1pPr>
          </a:lstStyle>
          <a:p>
            <a:r>
              <a:rPr lang="en-GB"/>
              <a:t>Insert title picture from imagepack</a:t>
            </a:r>
            <a:endParaRPr lang="en-GB" dirty="0"/>
          </a:p>
        </p:txBody>
      </p:sp>
      <p:sp>
        <p:nvSpPr>
          <p:cNvPr id="9" name="Textplatzhalter 8"/>
          <p:cNvSpPr>
            <a:spLocks noGrp="1"/>
          </p:cNvSpPr>
          <p:nvPr>
            <p:ph type="body" sz="quarter" idx="13" hasCustomPrompt="1"/>
          </p:nvPr>
        </p:nvSpPr>
        <p:spPr bwMode="gray">
          <a:xfrm>
            <a:off x="982662" y="4162521"/>
            <a:ext cx="7186612" cy="193899"/>
          </a:xfrm>
        </p:spPr>
        <p:txBody>
          <a:bodyPr/>
          <a:lstStyle>
            <a:lvl1pPr marL="0" indent="0">
              <a:buNone/>
              <a:defRPr sz="1400" b="1" baseline="0">
                <a:solidFill>
                  <a:schemeClr val="bg1"/>
                </a:solidFill>
              </a:defRPr>
            </a:lvl1pPr>
          </a:lstStyle>
          <a:p>
            <a:pPr lvl="0"/>
            <a:r>
              <a:rPr lang="en-GB"/>
              <a:t>Author, date</a:t>
            </a:r>
            <a:endParaRPr lang="en-GB" dirty="0"/>
          </a:p>
        </p:txBody>
      </p:sp>
      <p:sp>
        <p:nvSpPr>
          <p:cNvPr id="11" name="Titel 10"/>
          <p:cNvSpPr>
            <a:spLocks noGrp="1"/>
          </p:cNvSpPr>
          <p:nvPr>
            <p:ph type="title" hasCustomPrompt="1"/>
          </p:nvPr>
        </p:nvSpPr>
        <p:spPr bwMode="gray">
          <a:xfrm>
            <a:off x="978102" y="3486658"/>
            <a:ext cx="7185713" cy="541687"/>
          </a:xfrm>
        </p:spPr>
        <p:txBody>
          <a:bodyPr anchor="b"/>
          <a:lstStyle>
            <a:lvl1pPr>
              <a:lnSpc>
                <a:spcPct val="80000"/>
              </a:lnSpc>
              <a:defRPr sz="4400">
                <a:solidFill>
                  <a:schemeClr val="bg1"/>
                </a:solidFill>
              </a:defRPr>
            </a:lvl1pPr>
          </a:lstStyle>
          <a:p>
            <a:r>
              <a:rPr lang="en-GB"/>
              <a:t>Title of the presentation</a:t>
            </a:r>
            <a:endParaRPr lang="en-GB" dirty="0"/>
          </a:p>
        </p:txBody>
      </p:sp>
      <p:grpSp>
        <p:nvGrpSpPr>
          <p:cNvPr id="8" name="Gruppieren 7"/>
          <p:cNvGrpSpPr/>
          <p:nvPr userDrawn="1"/>
        </p:nvGrpSpPr>
        <p:grpSpPr>
          <a:xfrm>
            <a:off x="7767501" y="106363"/>
            <a:ext cx="1193937" cy="221456"/>
            <a:chOff x="8174038" y="147638"/>
            <a:chExt cx="787400" cy="146050"/>
          </a:xfrm>
        </p:grpSpPr>
        <p:sp>
          <p:nvSpPr>
            <p:cNvPr id="10" name="AutoShape 89"/>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n-GB" dirty="0"/>
            </a:p>
          </p:txBody>
        </p:sp>
        <p:sp>
          <p:nvSpPr>
            <p:cNvPr id="12" name="Rectangle 91"/>
            <p:cNvSpPr>
              <a:spLocks noChangeArrowheads="1"/>
            </p:cNvSpPr>
            <p:nvPr userDrawn="1"/>
          </p:nvSpPr>
          <p:spPr bwMode="auto">
            <a:xfrm>
              <a:off x="8174038" y="147638"/>
              <a:ext cx="787400" cy="14605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4" name="Rectangle 92"/>
            <p:cNvSpPr>
              <a:spLocks noChangeArrowheads="1"/>
            </p:cNvSpPr>
            <p:nvPr userDrawn="1"/>
          </p:nvSpPr>
          <p:spPr bwMode="auto">
            <a:xfrm>
              <a:off x="8855076" y="187326"/>
              <a:ext cx="68263" cy="6667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5" name="Freeform 93"/>
            <p:cNvSpPr>
              <a:spLocks/>
            </p:cNvSpPr>
            <p:nvPr userDrawn="1"/>
          </p:nvSpPr>
          <p:spPr bwMode="auto">
            <a:xfrm>
              <a:off x="8621713" y="185738"/>
              <a:ext cx="65088" cy="69850"/>
            </a:xfrm>
            <a:custGeom>
              <a:avLst/>
              <a:gdLst>
                <a:gd name="T0" fmla="*/ 21 w 40"/>
                <a:gd name="T1" fmla="*/ 18 h 44"/>
                <a:gd name="T2" fmla="*/ 21 w 40"/>
                <a:gd name="T3" fmla="*/ 26 h 44"/>
                <a:gd name="T4" fmla="*/ 31 w 40"/>
                <a:gd name="T5" fmla="*/ 26 h 44"/>
                <a:gd name="T6" fmla="*/ 31 w 40"/>
                <a:gd name="T7" fmla="*/ 33 h 44"/>
                <a:gd name="T8" fmla="*/ 22 w 40"/>
                <a:gd name="T9" fmla="*/ 36 h 44"/>
                <a:gd name="T10" fmla="*/ 8 w 40"/>
                <a:gd name="T11" fmla="*/ 22 h 44"/>
                <a:gd name="T12" fmla="*/ 22 w 40"/>
                <a:gd name="T13" fmla="*/ 8 h 44"/>
                <a:gd name="T14" fmla="*/ 33 w 40"/>
                <a:gd name="T15" fmla="*/ 12 h 44"/>
                <a:gd name="T16" fmla="*/ 33 w 40"/>
                <a:gd name="T17" fmla="*/ 12 h 44"/>
                <a:gd name="T18" fmla="*/ 39 w 40"/>
                <a:gd name="T19" fmla="*/ 7 h 44"/>
                <a:gd name="T20" fmla="*/ 38 w 40"/>
                <a:gd name="T21" fmla="*/ 7 h 44"/>
                <a:gd name="T22" fmla="*/ 22 w 40"/>
                <a:gd name="T23" fmla="*/ 0 h 44"/>
                <a:gd name="T24" fmla="*/ 0 w 40"/>
                <a:gd name="T25" fmla="*/ 22 h 44"/>
                <a:gd name="T26" fmla="*/ 22 w 40"/>
                <a:gd name="T27" fmla="*/ 44 h 44"/>
                <a:gd name="T28" fmla="*/ 40 w 40"/>
                <a:gd name="T29" fmla="*/ 36 h 44"/>
                <a:gd name="T30" fmla="*/ 40 w 40"/>
                <a:gd name="T31" fmla="*/ 35 h 44"/>
                <a:gd name="T32" fmla="*/ 40 w 40"/>
                <a:gd name="T33" fmla="*/ 18 h 44"/>
                <a:gd name="T34" fmla="*/ 21 w 40"/>
                <a:gd name="T35"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6" name="Freeform 94"/>
            <p:cNvSpPr>
              <a:spLocks/>
            </p:cNvSpPr>
            <p:nvPr userDrawn="1"/>
          </p:nvSpPr>
          <p:spPr bwMode="auto">
            <a:xfrm>
              <a:off x="8702676" y="187326"/>
              <a:ext cx="50800" cy="66675"/>
            </a:xfrm>
            <a:custGeom>
              <a:avLst/>
              <a:gdLst>
                <a:gd name="T0" fmla="*/ 32 w 32"/>
                <a:gd name="T1" fmla="*/ 8 h 42"/>
                <a:gd name="T2" fmla="*/ 32 w 32"/>
                <a:gd name="T3" fmla="*/ 0 h 42"/>
                <a:gd name="T4" fmla="*/ 0 w 32"/>
                <a:gd name="T5" fmla="*/ 0 h 42"/>
                <a:gd name="T6" fmla="*/ 0 w 32"/>
                <a:gd name="T7" fmla="*/ 42 h 42"/>
                <a:gd name="T8" fmla="*/ 9 w 32"/>
                <a:gd name="T9" fmla="*/ 42 h 42"/>
                <a:gd name="T10" fmla="*/ 9 w 32"/>
                <a:gd name="T11" fmla="*/ 25 h 42"/>
                <a:gd name="T12" fmla="*/ 31 w 32"/>
                <a:gd name="T13" fmla="*/ 25 h 42"/>
                <a:gd name="T14" fmla="*/ 31 w 32"/>
                <a:gd name="T15" fmla="*/ 18 h 42"/>
                <a:gd name="T16" fmla="*/ 9 w 32"/>
                <a:gd name="T17" fmla="*/ 18 h 42"/>
                <a:gd name="T18" fmla="*/ 9 w 32"/>
                <a:gd name="T19" fmla="*/ 8 h 42"/>
                <a:gd name="T20" fmla="*/ 32 w 32"/>
                <a:gd name="T21"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7" name="Freeform 95"/>
            <p:cNvSpPr>
              <a:spLocks/>
            </p:cNvSpPr>
            <p:nvPr userDrawn="1"/>
          </p:nvSpPr>
          <p:spPr bwMode="auto">
            <a:xfrm>
              <a:off x="8761413" y="187326"/>
              <a:ext cx="50800" cy="66675"/>
            </a:xfrm>
            <a:custGeom>
              <a:avLst/>
              <a:gdLst>
                <a:gd name="T0" fmla="*/ 0 w 32"/>
                <a:gd name="T1" fmla="*/ 0 h 42"/>
                <a:gd name="T2" fmla="*/ 0 w 32"/>
                <a:gd name="T3" fmla="*/ 8 h 42"/>
                <a:gd name="T4" fmla="*/ 11 w 32"/>
                <a:gd name="T5" fmla="*/ 8 h 42"/>
                <a:gd name="T6" fmla="*/ 11 w 32"/>
                <a:gd name="T7" fmla="*/ 42 h 42"/>
                <a:gd name="T8" fmla="*/ 20 w 32"/>
                <a:gd name="T9" fmla="*/ 42 h 42"/>
                <a:gd name="T10" fmla="*/ 20 w 32"/>
                <a:gd name="T11" fmla="*/ 8 h 42"/>
                <a:gd name="T12" fmla="*/ 32 w 32"/>
                <a:gd name="T13" fmla="*/ 8 h 42"/>
                <a:gd name="T14" fmla="*/ 32 w 32"/>
                <a:gd name="T15" fmla="*/ 0 h 42"/>
                <a:gd name="T16" fmla="*/ 0 w 32"/>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grpSp>
      <p:sp>
        <p:nvSpPr>
          <p:cNvPr id="18" name="Textfeld 17">
            <a:extLst>
              <a:ext uri="{FF2B5EF4-FFF2-40B4-BE49-F238E27FC236}">
                <a16:creationId xmlns:a16="http://schemas.microsoft.com/office/drawing/2014/main" id="{0CBF6281-0A78-4575-8718-8837B62FBA32}"/>
              </a:ext>
            </a:extLst>
          </p:cNvPr>
          <p:cNvSpPr txBox="1">
            <a:spLocks/>
          </p:cNvSpPr>
          <p:nvPr userDrawn="1"/>
        </p:nvSpPr>
        <p:spPr>
          <a:xfrm>
            <a:off x="982662" y="5003805"/>
            <a:ext cx="7186612" cy="92333"/>
          </a:xfrm>
          <a:prstGeom prst="rect">
            <a:avLst/>
          </a:prstGeom>
          <a:noFill/>
        </p:spPr>
        <p:txBody>
          <a:bodyPr wrap="square" lIns="0" tIns="0" rIns="0" bIns="0" rtlCol="0">
            <a:spAutoFit/>
          </a:bodyPr>
          <a:lstStyle/>
          <a:p>
            <a:r>
              <a:rPr lang="en-GB" sz="600" b="1"/>
              <a:t>© 2020 | GFT Technologies SE and its affiliates. All rights reserved.</a:t>
            </a:r>
            <a:endParaRPr lang="en-GB" sz="600" b="1" dirty="0"/>
          </a:p>
        </p:txBody>
      </p:sp>
    </p:spTree>
    <p:custDataLst>
      <p:tags r:id="rId1"/>
    </p:custDataLst>
    <p:extLst>
      <p:ext uri="{BB962C8B-B14F-4D97-AF65-F5344CB8AC3E}">
        <p14:creationId xmlns:p14="http://schemas.microsoft.com/office/powerpoint/2010/main" val="1295768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line and text grey">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25581466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Titel 10"/>
          <p:cNvSpPr>
            <a:spLocks noGrp="1"/>
          </p:cNvSpPr>
          <p:nvPr>
            <p:ph type="title" hasCustomPrompt="1"/>
          </p:nvPr>
        </p:nvSpPr>
        <p:spPr/>
        <p:txBody>
          <a:bodyPr/>
          <a:lstStyle>
            <a:lvl1pPr>
              <a:defRPr/>
            </a:lvl1pPr>
          </a:lstStyle>
          <a:p>
            <a:r>
              <a:rPr lang="en-GB"/>
              <a:t>Headline</a:t>
            </a:r>
            <a:endParaRPr lang="en-GB" dirty="0"/>
          </a:p>
        </p:txBody>
      </p:sp>
      <p:sp>
        <p:nvSpPr>
          <p:cNvPr id="8"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F083F41A-041A-4006-B4DB-57C47C38AE86}" type="datetime1">
              <a:rPr lang="en-GB" smtClean="0"/>
              <a:t>17/09/2021</a:t>
            </a:fld>
            <a:endParaRPr lang="en-GB" dirty="0"/>
          </a:p>
        </p:txBody>
      </p:sp>
      <p:sp>
        <p:nvSpPr>
          <p:cNvPr id="3" name="Textplatzhalter 2"/>
          <p:cNvSpPr>
            <a:spLocks noGrp="1"/>
          </p:cNvSpPr>
          <p:nvPr>
            <p:ph type="body" sz="quarter" idx="10" hasCustomPrompt="1"/>
          </p:nvPr>
        </p:nvSpPr>
        <p:spPr>
          <a:xfrm>
            <a:off x="978102" y="1263728"/>
            <a:ext cx="7191375" cy="1166473"/>
          </a:xfrm>
        </p:spPr>
        <p:txBody>
          <a:bodyPr>
            <a:noAutofit/>
          </a:body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platzhalter 4"/>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2" name="Fußzeilenplatzhalter 1">
            <a:extLst>
              <a:ext uri="{FF2B5EF4-FFF2-40B4-BE49-F238E27FC236}">
                <a16:creationId xmlns:a16="http://schemas.microsoft.com/office/drawing/2014/main" id="{9870CD05-EA9F-401C-916E-99B020B20576}"/>
              </a:ext>
            </a:extLst>
          </p:cNvPr>
          <p:cNvSpPr>
            <a:spLocks noGrp="1"/>
          </p:cNvSpPr>
          <p:nvPr>
            <p:ph type="ftr" sz="quarter" idx="13"/>
          </p:nvPr>
        </p:nvSpPr>
        <p:spPr/>
        <p:txBody>
          <a:bodyPr/>
          <a:lstStyle/>
          <a:p>
            <a:r>
              <a:rPr lang="en-GB"/>
              <a:t>Type here if  add info needed  for every slide</a:t>
            </a:r>
            <a:endParaRPr lang="en-GB" dirty="0"/>
          </a:p>
        </p:txBody>
      </p:sp>
    </p:spTree>
    <p:custDataLst>
      <p:tags r:id="rId1"/>
    </p:custDataLst>
    <p:extLst>
      <p:ext uri="{BB962C8B-B14F-4D97-AF65-F5344CB8AC3E}">
        <p14:creationId xmlns:p14="http://schemas.microsoft.com/office/powerpoint/2010/main" val="1845530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line and text light blue">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1537295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p:cNvSpPr/>
          <p:nvPr userDrawn="1"/>
        </p:nvSpPr>
        <p:spPr>
          <a:xfrm>
            <a:off x="186532" y="441325"/>
            <a:ext cx="8774906" cy="4519613"/>
          </a:xfrm>
          <a:prstGeom prst="rect">
            <a:avLst/>
          </a:prstGeom>
          <a:solidFill>
            <a:srgbClr val="E1EBF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eaLnBrk="1"/>
            <a:endParaRPr lang="en-GB" sz="1200" dirty="0">
              <a:solidFill>
                <a:schemeClr val="tx1"/>
              </a:solidFill>
            </a:endParaRPr>
          </a:p>
        </p:txBody>
      </p:sp>
      <p:sp>
        <p:nvSpPr>
          <p:cNvPr id="11" name="Titel 10"/>
          <p:cNvSpPr>
            <a:spLocks noGrp="1"/>
          </p:cNvSpPr>
          <p:nvPr>
            <p:ph type="title" hasCustomPrompt="1"/>
          </p:nvPr>
        </p:nvSpPr>
        <p:spPr/>
        <p:txBody>
          <a:bodyPr/>
          <a:lstStyle>
            <a:lvl1pPr>
              <a:defRPr/>
            </a:lvl1pPr>
          </a:lstStyle>
          <a:p>
            <a:r>
              <a:rPr lang="en-GB"/>
              <a:t>Headline</a:t>
            </a:r>
            <a:endParaRPr lang="en-GB" dirty="0"/>
          </a:p>
        </p:txBody>
      </p:sp>
      <p:sp>
        <p:nvSpPr>
          <p:cNvPr id="8"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309C451E-D256-4A78-BC9F-20D1AF345EE3}" type="datetime1">
              <a:rPr lang="en-GB" smtClean="0"/>
              <a:t>17/09/2021</a:t>
            </a:fld>
            <a:endParaRPr lang="en-GB" dirty="0"/>
          </a:p>
        </p:txBody>
      </p:sp>
      <p:sp>
        <p:nvSpPr>
          <p:cNvPr id="3" name="Textplatzhalter 2"/>
          <p:cNvSpPr>
            <a:spLocks noGrp="1"/>
          </p:cNvSpPr>
          <p:nvPr>
            <p:ph type="body" sz="quarter" idx="10" hasCustomPrompt="1"/>
          </p:nvPr>
        </p:nvSpPr>
        <p:spPr>
          <a:xfrm>
            <a:off x="978102" y="1263728"/>
            <a:ext cx="7191375" cy="1166473"/>
          </a:xfrm>
        </p:spPr>
        <p:txBody>
          <a:bodyPr>
            <a:noAutofit/>
          </a:body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Textplatzhalter 4">
            <a:extLst>
              <a:ext uri="{FF2B5EF4-FFF2-40B4-BE49-F238E27FC236}">
                <a16:creationId xmlns:a16="http://schemas.microsoft.com/office/drawing/2014/main" id="{54FA93F6-62E7-41DF-8661-4C3CF8F4CB7E}"/>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2" name="Fußzeilenplatzhalter 1">
            <a:extLst>
              <a:ext uri="{FF2B5EF4-FFF2-40B4-BE49-F238E27FC236}">
                <a16:creationId xmlns:a16="http://schemas.microsoft.com/office/drawing/2014/main" id="{2EF12584-1E1D-4D71-86E5-BC9768D30C2A}"/>
              </a:ext>
            </a:extLst>
          </p:cNvPr>
          <p:cNvSpPr>
            <a:spLocks noGrp="1"/>
          </p:cNvSpPr>
          <p:nvPr>
            <p:ph type="ftr" sz="quarter" idx="13"/>
          </p:nvPr>
        </p:nvSpPr>
        <p:spPr/>
        <p:txBody>
          <a:bodyPr anchor="t"/>
          <a:lstStyle>
            <a:lvl1pPr>
              <a:defRPr>
                <a:solidFill>
                  <a:schemeClr val="bg1"/>
                </a:solidFill>
              </a:defRPr>
            </a:lvl1pPr>
          </a:lstStyle>
          <a:p>
            <a:r>
              <a:rPr lang="en-GB"/>
              <a:t>Type here if  add info needed  for every slide</a:t>
            </a:r>
            <a:endParaRPr lang="en-GB" dirty="0"/>
          </a:p>
        </p:txBody>
      </p:sp>
    </p:spTree>
    <p:custDataLst>
      <p:tags r:id="rId1"/>
    </p:custDataLst>
    <p:extLst>
      <p:ext uri="{BB962C8B-B14F-4D97-AF65-F5344CB8AC3E}">
        <p14:creationId xmlns:p14="http://schemas.microsoft.com/office/powerpoint/2010/main" val="1561473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and text grey pattern">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394064689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Picture Placeholder 10"/>
          <p:cNvPicPr>
            <a:picLocks noChangeAspect="1"/>
          </p:cNvPicPr>
          <p:nvPr userDrawn="1"/>
        </p:nvPicPr>
        <p:blipFill>
          <a:blip r:embed="rId6">
            <a:extLst>
              <a:ext uri="{28A0092B-C50C-407E-A947-70E740481C1C}">
                <a14:useLocalDpi xmlns:a14="http://schemas.microsoft.com/office/drawing/2010/main" val="0"/>
              </a:ext>
            </a:extLst>
          </a:blip>
          <a:srcRect t="103" b="103"/>
          <a:stretch>
            <a:fillRect/>
          </a:stretch>
        </p:blipFill>
        <p:spPr>
          <a:xfrm>
            <a:off x="186532" y="441325"/>
            <a:ext cx="8772525" cy="4519613"/>
          </a:xfrm>
          <a:prstGeom prst="rect">
            <a:avLst/>
          </a:prstGeom>
        </p:spPr>
      </p:pic>
      <p:sp>
        <p:nvSpPr>
          <p:cNvPr id="11" name="Titel 10"/>
          <p:cNvSpPr>
            <a:spLocks noGrp="1"/>
          </p:cNvSpPr>
          <p:nvPr>
            <p:ph type="title" hasCustomPrompt="1"/>
          </p:nvPr>
        </p:nvSpPr>
        <p:spPr/>
        <p:txBody>
          <a:bodyPr/>
          <a:lstStyle>
            <a:lvl1pPr>
              <a:defRPr/>
            </a:lvl1pPr>
          </a:lstStyle>
          <a:p>
            <a:r>
              <a:rPr lang="en-GB"/>
              <a:t>Headline</a:t>
            </a:r>
            <a:endParaRPr lang="en-GB" dirty="0"/>
          </a:p>
        </p:txBody>
      </p:sp>
      <p:sp>
        <p:nvSpPr>
          <p:cNvPr id="8"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C0C9140A-8AD1-4D8E-9F46-B47E3C53E85F}" type="datetime1">
              <a:rPr lang="en-GB" smtClean="0"/>
              <a:t>17/09/2021</a:t>
            </a:fld>
            <a:endParaRPr lang="en-GB" dirty="0"/>
          </a:p>
        </p:txBody>
      </p:sp>
      <p:sp>
        <p:nvSpPr>
          <p:cNvPr id="3" name="Textplatzhalter 2"/>
          <p:cNvSpPr>
            <a:spLocks noGrp="1"/>
          </p:cNvSpPr>
          <p:nvPr>
            <p:ph type="body" sz="quarter" idx="10" hasCustomPrompt="1"/>
          </p:nvPr>
        </p:nvSpPr>
        <p:spPr>
          <a:xfrm>
            <a:off x="978102" y="1263728"/>
            <a:ext cx="7191375" cy="1166473"/>
          </a:xfrm>
        </p:spPr>
        <p:txBody>
          <a:bodyPr>
            <a:spAutoFit/>
          </a:body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Textplatzhalter 4">
            <a:extLst>
              <a:ext uri="{FF2B5EF4-FFF2-40B4-BE49-F238E27FC236}">
                <a16:creationId xmlns:a16="http://schemas.microsoft.com/office/drawing/2014/main" id="{013F5E1D-85A9-4425-A8C9-CB60BF55C4BC}"/>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2" name="Fußzeilenplatzhalter 1">
            <a:extLst>
              <a:ext uri="{FF2B5EF4-FFF2-40B4-BE49-F238E27FC236}">
                <a16:creationId xmlns:a16="http://schemas.microsoft.com/office/drawing/2014/main" id="{AD9D36D9-C156-418A-BE53-5B9A805CA312}"/>
              </a:ext>
            </a:extLst>
          </p:cNvPr>
          <p:cNvSpPr>
            <a:spLocks noGrp="1"/>
          </p:cNvSpPr>
          <p:nvPr>
            <p:ph type="ftr" sz="quarter" idx="13"/>
          </p:nvPr>
        </p:nvSpPr>
        <p:spPr/>
        <p:txBody>
          <a:bodyPr/>
          <a:lstStyle/>
          <a:p>
            <a:r>
              <a:rPr lang="en-GB"/>
              <a:t>Type here if  add info needed  for every slide</a:t>
            </a:r>
            <a:endParaRPr lang="en-GB" dirty="0"/>
          </a:p>
        </p:txBody>
      </p:sp>
    </p:spTree>
    <p:custDataLst>
      <p:tags r:id="rId1"/>
    </p:custDataLst>
    <p:extLst>
      <p:ext uri="{BB962C8B-B14F-4D97-AF65-F5344CB8AC3E}">
        <p14:creationId xmlns:p14="http://schemas.microsoft.com/office/powerpoint/2010/main" val="4027695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and text with flexible background">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168470436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Bildplatzhalter 3"/>
          <p:cNvSpPr>
            <a:spLocks noGrp="1"/>
          </p:cNvSpPr>
          <p:nvPr>
            <p:ph type="pic" sz="quarter" idx="11" hasCustomPrompt="1"/>
          </p:nvPr>
        </p:nvSpPr>
        <p:spPr>
          <a:xfrm>
            <a:off x="188912" y="441325"/>
            <a:ext cx="8772525" cy="4519613"/>
          </a:xfrm>
          <a:solidFill>
            <a:schemeClr val="accent6"/>
          </a:solidFill>
        </p:spPr>
        <p:txBody>
          <a:bodyPr>
            <a:noAutofit/>
          </a:bodyPr>
          <a:lstStyle>
            <a:lvl1pPr marL="0" indent="0">
              <a:buNone/>
              <a:defRPr sz="1200">
                <a:solidFill>
                  <a:schemeClr val="bg1"/>
                </a:solidFill>
              </a:defRPr>
            </a:lvl1pPr>
          </a:lstStyle>
          <a:p>
            <a:r>
              <a:rPr lang="en-GB"/>
              <a:t>Text slide! Only insert background visuals from imagepack</a:t>
            </a:r>
            <a:endParaRPr lang="en-GB" dirty="0"/>
          </a:p>
        </p:txBody>
      </p:sp>
      <p:sp>
        <p:nvSpPr>
          <p:cNvPr id="11" name="Titel 10"/>
          <p:cNvSpPr>
            <a:spLocks noGrp="1"/>
          </p:cNvSpPr>
          <p:nvPr>
            <p:ph type="title" hasCustomPrompt="1"/>
          </p:nvPr>
        </p:nvSpPr>
        <p:spPr/>
        <p:txBody>
          <a:bodyPr/>
          <a:lstStyle>
            <a:lvl1pPr>
              <a:defRPr/>
            </a:lvl1pPr>
          </a:lstStyle>
          <a:p>
            <a:r>
              <a:rPr lang="en-GB"/>
              <a:t>Headline</a:t>
            </a:r>
            <a:endParaRPr lang="en-GB" dirty="0"/>
          </a:p>
        </p:txBody>
      </p:sp>
      <p:sp>
        <p:nvSpPr>
          <p:cNvPr id="8"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882CB017-A8AC-4BBA-91DA-603FE15B45E8}" type="datetime1">
              <a:rPr lang="en-GB" smtClean="0"/>
              <a:t>17/09/2021</a:t>
            </a:fld>
            <a:endParaRPr lang="en-GB" dirty="0"/>
          </a:p>
        </p:txBody>
      </p:sp>
      <p:sp>
        <p:nvSpPr>
          <p:cNvPr id="3" name="Textplatzhalter 2"/>
          <p:cNvSpPr>
            <a:spLocks noGrp="1"/>
          </p:cNvSpPr>
          <p:nvPr>
            <p:ph type="body" sz="quarter" idx="10" hasCustomPrompt="1"/>
          </p:nvPr>
        </p:nvSpPr>
        <p:spPr>
          <a:xfrm>
            <a:off x="978102" y="1263728"/>
            <a:ext cx="7191375" cy="1166473"/>
          </a:xfrm>
        </p:spPr>
        <p:txBody>
          <a:body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0" name="Textplatzhalter 4">
            <a:extLst>
              <a:ext uri="{FF2B5EF4-FFF2-40B4-BE49-F238E27FC236}">
                <a16:creationId xmlns:a16="http://schemas.microsoft.com/office/drawing/2014/main" id="{8F8833A2-98CC-4338-9C2C-393F15CE3DE8}"/>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2" name="Fußzeilenplatzhalter 1">
            <a:extLst>
              <a:ext uri="{FF2B5EF4-FFF2-40B4-BE49-F238E27FC236}">
                <a16:creationId xmlns:a16="http://schemas.microsoft.com/office/drawing/2014/main" id="{D0C173FC-6BAA-449D-ADEC-1A647C3CD982}"/>
              </a:ext>
            </a:extLst>
          </p:cNvPr>
          <p:cNvSpPr>
            <a:spLocks noGrp="1"/>
          </p:cNvSpPr>
          <p:nvPr>
            <p:ph type="ftr" sz="quarter" idx="13"/>
          </p:nvPr>
        </p:nvSpPr>
        <p:spPr/>
        <p:txBody>
          <a:bodyPr/>
          <a:lstStyle/>
          <a:p>
            <a:r>
              <a:rPr lang="en-GB"/>
              <a:t>Type here if  add info needed  for every slide</a:t>
            </a:r>
            <a:endParaRPr lang="en-GB" dirty="0"/>
          </a:p>
        </p:txBody>
      </p:sp>
    </p:spTree>
    <p:custDataLst>
      <p:tags r:id="rId1"/>
    </p:custDataLst>
    <p:extLst>
      <p:ext uri="{BB962C8B-B14F-4D97-AF65-F5344CB8AC3E}">
        <p14:creationId xmlns:p14="http://schemas.microsoft.com/office/powerpoint/2010/main" val="193607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15641528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Picture Placeholder 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0232" y="441325"/>
            <a:ext cx="8765125" cy="4519613"/>
          </a:xfrm>
          <a:prstGeom prst="rect">
            <a:avLst/>
          </a:prstGeom>
        </p:spPr>
      </p:pic>
      <p:sp>
        <p:nvSpPr>
          <p:cNvPr id="12"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47454CA1-7487-4C96-A3FB-BB48F2EF4CA4}" type="datetime1">
              <a:rPr lang="en-GB" smtClean="0"/>
              <a:t>17/09/2021</a:t>
            </a:fld>
            <a:endParaRPr lang="en-GB" dirty="0"/>
          </a:p>
        </p:txBody>
      </p:sp>
      <p:sp>
        <p:nvSpPr>
          <p:cNvPr id="4" name="Textplatzhalter 3"/>
          <p:cNvSpPr>
            <a:spLocks noGrp="1"/>
          </p:cNvSpPr>
          <p:nvPr>
            <p:ph type="body" sz="quarter" idx="13" hasCustomPrompt="1"/>
          </p:nvPr>
        </p:nvSpPr>
        <p:spPr>
          <a:xfrm>
            <a:off x="1783080" y="1767028"/>
            <a:ext cx="6386194" cy="1868204"/>
          </a:xfrm>
        </p:spPr>
        <p:txBody>
          <a:bodyPr anchor="ctr"/>
          <a:lstStyle>
            <a:lvl1pPr marL="358775" indent="-358775">
              <a:spcBef>
                <a:spcPts val="1200"/>
              </a:spcBef>
              <a:buFont typeface="+mj-lt"/>
              <a:buAutoNum type="arabicPeriod"/>
              <a:defRPr sz="2000" b="1" baseline="0"/>
            </a:lvl1pPr>
            <a:lvl2pPr marL="541338" indent="-182563">
              <a:defRPr/>
            </a:lvl2pPr>
          </a:lstStyle>
          <a:p>
            <a:pPr lvl="0"/>
            <a:r>
              <a:rPr lang="en-GB"/>
              <a:t>Agenda point 1</a:t>
            </a:r>
          </a:p>
          <a:p>
            <a:pPr lvl="1"/>
            <a:r>
              <a:rPr lang="en-GB"/>
              <a:t>Text</a:t>
            </a:r>
          </a:p>
          <a:p>
            <a:pPr lvl="1"/>
            <a:r>
              <a:rPr lang="en-GB"/>
              <a:t>Text</a:t>
            </a:r>
          </a:p>
          <a:p>
            <a:pPr lvl="1"/>
            <a:r>
              <a:rPr lang="en-GB"/>
              <a:t>Text</a:t>
            </a:r>
          </a:p>
          <a:p>
            <a:pPr lvl="0"/>
            <a:r>
              <a:rPr lang="en-GB"/>
              <a:t>Agenda point 2</a:t>
            </a:r>
          </a:p>
          <a:p>
            <a:pPr lvl="0"/>
            <a:r>
              <a:rPr lang="en-GB"/>
              <a:t>Agenda point 3</a:t>
            </a:r>
            <a:endParaRPr lang="en-GB" dirty="0"/>
          </a:p>
        </p:txBody>
      </p:sp>
      <p:sp>
        <p:nvSpPr>
          <p:cNvPr id="2" name="Rechteck 1"/>
          <p:cNvSpPr/>
          <p:nvPr userDrawn="1"/>
        </p:nvSpPr>
        <p:spPr>
          <a:xfrm>
            <a:off x="188912" y="441325"/>
            <a:ext cx="787401" cy="4519611"/>
          </a:xfrm>
          <a:prstGeom prst="rect">
            <a:avLst/>
          </a:prstGeom>
          <a:solidFill>
            <a:schemeClr val="accent1"/>
          </a:solidFill>
          <a:ln w="19050">
            <a:noFill/>
          </a:ln>
        </p:spPr>
        <p:txBody>
          <a:bodyPr vert="vert270" lIns="108000" tIns="108000" rIns="108000" bIns="108000" rtlCol="0" anchor="ctr">
            <a:noAutofit/>
          </a:bodyPr>
          <a:lstStyle/>
          <a:p>
            <a:pPr marR="0" lvl="0" indent="0" algn="ctr" defTabSz="685800" fontAlgn="base">
              <a:lnSpc>
                <a:spcPct val="90000"/>
              </a:lnSpc>
              <a:spcBef>
                <a:spcPts val="600"/>
              </a:spcBef>
              <a:spcAft>
                <a:spcPct val="0"/>
              </a:spcAft>
              <a:buClr>
                <a:srgbClr val="000000"/>
              </a:buClr>
              <a:buSzTx/>
              <a:buFont typeface="Wingdings" panose="05000000000000000000" pitchFamily="2" charset="2"/>
              <a:buNone/>
              <a:tabLst/>
            </a:pPr>
            <a:r>
              <a:rPr lang="en-GB" sz="3000" b="1" cap="none" baseline="0">
                <a:solidFill>
                  <a:schemeClr val="bg1"/>
                </a:solidFill>
                <a:ea typeface="Geneva" pitchFamily="-128" charset="-128"/>
              </a:rPr>
              <a:t>Agenda</a:t>
            </a:r>
            <a:endParaRPr lang="en-GB" sz="3000" b="1" cap="none" baseline="0" dirty="0">
              <a:solidFill>
                <a:schemeClr val="bg1"/>
              </a:solidFill>
              <a:ea typeface="Geneva" pitchFamily="-128" charset="-128"/>
            </a:endParaRPr>
          </a:p>
        </p:txBody>
      </p:sp>
      <p:sp>
        <p:nvSpPr>
          <p:cNvPr id="9" name="Textplatzhalter 4">
            <a:extLst>
              <a:ext uri="{FF2B5EF4-FFF2-40B4-BE49-F238E27FC236}">
                <a16:creationId xmlns:a16="http://schemas.microsoft.com/office/drawing/2014/main" id="{8819F950-F663-403A-9D92-400A29458110}"/>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3" name="Fußzeilenplatzhalter 2">
            <a:extLst>
              <a:ext uri="{FF2B5EF4-FFF2-40B4-BE49-F238E27FC236}">
                <a16:creationId xmlns:a16="http://schemas.microsoft.com/office/drawing/2014/main" id="{97DBE4AE-E329-4A81-A37F-04E2E1F0C9D9}"/>
              </a:ext>
            </a:extLst>
          </p:cNvPr>
          <p:cNvSpPr>
            <a:spLocks noGrp="1"/>
          </p:cNvSpPr>
          <p:nvPr>
            <p:ph type="ftr" sz="quarter" idx="14"/>
          </p:nvPr>
        </p:nvSpPr>
        <p:spPr/>
        <p:txBody>
          <a:bodyPr/>
          <a:lstStyle/>
          <a:p>
            <a:r>
              <a:rPr lang="en-GB"/>
              <a:t>Type here if  add info needed  for every slide</a:t>
            </a:r>
            <a:endParaRPr lang="en-GB" dirty="0"/>
          </a:p>
        </p:txBody>
      </p:sp>
      <p:cxnSp>
        <p:nvCxnSpPr>
          <p:cNvPr id="10" name="Straight Connector 7">
            <a:extLst>
              <a:ext uri="{FF2B5EF4-FFF2-40B4-BE49-F238E27FC236}">
                <a16:creationId xmlns:a16="http://schemas.microsoft.com/office/drawing/2014/main" id="{D71BFA04-319E-4EED-B315-8215AB0D230D}"/>
              </a:ext>
            </a:extLst>
          </p:cNvPr>
          <p:cNvCxnSpPr/>
          <p:nvPr userDrawn="1"/>
        </p:nvCxnSpPr>
        <p:spPr bwMode="gray">
          <a:xfrm flipH="1">
            <a:off x="948518" y="394705"/>
            <a:ext cx="0" cy="46091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80750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20783939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8" name="Grafik 7"/>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88912" y="441325"/>
            <a:ext cx="8771419" cy="4522858"/>
          </a:xfrm>
          <a:prstGeom prst="rect">
            <a:avLst/>
          </a:prstGeom>
        </p:spPr>
      </p:pic>
      <p:sp>
        <p:nvSpPr>
          <p:cNvPr id="9" name="Textplatzhalter 8"/>
          <p:cNvSpPr>
            <a:spLocks noGrp="1"/>
          </p:cNvSpPr>
          <p:nvPr>
            <p:ph type="body" sz="quarter" idx="13" hasCustomPrompt="1"/>
          </p:nvPr>
        </p:nvSpPr>
        <p:spPr>
          <a:xfrm>
            <a:off x="982662" y="4125566"/>
            <a:ext cx="7186612" cy="193899"/>
          </a:xfrm>
        </p:spPr>
        <p:txBody>
          <a:bodyPr/>
          <a:lstStyle>
            <a:lvl1pPr marL="0" indent="0">
              <a:buNone/>
              <a:defRPr sz="1400" b="1"/>
            </a:lvl1pPr>
          </a:lstStyle>
          <a:p>
            <a:pPr lvl="0"/>
            <a:r>
              <a:rPr lang="en-GB"/>
              <a:t>Subhead</a:t>
            </a:r>
            <a:endParaRPr lang="en-GB" dirty="0"/>
          </a:p>
        </p:txBody>
      </p:sp>
      <p:sp>
        <p:nvSpPr>
          <p:cNvPr id="11" name="Titel 10"/>
          <p:cNvSpPr>
            <a:spLocks noGrp="1"/>
          </p:cNvSpPr>
          <p:nvPr>
            <p:ph type="title" hasCustomPrompt="1"/>
          </p:nvPr>
        </p:nvSpPr>
        <p:spPr>
          <a:xfrm>
            <a:off x="978102" y="3449702"/>
            <a:ext cx="7185713" cy="541687"/>
          </a:xfrm>
        </p:spPr>
        <p:txBody>
          <a:bodyPr anchor="b">
            <a:spAutoFit/>
          </a:bodyPr>
          <a:lstStyle>
            <a:lvl1pPr>
              <a:lnSpc>
                <a:spcPct val="80000"/>
              </a:lnSpc>
              <a:defRPr sz="4400"/>
            </a:lvl1pPr>
          </a:lstStyle>
          <a:p>
            <a:r>
              <a:rPr lang="en-GB"/>
              <a:t>Headline</a:t>
            </a:r>
            <a:endParaRPr lang="en-GB" dirty="0"/>
          </a:p>
        </p:txBody>
      </p:sp>
      <p:sp>
        <p:nvSpPr>
          <p:cNvPr id="7"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DBEF86FA-B96D-4345-BDDC-824718EE4D18}" type="datetime1">
              <a:rPr lang="en-GB" smtClean="0"/>
              <a:t>17/09/2021</a:t>
            </a:fld>
            <a:endParaRPr lang="en-GB" dirty="0"/>
          </a:p>
        </p:txBody>
      </p:sp>
      <p:sp>
        <p:nvSpPr>
          <p:cNvPr id="10" name="Textplatzhalter 4">
            <a:extLst>
              <a:ext uri="{FF2B5EF4-FFF2-40B4-BE49-F238E27FC236}">
                <a16:creationId xmlns:a16="http://schemas.microsoft.com/office/drawing/2014/main" id="{8D0E2658-4090-408A-BE49-52E49D2719AA}"/>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2" name="Fußzeilenplatzhalter 1">
            <a:extLst>
              <a:ext uri="{FF2B5EF4-FFF2-40B4-BE49-F238E27FC236}">
                <a16:creationId xmlns:a16="http://schemas.microsoft.com/office/drawing/2014/main" id="{3C8D4A77-C815-43A6-9465-EF3B0404BCFD}"/>
              </a:ext>
            </a:extLst>
          </p:cNvPr>
          <p:cNvSpPr>
            <a:spLocks noGrp="1"/>
          </p:cNvSpPr>
          <p:nvPr>
            <p:ph type="ftr" sz="quarter" idx="14"/>
          </p:nvPr>
        </p:nvSpPr>
        <p:spPr/>
        <p:txBody>
          <a:bodyPr/>
          <a:lstStyle>
            <a:lvl1pPr>
              <a:defRPr>
                <a:solidFill>
                  <a:schemeClr val="bg1"/>
                </a:solidFill>
              </a:defRPr>
            </a:lvl1pPr>
          </a:lstStyle>
          <a:p>
            <a:r>
              <a:rPr lang="en-GB"/>
              <a:t>Type here if  add info needed  for every slide</a:t>
            </a:r>
            <a:endParaRPr lang="en-GB" dirty="0"/>
          </a:p>
        </p:txBody>
      </p:sp>
    </p:spTree>
    <p:custDataLst>
      <p:tags r:id="rId1"/>
    </p:custDataLst>
    <p:extLst>
      <p:ext uri="{BB962C8B-B14F-4D97-AF65-F5344CB8AC3E}">
        <p14:creationId xmlns:p14="http://schemas.microsoft.com/office/powerpoint/2010/main" val="1431983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4 columns and text">
    <p:spTree>
      <p:nvGrpSpPr>
        <p:cNvPr id="1" name=""/>
        <p:cNvGrpSpPr/>
        <p:nvPr/>
      </p:nvGrpSpPr>
      <p:grpSpPr>
        <a:xfrm>
          <a:off x="0" y="0"/>
          <a:ext cx="0" cy="0"/>
          <a:chOff x="0" y="0"/>
          <a:chExt cx="0" cy="0"/>
        </a:xfrm>
      </p:grpSpPr>
      <p:graphicFrame>
        <p:nvGraphicFramePr>
          <p:cNvPr id="18" name="Objekt 17" hidden="1"/>
          <p:cNvGraphicFramePr>
            <a:graphicFrameLocks noChangeAspect="1"/>
          </p:cNvGraphicFramePr>
          <p:nvPr userDrawn="1">
            <p:custDataLst>
              <p:tags r:id="rId2"/>
            </p:custDataLst>
            <p:extLst>
              <p:ext uri="{D42A27DB-BD31-4B8C-83A1-F6EECF244321}">
                <p14:modId xmlns:p14="http://schemas.microsoft.com/office/powerpoint/2010/main" val="29449010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tel 5"/>
          <p:cNvSpPr>
            <a:spLocks noGrp="1"/>
          </p:cNvSpPr>
          <p:nvPr>
            <p:ph type="title" hasCustomPrompt="1"/>
          </p:nvPr>
        </p:nvSpPr>
        <p:spPr>
          <a:xfrm>
            <a:off x="3790949" y="633413"/>
            <a:ext cx="4372865" cy="276999"/>
          </a:xfrm>
        </p:spPr>
        <p:txBody>
          <a:bodyPr/>
          <a:lstStyle>
            <a:lvl1pPr>
              <a:defRPr sz="2000" b="1"/>
            </a:lvl1pPr>
          </a:lstStyle>
          <a:p>
            <a:r>
              <a:rPr lang="en-GB"/>
              <a:t>Headline</a:t>
            </a:r>
            <a:endParaRPr lang="en-GB" dirty="0"/>
          </a:p>
        </p:txBody>
      </p:sp>
      <p:sp>
        <p:nvSpPr>
          <p:cNvPr id="15" name="Bildplatzhalter 14"/>
          <p:cNvSpPr>
            <a:spLocks noGrp="1"/>
          </p:cNvSpPr>
          <p:nvPr>
            <p:ph type="pic" sz="quarter" idx="14" hasCustomPrompt="1"/>
          </p:nvPr>
        </p:nvSpPr>
        <p:spPr>
          <a:xfrm>
            <a:off x="188914" y="441325"/>
            <a:ext cx="3125786" cy="4519612"/>
          </a:xfrm>
          <a:solidFill>
            <a:schemeClr val="accent6"/>
          </a:solidFill>
        </p:spPr>
        <p:txBody>
          <a:bodyPr>
            <a:noAutofit/>
          </a:bodyPr>
          <a:lstStyle>
            <a:lvl1pPr marL="0" indent="0">
              <a:buNone/>
              <a:defRPr sz="1200">
                <a:solidFill>
                  <a:schemeClr val="bg1"/>
                </a:solidFill>
              </a:defRPr>
            </a:lvl1pPr>
          </a:lstStyle>
          <a:p>
            <a:r>
              <a:rPr lang="en-GB"/>
              <a:t>Insert 4-column picture from imagepack</a:t>
            </a:r>
            <a:endParaRPr lang="en-GB" dirty="0"/>
          </a:p>
        </p:txBody>
      </p:sp>
      <p:sp>
        <p:nvSpPr>
          <p:cNvPr id="10"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8859B784-B4DA-46A0-AE05-FF0B2630EAC9}" type="datetime1">
              <a:rPr lang="en-GB" smtClean="0"/>
              <a:t>17/09/2021</a:t>
            </a:fld>
            <a:endParaRPr lang="en-GB" dirty="0"/>
          </a:p>
        </p:txBody>
      </p:sp>
      <p:sp>
        <p:nvSpPr>
          <p:cNvPr id="3" name="Textplatzhalter 2"/>
          <p:cNvSpPr>
            <a:spLocks noGrp="1"/>
          </p:cNvSpPr>
          <p:nvPr>
            <p:ph type="body" sz="quarter" idx="15" hasCustomPrompt="1"/>
          </p:nvPr>
        </p:nvSpPr>
        <p:spPr>
          <a:xfrm>
            <a:off x="3790950" y="1264937"/>
            <a:ext cx="4378326" cy="1166473"/>
          </a:xfrm>
        </p:spPr>
        <p:txBody>
          <a:body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Textplatzhalter 4">
            <a:extLst>
              <a:ext uri="{FF2B5EF4-FFF2-40B4-BE49-F238E27FC236}">
                <a16:creationId xmlns:a16="http://schemas.microsoft.com/office/drawing/2014/main" id="{7B95DE6E-87AD-42F6-8B4E-274F5A3E0C7A}"/>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2" name="Fußzeilenplatzhalter 1">
            <a:extLst>
              <a:ext uri="{FF2B5EF4-FFF2-40B4-BE49-F238E27FC236}">
                <a16:creationId xmlns:a16="http://schemas.microsoft.com/office/drawing/2014/main" id="{655E8B99-32D4-4B43-B94C-5FF82078D810}"/>
              </a:ext>
            </a:extLst>
          </p:cNvPr>
          <p:cNvSpPr>
            <a:spLocks noGrp="1"/>
          </p:cNvSpPr>
          <p:nvPr>
            <p:ph type="ftr" sz="quarter" idx="16"/>
          </p:nvPr>
        </p:nvSpPr>
        <p:spPr/>
        <p:txBody>
          <a:bodyPr/>
          <a:lstStyle/>
          <a:p>
            <a:r>
              <a:rPr lang="en-GB"/>
              <a:t>Type here if  add info needed  for every slide</a:t>
            </a:r>
            <a:endParaRPr lang="en-GB" dirty="0"/>
          </a:p>
        </p:txBody>
      </p:sp>
      <p:cxnSp>
        <p:nvCxnSpPr>
          <p:cNvPr id="12" name="Straight Connector 7">
            <a:extLst>
              <a:ext uri="{FF2B5EF4-FFF2-40B4-BE49-F238E27FC236}">
                <a16:creationId xmlns:a16="http://schemas.microsoft.com/office/drawing/2014/main" id="{C894FF3C-9FBA-4567-A4A3-338ACFB80063}"/>
              </a:ext>
            </a:extLst>
          </p:cNvPr>
          <p:cNvCxnSpPr>
            <a:cxnSpLocks/>
          </p:cNvCxnSpPr>
          <p:nvPr userDrawn="1"/>
        </p:nvCxnSpPr>
        <p:spPr bwMode="gray">
          <a:xfrm>
            <a:off x="3344642" y="3175"/>
            <a:ext cx="0" cy="514032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353740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1" name="Objekt 30" hidden="1"/>
          <p:cNvGraphicFramePr>
            <a:graphicFrameLocks noChangeAspect="1"/>
          </p:cNvGraphicFramePr>
          <p:nvPr>
            <p:custDataLst>
              <p:tags r:id="rId16"/>
            </p:custDataLst>
            <p:extLst>
              <p:ext uri="{D42A27DB-BD31-4B8C-83A1-F6EECF244321}">
                <p14:modId xmlns:p14="http://schemas.microsoft.com/office/powerpoint/2010/main" val="195330953"/>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17" imgW="270" imgH="270" progId="TCLayout.ActiveDocument.1">
                  <p:embed/>
                </p:oleObj>
              </mc:Choice>
              <mc:Fallback>
                <p:oleObj name="think-cell Folie" r:id="rId17" imgW="270" imgH="270" progId="TCLayout.ActiveDocument.1">
                  <p:embed/>
                  <p:pic>
                    <p:nvPicPr>
                      <p:cNvPr id="0" name=""/>
                      <p:cNvPicPr/>
                      <p:nvPr/>
                    </p:nvPicPr>
                    <p:blipFill>
                      <a:blip r:embed="rId18"/>
                      <a:stretch>
                        <a:fillRect/>
                      </a:stretch>
                    </p:blipFill>
                    <p:spPr>
                      <a:xfrm>
                        <a:off x="1589" y="1192"/>
                        <a:ext cx="1587" cy="1190"/>
                      </a:xfrm>
                      <a:prstGeom prst="rect">
                        <a:avLst/>
                      </a:prstGeom>
                    </p:spPr>
                  </p:pic>
                </p:oleObj>
              </mc:Fallback>
            </mc:AlternateContent>
          </a:graphicData>
        </a:graphic>
      </p:graphicFrame>
      <p:grpSp>
        <p:nvGrpSpPr>
          <p:cNvPr id="10" name="Gruppieren 9"/>
          <p:cNvGrpSpPr/>
          <p:nvPr/>
        </p:nvGrpSpPr>
        <p:grpSpPr>
          <a:xfrm>
            <a:off x="2574725" y="-463828"/>
            <a:ext cx="796922" cy="428109"/>
            <a:chOff x="2574725" y="-463828"/>
            <a:chExt cx="796922" cy="428109"/>
          </a:xfrm>
        </p:grpSpPr>
        <p:sp>
          <p:nvSpPr>
            <p:cNvPr id="85" name="Rechteck 84"/>
            <p:cNvSpPr/>
            <p:nvPr/>
          </p:nvSpPr>
          <p:spPr>
            <a:xfrm>
              <a:off x="2574725" y="-463828"/>
              <a:ext cx="796922" cy="349528"/>
            </a:xfrm>
            <a:prstGeom prst="rect">
              <a:avLst/>
            </a:prstGeom>
            <a:solidFill>
              <a:srgbClr val="FF68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108000" rIns="36000" bIns="108000" rtlCol="0" anchor="ctr"/>
            <a:lstStyle/>
            <a:p>
              <a:pPr algn="ctr">
                <a:lnSpc>
                  <a:spcPct val="90000"/>
                </a:lnSpc>
              </a:pPr>
              <a:r>
                <a:rPr lang="en-GB" sz="800">
                  <a:solidFill>
                    <a:schemeClr val="bg1"/>
                  </a:solidFill>
                </a:rPr>
                <a:t>Optional</a:t>
              </a:r>
              <a:br>
                <a:rPr lang="en-GB" sz="800">
                  <a:solidFill>
                    <a:schemeClr val="bg1"/>
                  </a:solidFill>
                </a:rPr>
              </a:br>
              <a:r>
                <a:rPr lang="en-GB" sz="600">
                  <a:solidFill>
                    <a:schemeClr val="bg1"/>
                  </a:solidFill>
                </a:rPr>
                <a:t>(works like a footer, description</a:t>
              </a:r>
              <a:r>
                <a:rPr lang="en-GB" sz="600" baseline="0">
                  <a:solidFill>
                    <a:schemeClr val="bg1"/>
                  </a:solidFill>
                </a:rPr>
                <a:t> slide 6</a:t>
              </a:r>
              <a:r>
                <a:rPr lang="en-GB" sz="600">
                  <a:solidFill>
                    <a:schemeClr val="bg1"/>
                  </a:solidFill>
                </a:rPr>
                <a:t>)</a:t>
              </a:r>
              <a:endParaRPr lang="en-GB" sz="600" dirty="0">
                <a:solidFill>
                  <a:schemeClr val="bg1"/>
                </a:solidFill>
              </a:endParaRPr>
            </a:p>
          </p:txBody>
        </p:sp>
        <p:sp>
          <p:nvSpPr>
            <p:cNvPr id="4" name="Gleichschenkliges Dreieck 3"/>
            <p:cNvSpPr/>
            <p:nvPr userDrawn="1"/>
          </p:nvSpPr>
          <p:spPr>
            <a:xfrm rot="10800000">
              <a:off x="2900558" y="-114300"/>
              <a:ext cx="145256" cy="78581"/>
            </a:xfrm>
            <a:prstGeom prst="triangle">
              <a:avLst/>
            </a:prstGeom>
            <a:solidFill>
              <a:srgbClr val="FF68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GB" sz="1200" dirty="0">
                <a:solidFill>
                  <a:schemeClr val="tx1"/>
                </a:solidFill>
              </a:endParaRPr>
            </a:p>
          </p:txBody>
        </p:sp>
      </p:grpSp>
      <p:grpSp>
        <p:nvGrpSpPr>
          <p:cNvPr id="8" name="Gruppieren 7"/>
          <p:cNvGrpSpPr/>
          <p:nvPr/>
        </p:nvGrpSpPr>
        <p:grpSpPr>
          <a:xfrm>
            <a:off x="3375028" y="-463828"/>
            <a:ext cx="796922" cy="428109"/>
            <a:chOff x="3375028" y="-463828"/>
            <a:chExt cx="796922" cy="428109"/>
          </a:xfrm>
        </p:grpSpPr>
        <p:sp>
          <p:nvSpPr>
            <p:cNvPr id="86" name="Rechteck 85"/>
            <p:cNvSpPr/>
            <p:nvPr/>
          </p:nvSpPr>
          <p:spPr>
            <a:xfrm>
              <a:off x="3375028" y="-463828"/>
              <a:ext cx="796922" cy="3495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108000" rIns="36000" bIns="108000" rtlCol="0" anchor="ctr"/>
            <a:lstStyle/>
            <a:p>
              <a:pPr algn="ctr">
                <a:lnSpc>
                  <a:spcPct val="90000"/>
                </a:lnSpc>
              </a:pPr>
              <a:r>
                <a:rPr lang="en-GB" sz="800">
                  <a:solidFill>
                    <a:schemeClr val="tx1"/>
                  </a:solidFill>
                </a:rPr>
                <a:t>Optional</a:t>
              </a:r>
              <a:br>
                <a:rPr lang="en-GB" sz="800">
                  <a:solidFill>
                    <a:schemeClr val="tx1"/>
                  </a:solidFill>
                </a:rPr>
              </a:br>
              <a:r>
                <a:rPr lang="en-GB" sz="600">
                  <a:solidFill>
                    <a:schemeClr val="tx1"/>
                  </a:solidFill>
                </a:rPr>
                <a:t>(if there is no [3] this moves to the left)</a:t>
              </a:r>
              <a:endParaRPr lang="en-GB" sz="600" dirty="0">
                <a:solidFill>
                  <a:schemeClr val="tx1"/>
                </a:solidFill>
              </a:endParaRPr>
            </a:p>
          </p:txBody>
        </p:sp>
        <p:sp>
          <p:nvSpPr>
            <p:cNvPr id="87" name="Gleichschenkliges Dreieck 86"/>
            <p:cNvSpPr/>
            <p:nvPr userDrawn="1"/>
          </p:nvSpPr>
          <p:spPr>
            <a:xfrm rot="10800000">
              <a:off x="3700861" y="-114300"/>
              <a:ext cx="145256" cy="78581"/>
            </a:xfrm>
            <a:prstGeom prst="triangl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GB" sz="1200" dirty="0">
                <a:solidFill>
                  <a:schemeClr val="tx1"/>
                </a:solidFill>
              </a:endParaRPr>
            </a:p>
          </p:txBody>
        </p:sp>
      </p:grpSp>
      <p:grpSp>
        <p:nvGrpSpPr>
          <p:cNvPr id="11" name="Gruppieren 10"/>
          <p:cNvGrpSpPr/>
          <p:nvPr/>
        </p:nvGrpSpPr>
        <p:grpSpPr>
          <a:xfrm>
            <a:off x="1776414" y="-463828"/>
            <a:ext cx="798310" cy="428109"/>
            <a:chOff x="1776414" y="-463828"/>
            <a:chExt cx="798310" cy="428109"/>
          </a:xfrm>
        </p:grpSpPr>
        <p:sp>
          <p:nvSpPr>
            <p:cNvPr id="84" name="Rechteck 83"/>
            <p:cNvSpPr/>
            <p:nvPr/>
          </p:nvSpPr>
          <p:spPr>
            <a:xfrm>
              <a:off x="1776414" y="-463828"/>
              <a:ext cx="798310" cy="3495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108000" rIns="36000" bIns="108000" rtlCol="0" anchor="ctr"/>
            <a:lstStyle/>
            <a:p>
              <a:pPr algn="ctr">
                <a:lnSpc>
                  <a:spcPct val="90000"/>
                </a:lnSpc>
              </a:pPr>
              <a:r>
                <a:rPr lang="en-GB" sz="800">
                  <a:solidFill>
                    <a:schemeClr val="tx1"/>
                  </a:solidFill>
                </a:rPr>
                <a:t>Withdrawn</a:t>
              </a:r>
              <a:br>
                <a:rPr lang="en-GB" sz="800">
                  <a:solidFill>
                    <a:schemeClr val="tx1"/>
                  </a:solidFill>
                </a:rPr>
              </a:br>
              <a:r>
                <a:rPr lang="en-GB" sz="600">
                  <a:solidFill>
                    <a:schemeClr val="tx1"/>
                  </a:solidFill>
                </a:rPr>
                <a:t>(only if necessary, via the master view)</a:t>
              </a:r>
              <a:endParaRPr lang="en-GB" sz="600" dirty="0">
                <a:solidFill>
                  <a:schemeClr val="tx1"/>
                </a:solidFill>
              </a:endParaRPr>
            </a:p>
          </p:txBody>
        </p:sp>
        <p:sp>
          <p:nvSpPr>
            <p:cNvPr id="88" name="Gleichschenkliges Dreieck 87"/>
            <p:cNvSpPr/>
            <p:nvPr userDrawn="1"/>
          </p:nvSpPr>
          <p:spPr>
            <a:xfrm rot="10800000">
              <a:off x="2102941" y="-114300"/>
              <a:ext cx="145256" cy="78581"/>
            </a:xfrm>
            <a:prstGeom prst="triangl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GB" sz="1200" dirty="0">
                <a:solidFill>
                  <a:schemeClr val="tx1"/>
                </a:solidFill>
              </a:endParaRPr>
            </a:p>
          </p:txBody>
        </p:sp>
      </p:grpSp>
      <p:grpSp>
        <p:nvGrpSpPr>
          <p:cNvPr id="5" name="Gruppieren 4"/>
          <p:cNvGrpSpPr/>
          <p:nvPr/>
        </p:nvGrpSpPr>
        <p:grpSpPr>
          <a:xfrm>
            <a:off x="977900" y="-463828"/>
            <a:ext cx="799901" cy="428109"/>
            <a:chOff x="977900" y="-463828"/>
            <a:chExt cx="799901" cy="428109"/>
          </a:xfrm>
        </p:grpSpPr>
        <p:sp>
          <p:nvSpPr>
            <p:cNvPr id="70" name="Rechteck 69"/>
            <p:cNvSpPr/>
            <p:nvPr/>
          </p:nvSpPr>
          <p:spPr>
            <a:xfrm>
              <a:off x="977900" y="-463828"/>
              <a:ext cx="799901" cy="349528"/>
            </a:xfrm>
            <a:prstGeom prst="rect">
              <a:avLst/>
            </a:prstGeom>
            <a:solidFill>
              <a:srgbClr val="FF68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108000" rIns="36000" bIns="108000" rtlCol="0" anchor="ctr"/>
            <a:lstStyle/>
            <a:p>
              <a:pPr algn="ctr">
                <a:lnSpc>
                  <a:spcPct val="90000"/>
                </a:lnSpc>
              </a:pPr>
              <a:r>
                <a:rPr lang="en-GB" sz="800" b="1">
                  <a:solidFill>
                    <a:schemeClr val="bg1"/>
                  </a:solidFill>
                </a:rPr>
                <a:t>Mandatory</a:t>
              </a:r>
              <a:br>
                <a:rPr lang="en-GB" sz="800">
                  <a:solidFill>
                    <a:schemeClr val="bg1"/>
                  </a:solidFill>
                </a:rPr>
              </a:br>
              <a:r>
                <a:rPr lang="en-GB" sz="600">
                  <a:solidFill>
                    <a:prstClr val="white"/>
                  </a:solidFill>
                </a:rPr>
                <a:t>(do not delete or change it</a:t>
              </a:r>
              <a:r>
                <a:rPr lang="en-GB" sz="600" baseline="0">
                  <a:solidFill>
                    <a:prstClr val="white"/>
                  </a:solidFill>
                </a:rPr>
                <a:t>!</a:t>
              </a:r>
              <a:r>
                <a:rPr lang="en-GB" sz="600">
                  <a:solidFill>
                    <a:prstClr val="white"/>
                  </a:solidFill>
                </a:rPr>
                <a:t>)</a:t>
              </a:r>
              <a:endParaRPr lang="en-GB" sz="800" dirty="0">
                <a:solidFill>
                  <a:schemeClr val="bg1"/>
                </a:solidFill>
              </a:endParaRPr>
            </a:p>
          </p:txBody>
        </p:sp>
        <p:sp>
          <p:nvSpPr>
            <p:cNvPr id="89" name="Gleichschenkliges Dreieck 88"/>
            <p:cNvSpPr/>
            <p:nvPr userDrawn="1"/>
          </p:nvSpPr>
          <p:spPr>
            <a:xfrm rot="10800000">
              <a:off x="1305222" y="-114300"/>
              <a:ext cx="145256" cy="78581"/>
            </a:xfrm>
            <a:prstGeom prst="triangle">
              <a:avLst/>
            </a:prstGeom>
            <a:solidFill>
              <a:srgbClr val="FF68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GB" sz="1200" dirty="0">
                <a:solidFill>
                  <a:schemeClr val="tx1"/>
                </a:solidFill>
              </a:endParaRPr>
            </a:p>
          </p:txBody>
        </p:sp>
      </p:grpSp>
      <p:sp>
        <p:nvSpPr>
          <p:cNvPr id="6" name="Rechteck 5"/>
          <p:cNvSpPr/>
          <p:nvPr/>
        </p:nvSpPr>
        <p:spPr>
          <a:xfrm>
            <a:off x="188912" y="441325"/>
            <a:ext cx="8772525" cy="4519613"/>
          </a:xfrm>
          <a:prstGeom prst="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eaLnBrk="1"/>
            <a:endParaRPr lang="en-GB" sz="1200" dirty="0">
              <a:solidFill>
                <a:schemeClr val="tx1"/>
              </a:solidFill>
            </a:endParaRPr>
          </a:p>
        </p:txBody>
      </p:sp>
      <p:sp>
        <p:nvSpPr>
          <p:cNvPr id="26" name="Textfeld 26"/>
          <p:cNvSpPr txBox="1">
            <a:spLocks noChangeArrowheads="1"/>
          </p:cNvSpPr>
          <p:nvPr/>
        </p:nvSpPr>
        <p:spPr bwMode="gray">
          <a:xfrm>
            <a:off x="8273941" y="5003805"/>
            <a:ext cx="158698" cy="92333"/>
          </a:xfrm>
          <a:prstGeom prst="rect">
            <a:avLst/>
          </a:prstGeom>
          <a:noFill/>
          <a:ln w="9525">
            <a:noFill/>
            <a:miter lim="800000"/>
            <a:headEnd/>
            <a:tailEnd/>
          </a:ln>
        </p:spPr>
        <p:txBody>
          <a:bodyPr wrap="none" lIns="0" tIns="0" rIns="0" bIns="0" anchor="ctr">
            <a:spAutoFit/>
          </a:bodyPr>
          <a:lstStyle/>
          <a:p>
            <a:pPr algn="l" defTabSz="685800"/>
            <a:fld id="{7D6EB20D-04D2-4A2D-94DA-2F197CC5CE85}" type="slidenum">
              <a:rPr lang="en-GB" sz="600" b="1" noProof="0" smtClean="0">
                <a:solidFill>
                  <a:schemeClr val="tx1"/>
                </a:solidFill>
              </a:rPr>
              <a:pPr algn="l" defTabSz="685800"/>
              <a:t>‹Nº›</a:t>
            </a:fld>
            <a:endParaRPr lang="en-GB" sz="600" b="1" noProof="0" dirty="0">
              <a:solidFill>
                <a:schemeClr val="tx1"/>
              </a:solidFill>
            </a:endParaRPr>
          </a:p>
        </p:txBody>
      </p:sp>
      <p:sp>
        <p:nvSpPr>
          <p:cNvPr id="29"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6AF7D81C-430C-43B3-B8AC-A6470F52D91E}" type="datetime1">
              <a:rPr lang="en-GB" smtClean="0"/>
              <a:t>17/09/2021</a:t>
            </a:fld>
            <a:endParaRPr lang="en-GB" dirty="0"/>
          </a:p>
        </p:txBody>
      </p:sp>
      <p:sp>
        <p:nvSpPr>
          <p:cNvPr id="32" name="Titelplatzhalter 31"/>
          <p:cNvSpPr>
            <a:spLocks noGrp="1"/>
          </p:cNvSpPr>
          <p:nvPr>
            <p:ph type="title"/>
          </p:nvPr>
        </p:nvSpPr>
        <p:spPr>
          <a:xfrm>
            <a:off x="978102" y="630238"/>
            <a:ext cx="7185713" cy="276999"/>
          </a:xfrm>
          <a:prstGeom prst="rect">
            <a:avLst/>
          </a:prstGeom>
        </p:spPr>
        <p:txBody>
          <a:bodyPr vert="horz" wrap="square" lIns="0" tIns="0" rIns="0" bIns="0" rtlCol="0" anchor="t">
            <a:spAutoFit/>
          </a:bodyPr>
          <a:lstStyle/>
          <a:p>
            <a:r>
              <a:rPr lang="en-GB"/>
              <a:t>Headline</a:t>
            </a:r>
            <a:endParaRPr lang="en-GB" dirty="0"/>
          </a:p>
        </p:txBody>
      </p:sp>
      <p:grpSp>
        <p:nvGrpSpPr>
          <p:cNvPr id="7" name="Gruppieren 6"/>
          <p:cNvGrpSpPr>
            <a:grpSpLocks/>
          </p:cNvGrpSpPr>
          <p:nvPr/>
        </p:nvGrpSpPr>
        <p:grpSpPr>
          <a:xfrm>
            <a:off x="7767501" y="106363"/>
            <a:ext cx="1193937" cy="221456"/>
            <a:chOff x="8174038" y="147638"/>
            <a:chExt cx="787400" cy="146050"/>
          </a:xfrm>
        </p:grpSpPr>
        <p:sp>
          <p:nvSpPr>
            <p:cNvPr id="30" name="AutoShape 89"/>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n-GB" dirty="0"/>
            </a:p>
          </p:txBody>
        </p:sp>
        <p:sp>
          <p:nvSpPr>
            <p:cNvPr id="33" name="Rectangle 91"/>
            <p:cNvSpPr>
              <a:spLocks noChangeArrowheads="1"/>
            </p:cNvSpPr>
            <p:nvPr userDrawn="1"/>
          </p:nvSpPr>
          <p:spPr bwMode="auto">
            <a:xfrm>
              <a:off x="8174038" y="147638"/>
              <a:ext cx="787400" cy="14605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59" name="Rectangle 92"/>
            <p:cNvSpPr>
              <a:spLocks noChangeArrowheads="1"/>
            </p:cNvSpPr>
            <p:nvPr userDrawn="1"/>
          </p:nvSpPr>
          <p:spPr bwMode="auto">
            <a:xfrm>
              <a:off x="8855076" y="187326"/>
              <a:ext cx="68263" cy="6667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60" name="Freeform 93"/>
            <p:cNvSpPr>
              <a:spLocks/>
            </p:cNvSpPr>
            <p:nvPr userDrawn="1"/>
          </p:nvSpPr>
          <p:spPr bwMode="auto">
            <a:xfrm>
              <a:off x="8621713" y="185738"/>
              <a:ext cx="65088" cy="69850"/>
            </a:xfrm>
            <a:custGeom>
              <a:avLst/>
              <a:gdLst>
                <a:gd name="T0" fmla="*/ 21 w 40"/>
                <a:gd name="T1" fmla="*/ 18 h 44"/>
                <a:gd name="T2" fmla="*/ 21 w 40"/>
                <a:gd name="T3" fmla="*/ 26 h 44"/>
                <a:gd name="T4" fmla="*/ 31 w 40"/>
                <a:gd name="T5" fmla="*/ 26 h 44"/>
                <a:gd name="T6" fmla="*/ 31 w 40"/>
                <a:gd name="T7" fmla="*/ 33 h 44"/>
                <a:gd name="T8" fmla="*/ 22 w 40"/>
                <a:gd name="T9" fmla="*/ 36 h 44"/>
                <a:gd name="T10" fmla="*/ 8 w 40"/>
                <a:gd name="T11" fmla="*/ 22 h 44"/>
                <a:gd name="T12" fmla="*/ 22 w 40"/>
                <a:gd name="T13" fmla="*/ 8 h 44"/>
                <a:gd name="T14" fmla="*/ 33 w 40"/>
                <a:gd name="T15" fmla="*/ 12 h 44"/>
                <a:gd name="T16" fmla="*/ 33 w 40"/>
                <a:gd name="T17" fmla="*/ 12 h 44"/>
                <a:gd name="T18" fmla="*/ 39 w 40"/>
                <a:gd name="T19" fmla="*/ 7 h 44"/>
                <a:gd name="T20" fmla="*/ 38 w 40"/>
                <a:gd name="T21" fmla="*/ 7 h 44"/>
                <a:gd name="T22" fmla="*/ 22 w 40"/>
                <a:gd name="T23" fmla="*/ 0 h 44"/>
                <a:gd name="T24" fmla="*/ 0 w 40"/>
                <a:gd name="T25" fmla="*/ 22 h 44"/>
                <a:gd name="T26" fmla="*/ 22 w 40"/>
                <a:gd name="T27" fmla="*/ 44 h 44"/>
                <a:gd name="T28" fmla="*/ 40 w 40"/>
                <a:gd name="T29" fmla="*/ 36 h 44"/>
                <a:gd name="T30" fmla="*/ 40 w 40"/>
                <a:gd name="T31" fmla="*/ 35 h 44"/>
                <a:gd name="T32" fmla="*/ 40 w 40"/>
                <a:gd name="T33" fmla="*/ 18 h 44"/>
                <a:gd name="T34" fmla="*/ 21 w 40"/>
                <a:gd name="T35"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61" name="Freeform 94"/>
            <p:cNvSpPr>
              <a:spLocks/>
            </p:cNvSpPr>
            <p:nvPr userDrawn="1"/>
          </p:nvSpPr>
          <p:spPr bwMode="auto">
            <a:xfrm>
              <a:off x="8702676" y="187326"/>
              <a:ext cx="50800" cy="66675"/>
            </a:xfrm>
            <a:custGeom>
              <a:avLst/>
              <a:gdLst>
                <a:gd name="T0" fmla="*/ 32 w 32"/>
                <a:gd name="T1" fmla="*/ 8 h 42"/>
                <a:gd name="T2" fmla="*/ 32 w 32"/>
                <a:gd name="T3" fmla="*/ 0 h 42"/>
                <a:gd name="T4" fmla="*/ 0 w 32"/>
                <a:gd name="T5" fmla="*/ 0 h 42"/>
                <a:gd name="T6" fmla="*/ 0 w 32"/>
                <a:gd name="T7" fmla="*/ 42 h 42"/>
                <a:gd name="T8" fmla="*/ 9 w 32"/>
                <a:gd name="T9" fmla="*/ 42 h 42"/>
                <a:gd name="T10" fmla="*/ 9 w 32"/>
                <a:gd name="T11" fmla="*/ 25 h 42"/>
                <a:gd name="T12" fmla="*/ 31 w 32"/>
                <a:gd name="T13" fmla="*/ 25 h 42"/>
                <a:gd name="T14" fmla="*/ 31 w 32"/>
                <a:gd name="T15" fmla="*/ 18 h 42"/>
                <a:gd name="T16" fmla="*/ 9 w 32"/>
                <a:gd name="T17" fmla="*/ 18 h 42"/>
                <a:gd name="T18" fmla="*/ 9 w 32"/>
                <a:gd name="T19" fmla="*/ 8 h 42"/>
                <a:gd name="T20" fmla="*/ 32 w 32"/>
                <a:gd name="T21"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62" name="Freeform 95"/>
            <p:cNvSpPr>
              <a:spLocks/>
            </p:cNvSpPr>
            <p:nvPr userDrawn="1"/>
          </p:nvSpPr>
          <p:spPr bwMode="auto">
            <a:xfrm>
              <a:off x="8761413" y="187326"/>
              <a:ext cx="50800" cy="66675"/>
            </a:xfrm>
            <a:custGeom>
              <a:avLst/>
              <a:gdLst>
                <a:gd name="T0" fmla="*/ 0 w 32"/>
                <a:gd name="T1" fmla="*/ 0 h 42"/>
                <a:gd name="T2" fmla="*/ 0 w 32"/>
                <a:gd name="T3" fmla="*/ 8 h 42"/>
                <a:gd name="T4" fmla="*/ 11 w 32"/>
                <a:gd name="T5" fmla="*/ 8 h 42"/>
                <a:gd name="T6" fmla="*/ 11 w 32"/>
                <a:gd name="T7" fmla="*/ 42 h 42"/>
                <a:gd name="T8" fmla="*/ 20 w 32"/>
                <a:gd name="T9" fmla="*/ 42 h 42"/>
                <a:gd name="T10" fmla="*/ 20 w 32"/>
                <a:gd name="T11" fmla="*/ 8 h 42"/>
                <a:gd name="T12" fmla="*/ 32 w 32"/>
                <a:gd name="T13" fmla="*/ 8 h 42"/>
                <a:gd name="T14" fmla="*/ 32 w 32"/>
                <a:gd name="T15" fmla="*/ 0 h 42"/>
                <a:gd name="T16" fmla="*/ 0 w 32"/>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grpSp>
      <p:sp>
        <p:nvSpPr>
          <p:cNvPr id="63" name="Rectangle 92"/>
          <p:cNvSpPr>
            <a:spLocks noChangeArrowheads="1"/>
          </p:cNvSpPr>
          <p:nvPr/>
        </p:nvSpPr>
        <p:spPr bwMode="auto">
          <a:xfrm>
            <a:off x="8169275" y="5016634"/>
            <a:ext cx="68263"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eaLnBrk="1"/>
            <a:endParaRPr lang="en-GB" dirty="0">
              <a:solidFill>
                <a:srgbClr val="000000"/>
              </a:solidFill>
            </a:endParaRPr>
          </a:p>
        </p:txBody>
      </p:sp>
      <p:sp>
        <p:nvSpPr>
          <p:cNvPr id="67" name="Textplatzhalter 66"/>
          <p:cNvSpPr>
            <a:spLocks noGrp="1"/>
          </p:cNvSpPr>
          <p:nvPr>
            <p:ph type="body" idx="1"/>
          </p:nvPr>
        </p:nvSpPr>
        <p:spPr>
          <a:xfrm>
            <a:off x="978102" y="1263728"/>
            <a:ext cx="7185713" cy="1166473"/>
          </a:xfrm>
          <a:prstGeom prst="rect">
            <a:avLst/>
          </a:prstGeom>
        </p:spPr>
        <p:txBody>
          <a:bodyPr vert="horz" lIns="0" tIns="0" rIns="0" bIns="0" rtlCol="0">
            <a:spAutoFit/>
          </a:body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8" name="Textfeld 63"/>
          <p:cNvSpPr txBox="1">
            <a:spLocks/>
          </p:cNvSpPr>
          <p:nvPr/>
        </p:nvSpPr>
        <p:spPr>
          <a:xfrm>
            <a:off x="982663" y="92442"/>
            <a:ext cx="798311" cy="249299"/>
          </a:xfrm>
          <a:prstGeom prst="rect">
            <a:avLst/>
          </a:prstGeom>
          <a:no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sz="600" b="1">
                <a:solidFill>
                  <a:schemeClr val="accent1"/>
                </a:solidFill>
              </a:rPr>
              <a:t>Shaping the </a:t>
            </a:r>
            <a:br>
              <a:rPr lang="en-GB" sz="600" b="1">
                <a:solidFill>
                  <a:schemeClr val="accent1"/>
                </a:solidFill>
              </a:rPr>
            </a:br>
            <a:r>
              <a:rPr lang="en-GB" sz="600" b="1">
                <a:solidFill>
                  <a:schemeClr val="accent1"/>
                </a:solidFill>
              </a:rPr>
              <a:t>future of digital </a:t>
            </a:r>
            <a:br>
              <a:rPr lang="en-GB" sz="600" b="1">
                <a:solidFill>
                  <a:schemeClr val="accent1"/>
                </a:solidFill>
              </a:rPr>
            </a:br>
            <a:r>
              <a:rPr lang="en-GB" sz="600" b="1">
                <a:solidFill>
                  <a:schemeClr val="accent1"/>
                </a:solidFill>
              </a:rPr>
              <a:t>business</a:t>
            </a:r>
            <a:endParaRPr lang="en-GB" sz="600" b="1" dirty="0">
              <a:solidFill>
                <a:schemeClr val="accent1"/>
              </a:solidFill>
            </a:endParaRPr>
          </a:p>
        </p:txBody>
      </p:sp>
      <p:sp>
        <p:nvSpPr>
          <p:cNvPr id="64" name="Textfeld 63"/>
          <p:cNvSpPr txBox="1">
            <a:spLocks/>
          </p:cNvSpPr>
          <p:nvPr/>
        </p:nvSpPr>
        <p:spPr>
          <a:xfrm>
            <a:off x="1781377" y="92442"/>
            <a:ext cx="720523" cy="249299"/>
          </a:xfrm>
          <a:prstGeom prst="rect">
            <a:avLst/>
          </a:prstGeom>
        </p:spPr>
        <p:txBody>
          <a:bodyPr vert="horz" lIns="0" tIns="0" rIns="0" bIns="0" rtlCol="0" anchor="t">
            <a:noAutofit/>
          </a:bodyPr>
          <a:lstStyle>
            <a:defPPr>
              <a:defRPr lang="de-DE"/>
            </a:defPPr>
            <a:lvl1pPr>
              <a:lnSpc>
                <a:spcPct val="90000"/>
              </a:lnSpc>
              <a:defRPr sz="600" b="1">
                <a:solidFill>
                  <a:schemeClr val="accent1"/>
                </a:solidFill>
              </a:defRPr>
            </a:lvl1pPr>
          </a:lstStyle>
          <a:p>
            <a:pPr lvl="0"/>
            <a:r>
              <a:rPr lang="en-GB"/>
              <a:t> </a:t>
            </a:r>
            <a:endParaRPr lang="en-GB" dirty="0"/>
          </a:p>
        </p:txBody>
      </p:sp>
      <p:grpSp>
        <p:nvGrpSpPr>
          <p:cNvPr id="9" name="Gruppieren 8">
            <a:extLst>
              <a:ext uri="{FF2B5EF4-FFF2-40B4-BE49-F238E27FC236}">
                <a16:creationId xmlns:a16="http://schemas.microsoft.com/office/drawing/2014/main" id="{9A6E01A2-ABAF-4729-B8DB-48B800C760EC}"/>
              </a:ext>
            </a:extLst>
          </p:cNvPr>
          <p:cNvGrpSpPr/>
          <p:nvPr userDrawn="1"/>
        </p:nvGrpSpPr>
        <p:grpSpPr>
          <a:xfrm>
            <a:off x="-275113" y="-292561"/>
            <a:ext cx="9702165" cy="5750386"/>
            <a:chOff x="-275113" y="-292561"/>
            <a:chExt cx="9702165" cy="5750386"/>
          </a:xfrm>
        </p:grpSpPr>
        <p:grpSp>
          <p:nvGrpSpPr>
            <p:cNvPr id="111" name="Gruppieren 110">
              <a:extLst>
                <a:ext uri="{FF2B5EF4-FFF2-40B4-BE49-F238E27FC236}">
                  <a16:creationId xmlns:a16="http://schemas.microsoft.com/office/drawing/2014/main" id="{9B9652E7-9F72-41B2-9A39-A7644385114A}"/>
                </a:ext>
              </a:extLst>
            </p:cNvPr>
            <p:cNvGrpSpPr/>
            <p:nvPr userDrawn="1"/>
          </p:nvGrpSpPr>
          <p:grpSpPr>
            <a:xfrm>
              <a:off x="186532" y="5290185"/>
              <a:ext cx="8772525" cy="167640"/>
              <a:chOff x="186532" y="-281940"/>
              <a:chExt cx="8772525" cy="708660"/>
            </a:xfrm>
          </p:grpSpPr>
          <p:cxnSp>
            <p:nvCxnSpPr>
              <p:cNvPr id="132" name="Gerade Verbindung 45">
                <a:extLst>
                  <a:ext uri="{FF2B5EF4-FFF2-40B4-BE49-F238E27FC236}">
                    <a16:creationId xmlns:a16="http://schemas.microsoft.com/office/drawing/2014/main" id="{76B4B403-0A0F-4826-80F4-BB2E6AB0AD72}"/>
                  </a:ext>
                </a:extLst>
              </p:cNvPr>
              <p:cNvCxnSpPr/>
              <p:nvPr userDrawn="1"/>
            </p:nvCxnSpPr>
            <p:spPr bwMode="gray">
              <a:xfrm>
                <a:off x="97810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3" name="Gerade Verbindung 46">
                <a:extLst>
                  <a:ext uri="{FF2B5EF4-FFF2-40B4-BE49-F238E27FC236}">
                    <a16:creationId xmlns:a16="http://schemas.microsoft.com/office/drawing/2014/main" id="{B3572485-C785-46E5-9EC4-01B81EABCEE0}"/>
                  </a:ext>
                </a:extLst>
              </p:cNvPr>
              <p:cNvCxnSpPr/>
              <p:nvPr userDrawn="1"/>
            </p:nvCxnSpPr>
            <p:spPr bwMode="gray">
              <a:xfrm>
                <a:off x="177681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4" name="Gerade Verbindung 47">
                <a:extLst>
                  <a:ext uri="{FF2B5EF4-FFF2-40B4-BE49-F238E27FC236}">
                    <a16:creationId xmlns:a16="http://schemas.microsoft.com/office/drawing/2014/main" id="{E4347E90-9464-4D60-9E57-5B0ECCE48C90}"/>
                  </a:ext>
                </a:extLst>
              </p:cNvPr>
              <p:cNvCxnSpPr/>
              <p:nvPr userDrawn="1"/>
            </p:nvCxnSpPr>
            <p:spPr bwMode="gray">
              <a:xfrm>
                <a:off x="257553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Gerade Verbindung 48">
                <a:extLst>
                  <a:ext uri="{FF2B5EF4-FFF2-40B4-BE49-F238E27FC236}">
                    <a16:creationId xmlns:a16="http://schemas.microsoft.com/office/drawing/2014/main" id="{3CE83C88-7E71-4A9E-8867-5117437291FF}"/>
                  </a:ext>
                </a:extLst>
              </p:cNvPr>
              <p:cNvCxnSpPr/>
              <p:nvPr userDrawn="1"/>
            </p:nvCxnSpPr>
            <p:spPr bwMode="gray">
              <a:xfrm>
                <a:off x="337424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Gerade Verbindung 49">
                <a:extLst>
                  <a:ext uri="{FF2B5EF4-FFF2-40B4-BE49-F238E27FC236}">
                    <a16:creationId xmlns:a16="http://schemas.microsoft.com/office/drawing/2014/main" id="{E04E6513-2F0B-4193-B625-A7BFAFE543AF}"/>
                  </a:ext>
                </a:extLst>
              </p:cNvPr>
              <p:cNvCxnSpPr/>
              <p:nvPr userDrawn="1"/>
            </p:nvCxnSpPr>
            <p:spPr bwMode="gray">
              <a:xfrm>
                <a:off x="417296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Gerade Verbindung 50">
                <a:extLst>
                  <a:ext uri="{FF2B5EF4-FFF2-40B4-BE49-F238E27FC236}">
                    <a16:creationId xmlns:a16="http://schemas.microsoft.com/office/drawing/2014/main" id="{943D60F0-5068-401E-9DE5-7BFF97585808}"/>
                  </a:ext>
                </a:extLst>
              </p:cNvPr>
              <p:cNvCxnSpPr/>
              <p:nvPr userDrawn="1"/>
            </p:nvCxnSpPr>
            <p:spPr bwMode="gray">
              <a:xfrm>
                <a:off x="497167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Gerade Verbindung 51">
                <a:extLst>
                  <a:ext uri="{FF2B5EF4-FFF2-40B4-BE49-F238E27FC236}">
                    <a16:creationId xmlns:a16="http://schemas.microsoft.com/office/drawing/2014/main" id="{4F36589E-4593-4DAB-BB53-40AF21E13C77}"/>
                  </a:ext>
                </a:extLst>
              </p:cNvPr>
              <p:cNvCxnSpPr/>
              <p:nvPr userDrawn="1"/>
            </p:nvCxnSpPr>
            <p:spPr bwMode="gray">
              <a:xfrm>
                <a:off x="577039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Gerade Verbindung 52">
                <a:extLst>
                  <a:ext uri="{FF2B5EF4-FFF2-40B4-BE49-F238E27FC236}">
                    <a16:creationId xmlns:a16="http://schemas.microsoft.com/office/drawing/2014/main" id="{6A9A1BFF-00C5-4333-9C74-4DA3DAB7EA28}"/>
                  </a:ext>
                </a:extLst>
              </p:cNvPr>
              <p:cNvCxnSpPr/>
              <p:nvPr userDrawn="1"/>
            </p:nvCxnSpPr>
            <p:spPr bwMode="gray">
              <a:xfrm>
                <a:off x="656910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Gerade Verbindung 53">
                <a:extLst>
                  <a:ext uri="{FF2B5EF4-FFF2-40B4-BE49-F238E27FC236}">
                    <a16:creationId xmlns:a16="http://schemas.microsoft.com/office/drawing/2014/main" id="{3C414E7E-A369-495B-9205-707BD6A7CA66}"/>
                  </a:ext>
                </a:extLst>
              </p:cNvPr>
              <p:cNvCxnSpPr/>
              <p:nvPr userDrawn="1"/>
            </p:nvCxnSpPr>
            <p:spPr bwMode="gray">
              <a:xfrm>
                <a:off x="736782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Gerade Verbindung 54">
                <a:extLst>
                  <a:ext uri="{FF2B5EF4-FFF2-40B4-BE49-F238E27FC236}">
                    <a16:creationId xmlns:a16="http://schemas.microsoft.com/office/drawing/2014/main" id="{DD0B953B-7E7B-42AC-8BE4-D20203CDBD1B}"/>
                  </a:ext>
                </a:extLst>
              </p:cNvPr>
              <p:cNvCxnSpPr/>
              <p:nvPr userDrawn="1"/>
            </p:nvCxnSpPr>
            <p:spPr bwMode="gray">
              <a:xfrm>
                <a:off x="816653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2" name="Gerade Verbindung 55">
                <a:extLst>
                  <a:ext uri="{FF2B5EF4-FFF2-40B4-BE49-F238E27FC236}">
                    <a16:creationId xmlns:a16="http://schemas.microsoft.com/office/drawing/2014/main" id="{0A6F3594-F3E3-41B6-B12A-286E74B6E073}"/>
                  </a:ext>
                </a:extLst>
              </p:cNvPr>
              <p:cNvCxnSpPr/>
              <p:nvPr userDrawn="1"/>
            </p:nvCxnSpPr>
            <p:spPr bwMode="gray">
              <a:xfrm>
                <a:off x="186532"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3" name="Gerade Verbindung 56">
                <a:extLst>
                  <a:ext uri="{FF2B5EF4-FFF2-40B4-BE49-F238E27FC236}">
                    <a16:creationId xmlns:a16="http://schemas.microsoft.com/office/drawing/2014/main" id="{32989B52-4AF3-4C4A-B128-E96D66119237}"/>
                  </a:ext>
                </a:extLst>
              </p:cNvPr>
              <p:cNvCxnSpPr/>
              <p:nvPr userDrawn="1"/>
            </p:nvCxnSpPr>
            <p:spPr bwMode="gray">
              <a:xfrm>
                <a:off x="8959057"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18" name="Gerade Verbindung 31">
              <a:extLst>
                <a:ext uri="{FF2B5EF4-FFF2-40B4-BE49-F238E27FC236}">
                  <a16:creationId xmlns:a16="http://schemas.microsoft.com/office/drawing/2014/main" id="{26C54A1F-E3F4-4A91-A9FC-8ED125EEA5CC}"/>
                </a:ext>
              </a:extLst>
            </p:cNvPr>
            <p:cNvCxnSpPr/>
            <p:nvPr userDrawn="1"/>
          </p:nvCxnSpPr>
          <p:spPr bwMode="gray">
            <a:xfrm rot="16200000">
              <a:off x="-191293" y="355441"/>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Gerade Verbindung 32">
              <a:extLst>
                <a:ext uri="{FF2B5EF4-FFF2-40B4-BE49-F238E27FC236}">
                  <a16:creationId xmlns:a16="http://schemas.microsoft.com/office/drawing/2014/main" id="{A56F8845-9DFA-45A3-8663-3093DEDCAFB0}"/>
                </a:ext>
              </a:extLst>
            </p:cNvPr>
            <p:cNvCxnSpPr/>
            <p:nvPr userDrawn="1"/>
          </p:nvCxnSpPr>
          <p:spPr bwMode="gray">
            <a:xfrm rot="16200000">
              <a:off x="-191293" y="546385"/>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Gerade Verbindung 33">
              <a:extLst>
                <a:ext uri="{FF2B5EF4-FFF2-40B4-BE49-F238E27FC236}">
                  <a16:creationId xmlns:a16="http://schemas.microsoft.com/office/drawing/2014/main" id="{EA44EB04-CF76-4710-8A46-3D75DDA783B1}"/>
                </a:ext>
              </a:extLst>
            </p:cNvPr>
            <p:cNvCxnSpPr/>
            <p:nvPr userDrawn="1"/>
          </p:nvCxnSpPr>
          <p:spPr bwMode="gray">
            <a:xfrm rot="16200000">
              <a:off x="-191293" y="4877118"/>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Gerade Verbindung 34">
              <a:extLst>
                <a:ext uri="{FF2B5EF4-FFF2-40B4-BE49-F238E27FC236}">
                  <a16:creationId xmlns:a16="http://schemas.microsoft.com/office/drawing/2014/main" id="{A4218AAD-D050-46C4-BF7F-0EAB72FBB8FD}"/>
                </a:ext>
              </a:extLst>
            </p:cNvPr>
            <p:cNvCxnSpPr/>
            <p:nvPr userDrawn="1"/>
          </p:nvCxnSpPr>
          <p:spPr bwMode="gray">
            <a:xfrm rot="16200000">
              <a:off x="-191293" y="4685030"/>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Gerade Verbindung 35">
              <a:extLst>
                <a:ext uri="{FF2B5EF4-FFF2-40B4-BE49-F238E27FC236}">
                  <a16:creationId xmlns:a16="http://schemas.microsoft.com/office/drawing/2014/main" id="{64C5EC51-0E84-4B29-B282-FA0B6E529ED8}"/>
                </a:ext>
              </a:extLst>
            </p:cNvPr>
            <p:cNvCxnSpPr/>
            <p:nvPr userDrawn="1"/>
          </p:nvCxnSpPr>
          <p:spPr bwMode="gray">
            <a:xfrm rot="16200000">
              <a:off x="9343232" y="353060"/>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Gerade Verbindung 36">
              <a:extLst>
                <a:ext uri="{FF2B5EF4-FFF2-40B4-BE49-F238E27FC236}">
                  <a16:creationId xmlns:a16="http://schemas.microsoft.com/office/drawing/2014/main" id="{424B211F-F435-43ED-A123-A109D52A35CE}"/>
                </a:ext>
              </a:extLst>
            </p:cNvPr>
            <p:cNvCxnSpPr/>
            <p:nvPr userDrawn="1"/>
          </p:nvCxnSpPr>
          <p:spPr bwMode="gray">
            <a:xfrm rot="16200000">
              <a:off x="9343232" y="546386"/>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Gerade Verbindung 37">
              <a:extLst>
                <a:ext uri="{FF2B5EF4-FFF2-40B4-BE49-F238E27FC236}">
                  <a16:creationId xmlns:a16="http://schemas.microsoft.com/office/drawing/2014/main" id="{6116A258-EC70-4C9C-BBA6-1F7F9945E207}"/>
                </a:ext>
              </a:extLst>
            </p:cNvPr>
            <p:cNvCxnSpPr/>
            <p:nvPr userDrawn="1"/>
          </p:nvCxnSpPr>
          <p:spPr bwMode="gray">
            <a:xfrm rot="16200000">
              <a:off x="9343232" y="4877118"/>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Gerade Verbindung 38">
              <a:extLst>
                <a:ext uri="{FF2B5EF4-FFF2-40B4-BE49-F238E27FC236}">
                  <a16:creationId xmlns:a16="http://schemas.microsoft.com/office/drawing/2014/main" id="{D1F08203-9577-403E-A6A7-7B93CDDBC04D}"/>
                </a:ext>
              </a:extLst>
            </p:cNvPr>
            <p:cNvCxnSpPr/>
            <p:nvPr userDrawn="1"/>
          </p:nvCxnSpPr>
          <p:spPr bwMode="gray">
            <a:xfrm rot="16200000">
              <a:off x="9343232" y="4685030"/>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Gerade Verbindung 39">
              <a:extLst>
                <a:ext uri="{FF2B5EF4-FFF2-40B4-BE49-F238E27FC236}">
                  <a16:creationId xmlns:a16="http://schemas.microsoft.com/office/drawing/2014/main" id="{EFC4D072-AB47-4EBB-9306-4E43A27D71EB}"/>
                </a:ext>
              </a:extLst>
            </p:cNvPr>
            <p:cNvCxnSpPr/>
            <p:nvPr userDrawn="1"/>
          </p:nvCxnSpPr>
          <p:spPr bwMode="gray">
            <a:xfrm rot="16200000">
              <a:off x="-191293" y="1179864"/>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Gerade Verbindung 40">
              <a:extLst>
                <a:ext uri="{FF2B5EF4-FFF2-40B4-BE49-F238E27FC236}">
                  <a16:creationId xmlns:a16="http://schemas.microsoft.com/office/drawing/2014/main" id="{6B7D9705-B3FE-423F-8A32-60168EF90EAC}"/>
                </a:ext>
              </a:extLst>
            </p:cNvPr>
            <p:cNvCxnSpPr/>
            <p:nvPr userDrawn="1"/>
          </p:nvCxnSpPr>
          <p:spPr bwMode="gray">
            <a:xfrm rot="16200000">
              <a:off x="-191293" y="2348253"/>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Gerade Verbindung 41">
              <a:extLst>
                <a:ext uri="{FF2B5EF4-FFF2-40B4-BE49-F238E27FC236}">
                  <a16:creationId xmlns:a16="http://schemas.microsoft.com/office/drawing/2014/main" id="{96B54ED8-32DE-466E-879E-66FB507045F3}"/>
                </a:ext>
              </a:extLst>
            </p:cNvPr>
            <p:cNvCxnSpPr/>
            <p:nvPr userDrawn="1"/>
          </p:nvCxnSpPr>
          <p:spPr bwMode="gray">
            <a:xfrm rot="16200000">
              <a:off x="-191293" y="3516642"/>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 name="Gerade Verbindung 42">
              <a:extLst>
                <a:ext uri="{FF2B5EF4-FFF2-40B4-BE49-F238E27FC236}">
                  <a16:creationId xmlns:a16="http://schemas.microsoft.com/office/drawing/2014/main" id="{118BFCBE-29BC-4711-B37D-7ACC74969575}"/>
                </a:ext>
              </a:extLst>
            </p:cNvPr>
            <p:cNvCxnSpPr/>
            <p:nvPr userDrawn="1"/>
          </p:nvCxnSpPr>
          <p:spPr bwMode="gray">
            <a:xfrm rot="16200000">
              <a:off x="9343232" y="1179864"/>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 name="Gerade Verbindung 43">
              <a:extLst>
                <a:ext uri="{FF2B5EF4-FFF2-40B4-BE49-F238E27FC236}">
                  <a16:creationId xmlns:a16="http://schemas.microsoft.com/office/drawing/2014/main" id="{7D44C11C-281A-46C7-B69A-943F4395C135}"/>
                </a:ext>
              </a:extLst>
            </p:cNvPr>
            <p:cNvCxnSpPr/>
            <p:nvPr userDrawn="1"/>
          </p:nvCxnSpPr>
          <p:spPr bwMode="gray">
            <a:xfrm rot="16200000">
              <a:off x="9343232" y="2348253"/>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1" name="Gerade Verbindung 44">
              <a:extLst>
                <a:ext uri="{FF2B5EF4-FFF2-40B4-BE49-F238E27FC236}">
                  <a16:creationId xmlns:a16="http://schemas.microsoft.com/office/drawing/2014/main" id="{577DA62B-E076-466E-A98D-911001E39438}"/>
                </a:ext>
              </a:extLst>
            </p:cNvPr>
            <p:cNvCxnSpPr/>
            <p:nvPr userDrawn="1"/>
          </p:nvCxnSpPr>
          <p:spPr bwMode="gray">
            <a:xfrm rot="16200000">
              <a:off x="9343232" y="3516642"/>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44" name="Gruppieren 143">
              <a:extLst>
                <a:ext uri="{FF2B5EF4-FFF2-40B4-BE49-F238E27FC236}">
                  <a16:creationId xmlns:a16="http://schemas.microsoft.com/office/drawing/2014/main" id="{BDA93323-8474-4C09-9EB1-C678202B458B}"/>
                </a:ext>
              </a:extLst>
            </p:cNvPr>
            <p:cNvGrpSpPr/>
            <p:nvPr userDrawn="1"/>
          </p:nvGrpSpPr>
          <p:grpSpPr>
            <a:xfrm>
              <a:off x="186532" y="-292561"/>
              <a:ext cx="8772525" cy="167640"/>
              <a:chOff x="186532" y="-281940"/>
              <a:chExt cx="8772525" cy="708660"/>
            </a:xfrm>
          </p:grpSpPr>
          <p:cxnSp>
            <p:nvCxnSpPr>
              <p:cNvPr id="145" name="Gerade Verbindung 45">
                <a:extLst>
                  <a:ext uri="{FF2B5EF4-FFF2-40B4-BE49-F238E27FC236}">
                    <a16:creationId xmlns:a16="http://schemas.microsoft.com/office/drawing/2014/main" id="{06DC4ADA-EBA1-4706-A7F5-B331E37CF5CD}"/>
                  </a:ext>
                </a:extLst>
              </p:cNvPr>
              <p:cNvCxnSpPr/>
              <p:nvPr userDrawn="1"/>
            </p:nvCxnSpPr>
            <p:spPr bwMode="gray">
              <a:xfrm>
                <a:off x="97810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6" name="Gerade Verbindung 46">
                <a:extLst>
                  <a:ext uri="{FF2B5EF4-FFF2-40B4-BE49-F238E27FC236}">
                    <a16:creationId xmlns:a16="http://schemas.microsoft.com/office/drawing/2014/main" id="{7D874114-BC2A-4E04-BD01-D4E898F8ACB1}"/>
                  </a:ext>
                </a:extLst>
              </p:cNvPr>
              <p:cNvCxnSpPr/>
              <p:nvPr userDrawn="1"/>
            </p:nvCxnSpPr>
            <p:spPr bwMode="gray">
              <a:xfrm>
                <a:off x="177681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7" name="Gerade Verbindung 47">
                <a:extLst>
                  <a:ext uri="{FF2B5EF4-FFF2-40B4-BE49-F238E27FC236}">
                    <a16:creationId xmlns:a16="http://schemas.microsoft.com/office/drawing/2014/main" id="{C066F1CA-9C16-4771-B889-B0919E50E8CE}"/>
                  </a:ext>
                </a:extLst>
              </p:cNvPr>
              <p:cNvCxnSpPr/>
              <p:nvPr userDrawn="1"/>
            </p:nvCxnSpPr>
            <p:spPr bwMode="gray">
              <a:xfrm>
                <a:off x="257553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8" name="Gerade Verbindung 48">
                <a:extLst>
                  <a:ext uri="{FF2B5EF4-FFF2-40B4-BE49-F238E27FC236}">
                    <a16:creationId xmlns:a16="http://schemas.microsoft.com/office/drawing/2014/main" id="{EF06DF6B-AA9A-4767-B8C8-CD59F912E5EF}"/>
                  </a:ext>
                </a:extLst>
              </p:cNvPr>
              <p:cNvCxnSpPr/>
              <p:nvPr userDrawn="1"/>
            </p:nvCxnSpPr>
            <p:spPr bwMode="gray">
              <a:xfrm>
                <a:off x="337424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9" name="Gerade Verbindung 49">
                <a:extLst>
                  <a:ext uri="{FF2B5EF4-FFF2-40B4-BE49-F238E27FC236}">
                    <a16:creationId xmlns:a16="http://schemas.microsoft.com/office/drawing/2014/main" id="{B8BFB74B-6BD9-4B5E-A3CA-8A1EFF7B9393}"/>
                  </a:ext>
                </a:extLst>
              </p:cNvPr>
              <p:cNvCxnSpPr/>
              <p:nvPr userDrawn="1"/>
            </p:nvCxnSpPr>
            <p:spPr bwMode="gray">
              <a:xfrm>
                <a:off x="417296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0" name="Gerade Verbindung 50">
                <a:extLst>
                  <a:ext uri="{FF2B5EF4-FFF2-40B4-BE49-F238E27FC236}">
                    <a16:creationId xmlns:a16="http://schemas.microsoft.com/office/drawing/2014/main" id="{DDD78520-7092-4574-9F7B-1F5FBA9A404C}"/>
                  </a:ext>
                </a:extLst>
              </p:cNvPr>
              <p:cNvCxnSpPr/>
              <p:nvPr userDrawn="1"/>
            </p:nvCxnSpPr>
            <p:spPr bwMode="gray">
              <a:xfrm>
                <a:off x="497167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1" name="Gerade Verbindung 51">
                <a:extLst>
                  <a:ext uri="{FF2B5EF4-FFF2-40B4-BE49-F238E27FC236}">
                    <a16:creationId xmlns:a16="http://schemas.microsoft.com/office/drawing/2014/main" id="{4C9F950E-9F8A-4178-B682-287C3E4393BA}"/>
                  </a:ext>
                </a:extLst>
              </p:cNvPr>
              <p:cNvCxnSpPr/>
              <p:nvPr userDrawn="1"/>
            </p:nvCxnSpPr>
            <p:spPr bwMode="gray">
              <a:xfrm>
                <a:off x="577039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2" name="Gerade Verbindung 52">
                <a:extLst>
                  <a:ext uri="{FF2B5EF4-FFF2-40B4-BE49-F238E27FC236}">
                    <a16:creationId xmlns:a16="http://schemas.microsoft.com/office/drawing/2014/main" id="{44CEB7E0-C951-41BC-9D3C-14C5797A33FA}"/>
                  </a:ext>
                </a:extLst>
              </p:cNvPr>
              <p:cNvCxnSpPr/>
              <p:nvPr userDrawn="1"/>
            </p:nvCxnSpPr>
            <p:spPr bwMode="gray">
              <a:xfrm>
                <a:off x="656910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3" name="Gerade Verbindung 53">
                <a:extLst>
                  <a:ext uri="{FF2B5EF4-FFF2-40B4-BE49-F238E27FC236}">
                    <a16:creationId xmlns:a16="http://schemas.microsoft.com/office/drawing/2014/main" id="{9FEDEDB5-3588-424D-98DF-B3BA6B615255}"/>
                  </a:ext>
                </a:extLst>
              </p:cNvPr>
              <p:cNvCxnSpPr/>
              <p:nvPr userDrawn="1"/>
            </p:nvCxnSpPr>
            <p:spPr bwMode="gray">
              <a:xfrm>
                <a:off x="736782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4" name="Gerade Verbindung 54">
                <a:extLst>
                  <a:ext uri="{FF2B5EF4-FFF2-40B4-BE49-F238E27FC236}">
                    <a16:creationId xmlns:a16="http://schemas.microsoft.com/office/drawing/2014/main" id="{38F87FFF-B97F-4913-AEE7-4FEB467019FC}"/>
                  </a:ext>
                </a:extLst>
              </p:cNvPr>
              <p:cNvCxnSpPr/>
              <p:nvPr userDrawn="1"/>
            </p:nvCxnSpPr>
            <p:spPr bwMode="gray">
              <a:xfrm>
                <a:off x="816653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5" name="Gerade Verbindung 55">
                <a:extLst>
                  <a:ext uri="{FF2B5EF4-FFF2-40B4-BE49-F238E27FC236}">
                    <a16:creationId xmlns:a16="http://schemas.microsoft.com/office/drawing/2014/main" id="{395B9B29-7DCB-4E41-893F-361F926D55B8}"/>
                  </a:ext>
                </a:extLst>
              </p:cNvPr>
              <p:cNvCxnSpPr/>
              <p:nvPr userDrawn="1"/>
            </p:nvCxnSpPr>
            <p:spPr bwMode="gray">
              <a:xfrm>
                <a:off x="186532"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6" name="Gerade Verbindung 56">
                <a:extLst>
                  <a:ext uri="{FF2B5EF4-FFF2-40B4-BE49-F238E27FC236}">
                    <a16:creationId xmlns:a16="http://schemas.microsoft.com/office/drawing/2014/main" id="{65A27F85-ECED-4F80-BB3D-6124425B81B0}"/>
                  </a:ext>
                </a:extLst>
              </p:cNvPr>
              <p:cNvCxnSpPr/>
              <p:nvPr userDrawn="1"/>
            </p:nvCxnSpPr>
            <p:spPr bwMode="gray">
              <a:xfrm>
                <a:off x="8959057"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2" name="Fußzeilenplatzhalter 1">
            <a:extLst>
              <a:ext uri="{FF2B5EF4-FFF2-40B4-BE49-F238E27FC236}">
                <a16:creationId xmlns:a16="http://schemas.microsoft.com/office/drawing/2014/main" id="{B88CF733-9403-434B-859F-A78E8F743BA5}"/>
              </a:ext>
            </a:extLst>
          </p:cNvPr>
          <p:cNvSpPr>
            <a:spLocks noGrp="1"/>
          </p:cNvSpPr>
          <p:nvPr>
            <p:ph type="ftr" sz="quarter" idx="3"/>
          </p:nvPr>
        </p:nvSpPr>
        <p:spPr>
          <a:xfrm>
            <a:off x="2579688" y="86336"/>
            <a:ext cx="720000" cy="249299"/>
          </a:xfrm>
          <a:prstGeom prst="rect">
            <a:avLst/>
          </a:prstGeom>
        </p:spPr>
        <p:txBody>
          <a:bodyPr vert="horz" lIns="0" tIns="0" rIns="0" bIns="0" rtlCol="0" anchor="t" anchorCtr="0"/>
          <a:lstStyle>
            <a:lvl1pPr algn="l">
              <a:lnSpc>
                <a:spcPct val="90000"/>
              </a:lnSpc>
              <a:defRPr sz="600" b="1">
                <a:solidFill>
                  <a:schemeClr val="bg1"/>
                </a:solidFill>
              </a:defRPr>
            </a:lvl1pPr>
          </a:lstStyle>
          <a:p>
            <a:r>
              <a:rPr lang="en-GB"/>
              <a:t>Type here if </a:t>
            </a:r>
          </a:p>
          <a:p>
            <a:r>
              <a:rPr lang="en-GB"/>
              <a:t>add info needed </a:t>
            </a:r>
          </a:p>
          <a:p>
            <a:r>
              <a:rPr lang="en-GB"/>
              <a:t>for every slide</a:t>
            </a:r>
            <a:endParaRPr lang="en-GB" dirty="0"/>
          </a:p>
        </p:txBody>
      </p:sp>
      <p:sp>
        <p:nvSpPr>
          <p:cNvPr id="73" name="Fußzeilenplatzhalter 2">
            <a:extLst>
              <a:ext uri="{FF2B5EF4-FFF2-40B4-BE49-F238E27FC236}">
                <a16:creationId xmlns:a16="http://schemas.microsoft.com/office/drawing/2014/main" id="{6CD5B2C7-7146-420C-9B79-C2F58C8EC8B7}"/>
              </a:ext>
            </a:extLst>
          </p:cNvPr>
          <p:cNvSpPr txBox="1">
            <a:spLocks/>
          </p:cNvSpPr>
          <p:nvPr userDrawn="1"/>
        </p:nvSpPr>
        <p:spPr>
          <a:xfrm flipH="1">
            <a:off x="1035946" y="5003805"/>
            <a:ext cx="1506431" cy="92333"/>
          </a:xfrm>
          <a:prstGeom prst="rect">
            <a:avLst/>
          </a:prstGeom>
          <a:noFill/>
          <a:ln w="9525">
            <a:noFill/>
            <a:miter lim="800000"/>
            <a:headEnd/>
            <a:tailEnd/>
          </a:ln>
        </p:spPr>
        <p:txBody>
          <a:bodyPr wrap="square" lIns="0" tIns="0" rIns="0" bIns="0" anchor="ctr">
            <a:spAutoFit/>
          </a:bodyPr>
          <a:lstStyle>
            <a:defPPr>
              <a:defRPr lang="de-DE"/>
            </a:defPPr>
            <a:lvl1pPr marL="0" algn="l" defTabSz="914400" rtl="0" eaLnBrk="1" latinLnBrk="0" hangingPunct="1">
              <a:defRPr lang="de-DE" sz="600" b="1" kern="1200" cap="all" baseline="0" dirty="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r>
              <a:rPr lang="en-GB" b="1" cap="none"/>
              <a:t>gft.com</a:t>
            </a:r>
            <a:endParaRPr lang="en-GB" b="1" cap="none" dirty="0"/>
          </a:p>
        </p:txBody>
      </p:sp>
      <p:sp>
        <p:nvSpPr>
          <p:cNvPr id="74" name="Rechteck 50">
            <a:extLst>
              <a:ext uri="{FF2B5EF4-FFF2-40B4-BE49-F238E27FC236}">
                <a16:creationId xmlns:a16="http://schemas.microsoft.com/office/drawing/2014/main" id="{0FC7680B-C05B-42C6-A57D-773FA59824E0}"/>
              </a:ext>
            </a:extLst>
          </p:cNvPr>
          <p:cNvSpPr>
            <a:spLocks noChangeAspect="1"/>
          </p:cNvSpPr>
          <p:nvPr userDrawn="1"/>
        </p:nvSpPr>
        <p:spPr bwMode="gray">
          <a:xfrm rot="2700000">
            <a:off x="976313" y="5037138"/>
            <a:ext cx="31750" cy="31750"/>
          </a:xfrm>
          <a:custGeom>
            <a:avLst/>
            <a:gdLst/>
            <a:ahLst/>
            <a:cxnLst/>
            <a:rect l="l" t="t" r="r" b="b"/>
            <a:pathLst>
              <a:path w="379268" h="379268">
                <a:moveTo>
                  <a:pt x="0" y="0"/>
                </a:moveTo>
                <a:lnTo>
                  <a:pt x="379268" y="0"/>
                </a:lnTo>
                <a:lnTo>
                  <a:pt x="379268" y="379268"/>
                </a:lnTo>
                <a:lnTo>
                  <a:pt x="250681" y="379268"/>
                </a:lnTo>
                <a:lnTo>
                  <a:pt x="250681" y="128587"/>
                </a:lnTo>
                <a:lnTo>
                  <a:pt x="0" y="128587"/>
                </a:lnTo>
                <a:close/>
              </a:path>
            </a:pathLst>
          </a:cu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sz="1200" dirty="0">
              <a:solidFill>
                <a:schemeClr val="tx1"/>
              </a:solidFill>
            </a:endParaRPr>
          </a:p>
        </p:txBody>
      </p:sp>
    </p:spTree>
    <p:custDataLst>
      <p:tags r:id="rId15"/>
    </p:custDataLst>
    <p:extLst>
      <p:ext uri="{BB962C8B-B14F-4D97-AF65-F5344CB8AC3E}">
        <p14:creationId xmlns:p14="http://schemas.microsoft.com/office/powerpoint/2010/main" val="1219859992"/>
      </p:ext>
    </p:extLst>
  </p:cSld>
  <p:clrMap bg1="lt1" tx1="dk1" bg2="lt2" tx2="dk2" accent1="accent1" accent2="accent2" accent3="accent3" accent4="accent4" accent5="accent5" accent6="accent6" hlink="hlink" folHlink="folHlink"/>
  <p:sldLayoutIdLst>
    <p:sldLayoutId id="2147483682" r:id="rId1"/>
    <p:sldLayoutId id="2147483696" r:id="rId2"/>
    <p:sldLayoutId id="2147483690" r:id="rId3"/>
    <p:sldLayoutId id="2147483692" r:id="rId4"/>
    <p:sldLayoutId id="2147483691" r:id="rId5"/>
    <p:sldLayoutId id="2147483693" r:id="rId6"/>
    <p:sldLayoutId id="2147483681" r:id="rId7"/>
    <p:sldLayoutId id="2147483680" r:id="rId8"/>
    <p:sldLayoutId id="2147483665" r:id="rId9"/>
    <p:sldLayoutId id="2147483683" r:id="rId10"/>
    <p:sldLayoutId id="2147483686" r:id="rId11"/>
    <p:sldLayoutId id="2147483698" r:id="rId12"/>
    <p:sldLayoutId id="2147483688" r:id="rId13"/>
  </p:sldLayoutIdLst>
  <p:hf sldNum="0" hdr="0"/>
  <p:txStyles>
    <p:titleStyle>
      <a:lvl1pPr algn="l" defTabSz="914400" rtl="0" eaLnBrk="1" latinLnBrk="0" hangingPunct="1">
        <a:lnSpc>
          <a:spcPct val="90000"/>
        </a:lnSpc>
        <a:spcBef>
          <a:spcPct val="0"/>
        </a:spcBef>
        <a:buNone/>
        <a:defRPr lang="de-DE" sz="2000" b="1" kern="1200" dirty="0">
          <a:solidFill>
            <a:schemeClr val="tx1"/>
          </a:solidFill>
          <a:latin typeface="+mn-lt"/>
          <a:ea typeface="Geneva" pitchFamily="-128" charset="-128"/>
          <a:cs typeface="+mj-cs"/>
        </a:defRPr>
      </a:lvl1pPr>
    </p:titleStyle>
    <p:bodyStyle>
      <a:lvl1pPr marL="17780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400" b="0" kern="1200" smtClean="0">
          <a:solidFill>
            <a:schemeClr val="tx1"/>
          </a:solidFill>
          <a:latin typeface="+mn-lt"/>
          <a:ea typeface="Geneva" pitchFamily="-128" charset="-128"/>
          <a:cs typeface="+mn-cs"/>
        </a:defRPr>
      </a:lvl1pPr>
      <a:lvl2pPr marL="361950" marR="0" indent="-18415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2pPr>
      <a:lvl3pPr marL="5397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smtClean="0">
          <a:solidFill>
            <a:schemeClr val="tx1"/>
          </a:solidFill>
          <a:latin typeface="+mn-lt"/>
          <a:ea typeface="Geneva" pitchFamily="-128" charset="-128"/>
          <a:cs typeface="+mn-cs"/>
        </a:defRPr>
      </a:lvl3pPr>
      <a:lvl4pPr marL="7175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4pPr>
      <a:lvl5pPr marL="8953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a:solidFill>
            <a:schemeClr val="tx1"/>
          </a:solidFill>
          <a:latin typeface="+mn-lt"/>
          <a:ea typeface="Geneva" pitchFamily="-128"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30" userDrawn="1">
          <p15:clr>
            <a:srgbClr val="F26B43"/>
          </p15:clr>
        </p15:guide>
        <p15:guide id="2" pos="117" userDrawn="1">
          <p15:clr>
            <a:srgbClr val="F26B43"/>
          </p15:clr>
        </p15:guide>
        <p15:guide id="3" pos="5643" userDrawn="1">
          <p15:clr>
            <a:srgbClr val="F26B43"/>
          </p15:clr>
        </p15:guide>
        <p15:guide id="4" pos="615" userDrawn="1">
          <p15:clr>
            <a:srgbClr val="F26B43"/>
          </p15:clr>
        </p15:guide>
        <p15:guide id="5" pos="1119" userDrawn="1">
          <p15:clr>
            <a:srgbClr val="F26B43"/>
          </p15:clr>
        </p15:guide>
        <p15:guide id="6" pos="1622" userDrawn="1">
          <p15:clr>
            <a:srgbClr val="F26B43"/>
          </p15:clr>
        </p15:guide>
        <p15:guide id="7" pos="2124" userDrawn="1">
          <p15:clr>
            <a:srgbClr val="F26B43"/>
          </p15:clr>
        </p15:guide>
        <p15:guide id="8" pos="2628" userDrawn="1">
          <p15:clr>
            <a:srgbClr val="F26B43"/>
          </p15:clr>
        </p15:guide>
        <p15:guide id="9" pos="3132" userDrawn="1">
          <p15:clr>
            <a:srgbClr val="F26B43"/>
          </p15:clr>
        </p15:guide>
        <p15:guide id="10" pos="3635" userDrawn="1">
          <p15:clr>
            <a:srgbClr val="F26B43"/>
          </p15:clr>
        </p15:guide>
        <p15:guide id="11" pos="4137" userDrawn="1">
          <p15:clr>
            <a:srgbClr val="F26B43"/>
          </p15:clr>
        </p15:guide>
        <p15:guide id="12" pos="5144" userDrawn="1">
          <p15:clr>
            <a:srgbClr val="F26B43"/>
          </p15:clr>
        </p15:guide>
        <p15:guide id="13" pos="4640" userDrawn="1">
          <p15:clr>
            <a:srgbClr val="F26B43"/>
          </p15:clr>
        </p15:guide>
        <p15:guide id="15" orient="horz" pos="276" userDrawn="1">
          <p15:clr>
            <a:srgbClr val="F26B43"/>
          </p15:clr>
        </p15:guide>
        <p15:guide id="16" orient="horz" pos="795" userDrawn="1">
          <p15:clr>
            <a:srgbClr val="F26B43"/>
          </p15:clr>
        </p15:guide>
        <p15:guide id="17" orient="horz" pos="2267" userDrawn="1">
          <p15:clr>
            <a:srgbClr val="F26B43"/>
          </p15:clr>
        </p15:guide>
        <p15:guide id="18" orient="horz" pos="3123" userDrawn="1">
          <p15:clr>
            <a:srgbClr val="F26B43"/>
          </p15:clr>
        </p15:guide>
        <p15:guide id="19" orient="horz" pos="395" userDrawn="1">
          <p15:clr>
            <a:srgbClr val="F26B43"/>
          </p15:clr>
        </p15:guide>
        <p15:guide id="20" orient="horz" pos="300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12.emf"/><Relationship Id="rId5" Type="http://schemas.openxmlformats.org/officeDocument/2006/relationships/oleObject" Target="../embeddings/oleObject15.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hyperlink" Target="https://chmod-calculator.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en.wikipedia.org/wiki/Disk_partitioning"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unixpackages.com/"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devhints.io/bash"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4.jpeg"/><Relationship Id="rId5" Type="http://schemas.openxmlformats.org/officeDocument/2006/relationships/image" Target="../media/image43.jpeg"/><Relationship Id="rId4" Type="http://schemas.openxmlformats.org/officeDocument/2006/relationships/image" Target="../media/image42.jpeg"/></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jpeg"/><Relationship Id="rId7" Type="http://schemas.openxmlformats.org/officeDocument/2006/relationships/image" Target="../media/image24.jpeg"/><Relationship Id="rId2" Type="http://schemas.openxmlformats.org/officeDocument/2006/relationships/image" Target="../media/image20.jpeg"/><Relationship Id="rId1" Type="http://schemas.openxmlformats.org/officeDocument/2006/relationships/slideLayout" Target="../slideLayouts/slideLayout3.xml"/><Relationship Id="rId6" Type="http://schemas.openxmlformats.org/officeDocument/2006/relationships/image" Target="../media/image23.jpeg"/><Relationship Id="rId5" Type="http://schemas.openxmlformats.org/officeDocument/2006/relationships/image" Target="../media/image13.jpeg"/><Relationship Id="rId4" Type="http://schemas.openxmlformats.org/officeDocument/2006/relationships/image" Target="../media/image22.jpeg"/><Relationship Id="rId9"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12.emf"/><Relationship Id="rId5" Type="http://schemas.openxmlformats.org/officeDocument/2006/relationships/oleObject" Target="../embeddings/oleObject16.bin"/><Relationship Id="rId4" Type="http://schemas.openxmlformats.org/officeDocument/2006/relationships/notesSlide" Target="../notesSlides/notesSlide5.xml"/></Relationships>
</file>

<file path=ppt/slides/_rels/slide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es.wikipedia.org/wiki/Unix" TargetMode="External"/><Relationship Id="rId2" Type="http://schemas.openxmlformats.org/officeDocument/2006/relationships/hyperlink" Target="https://en.wikipedia.org/wiki/Linux" TargetMode="Externa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3C90B7CA-01A4-4C30-92E4-0580FB733EF3}"/>
              </a:ext>
            </a:extLst>
          </p:cNvPr>
          <p:cNvGraphicFramePr>
            <a:graphicFrameLocks noChangeAspect="1"/>
          </p:cNvGraphicFramePr>
          <p:nvPr>
            <p:custDataLst>
              <p:tags r:id="rId1"/>
            </p:custDataLst>
            <p:extLst>
              <p:ext uri="{D42A27DB-BD31-4B8C-83A1-F6EECF244321}">
                <p14:modId xmlns:p14="http://schemas.microsoft.com/office/powerpoint/2010/main" val="8537625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44" imgH="345" progId="TCLayout.ActiveDocument.1">
                  <p:embed/>
                </p:oleObj>
              </mc:Choice>
              <mc:Fallback>
                <p:oleObj name="think-cell Folie" r:id="rId5" imgW="344" imgH="34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hteck 1" hidden="1">
            <a:extLst>
              <a:ext uri="{FF2B5EF4-FFF2-40B4-BE49-F238E27FC236}">
                <a16:creationId xmlns:a16="http://schemas.microsoft.com/office/drawing/2014/main" id="{6EBED893-D778-4E5B-9236-DB7E4012CABA}"/>
              </a:ext>
            </a:extLst>
          </p:cNvPr>
          <p:cNvSpPr/>
          <p:nvPr>
            <p:custDataLst>
              <p:tags r:id="rId2"/>
            </p:custDataLst>
          </p:nvPr>
        </p:nvSpPr>
        <p:spPr bwMode="gray">
          <a:xfrm>
            <a:off x="0" y="0"/>
            <a:ext cx="158750" cy="15875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GB" sz="4400" b="1" dirty="0">
              <a:solidFill>
                <a:schemeClr val="tx1"/>
              </a:solidFill>
              <a:latin typeface="Arial" panose="020B0604020202020204" pitchFamily="34" charset="0"/>
              <a:ea typeface="Geneva"/>
              <a:cs typeface="+mj-cs"/>
              <a:sym typeface="Arial" panose="020B0604020202020204" pitchFamily="34" charset="0"/>
            </a:endParaRPr>
          </a:p>
        </p:txBody>
      </p:sp>
      <p:sp>
        <p:nvSpPr>
          <p:cNvPr id="7" name="Titel 6"/>
          <p:cNvSpPr>
            <a:spLocks noGrp="1"/>
          </p:cNvSpPr>
          <p:nvPr>
            <p:ph type="title"/>
          </p:nvPr>
        </p:nvSpPr>
        <p:spPr bwMode="gray"/>
        <p:txBody>
          <a:bodyPr/>
          <a:lstStyle/>
          <a:p>
            <a:r>
              <a:rPr lang="en-GB" dirty="0" err="1"/>
              <a:t>Fundamentos</a:t>
            </a:r>
            <a:r>
              <a:rPr lang="en-GB" dirty="0"/>
              <a:t> Unix</a:t>
            </a:r>
          </a:p>
        </p:txBody>
      </p:sp>
      <p:sp>
        <p:nvSpPr>
          <p:cNvPr id="4" name="Datumsplatzhalter 3"/>
          <p:cNvSpPr>
            <a:spLocks noGrp="1"/>
          </p:cNvSpPr>
          <p:nvPr>
            <p:ph type="dt" sz="half" idx="4294967295"/>
          </p:nvPr>
        </p:nvSpPr>
        <p:spPr bwMode="gray">
          <a:xfrm>
            <a:off x="0" y="5003800"/>
            <a:ext cx="387350" cy="92075"/>
          </a:xfrm>
        </p:spPr>
        <p:txBody>
          <a:bodyPr/>
          <a:lstStyle/>
          <a:p>
            <a:fld id="{253E42B6-9F8C-47AD-A648-EDF6EC1637B2}" type="datetime1">
              <a:rPr lang="en-GB" smtClean="0"/>
              <a:pPr/>
              <a:t>17/09/2021</a:t>
            </a:fld>
            <a:endParaRPr lang="en-GB" dirty="0"/>
          </a:p>
        </p:txBody>
      </p:sp>
      <p:sp>
        <p:nvSpPr>
          <p:cNvPr id="3" name="Fußzeilenplatzhalter 2">
            <a:extLst>
              <a:ext uri="{FF2B5EF4-FFF2-40B4-BE49-F238E27FC236}">
                <a16:creationId xmlns:a16="http://schemas.microsoft.com/office/drawing/2014/main" id="{64CBA0FA-8CCE-473B-80DA-EEE80FF65A2D}"/>
              </a:ext>
            </a:extLst>
          </p:cNvPr>
          <p:cNvSpPr>
            <a:spLocks noGrp="1"/>
          </p:cNvSpPr>
          <p:nvPr>
            <p:ph type="ftr" sz="quarter" idx="4294967295"/>
          </p:nvPr>
        </p:nvSpPr>
        <p:spPr bwMode="gray">
          <a:xfrm>
            <a:off x="0" y="85725"/>
            <a:ext cx="720725" cy="249238"/>
          </a:xfrm>
        </p:spPr>
        <p:txBody>
          <a:bodyPr/>
          <a:lstStyle/>
          <a:p>
            <a:r>
              <a:rPr lang="en-GB"/>
              <a:t>Type here if  add info needed  for every slide</a:t>
            </a:r>
            <a:endParaRPr lang="en-GB" dirty="0"/>
          </a:p>
        </p:txBody>
      </p:sp>
      <p:sp>
        <p:nvSpPr>
          <p:cNvPr id="9" name="Text Placeholder 8">
            <a:extLst>
              <a:ext uri="{FF2B5EF4-FFF2-40B4-BE49-F238E27FC236}">
                <a16:creationId xmlns:a16="http://schemas.microsoft.com/office/drawing/2014/main" id="{E1DF4D73-C2CA-4E91-8E37-E0E4845783DA}"/>
              </a:ext>
            </a:extLst>
          </p:cNvPr>
          <p:cNvSpPr>
            <a:spLocks noGrp="1"/>
          </p:cNvSpPr>
          <p:nvPr>
            <p:ph type="body" sz="quarter" idx="13"/>
          </p:nvPr>
        </p:nvSpPr>
        <p:spPr/>
        <p:txBody>
          <a:bodyPr/>
          <a:lstStyle/>
          <a:p>
            <a:endParaRPr lang="es-ES"/>
          </a:p>
        </p:txBody>
      </p:sp>
    </p:spTree>
    <p:extLst>
      <p:ext uri="{BB962C8B-B14F-4D97-AF65-F5344CB8AC3E}">
        <p14:creationId xmlns:p14="http://schemas.microsoft.com/office/powerpoint/2010/main" val="1119013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845C-F559-4C62-B6C5-A49698E5B692}"/>
              </a:ext>
            </a:extLst>
          </p:cNvPr>
          <p:cNvSpPr>
            <a:spLocks noGrp="1"/>
          </p:cNvSpPr>
          <p:nvPr>
            <p:ph type="title"/>
          </p:nvPr>
        </p:nvSpPr>
        <p:spPr/>
        <p:txBody>
          <a:bodyPr/>
          <a:lstStyle/>
          <a:p>
            <a:r>
              <a:rPr lang="es-ES" dirty="0"/>
              <a:t>Sistema de Ficheros</a:t>
            </a:r>
          </a:p>
        </p:txBody>
      </p:sp>
      <p:sp>
        <p:nvSpPr>
          <p:cNvPr id="3" name="Date Placeholder 2">
            <a:extLst>
              <a:ext uri="{FF2B5EF4-FFF2-40B4-BE49-F238E27FC236}">
                <a16:creationId xmlns:a16="http://schemas.microsoft.com/office/drawing/2014/main" id="{FC9C0B2E-AAE9-43DB-933C-F1CE341480ED}"/>
              </a:ext>
            </a:extLst>
          </p:cNvPr>
          <p:cNvSpPr>
            <a:spLocks noGrp="1"/>
          </p:cNvSpPr>
          <p:nvPr>
            <p:ph type="dt" sz="half" idx="2"/>
          </p:nvPr>
        </p:nvSpPr>
        <p:spPr/>
        <p:txBody>
          <a:bodyPr/>
          <a:lstStyle/>
          <a:p>
            <a:pPr defTabSz="685800"/>
            <a:fld id="{F083F41A-041A-4006-B4DB-57C47C38AE86}" type="datetime1">
              <a:rPr lang="en-GB" smtClean="0"/>
              <a:t>17/09/2021</a:t>
            </a:fld>
            <a:endParaRPr lang="en-GB" dirty="0"/>
          </a:p>
        </p:txBody>
      </p:sp>
      <p:sp>
        <p:nvSpPr>
          <p:cNvPr id="5" name="Text Placeholder 4">
            <a:extLst>
              <a:ext uri="{FF2B5EF4-FFF2-40B4-BE49-F238E27FC236}">
                <a16:creationId xmlns:a16="http://schemas.microsoft.com/office/drawing/2014/main" id="{C1D0B507-A587-43C4-BB6D-04FA943C676E}"/>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EED511F4-9FC2-4D3E-91B9-191648017F65}"/>
              </a:ext>
            </a:extLst>
          </p:cNvPr>
          <p:cNvSpPr>
            <a:spLocks noGrp="1"/>
          </p:cNvSpPr>
          <p:nvPr>
            <p:ph type="ftr" sz="quarter" idx="13"/>
          </p:nvPr>
        </p:nvSpPr>
        <p:spPr/>
        <p:txBody>
          <a:bodyPr/>
          <a:lstStyle/>
          <a:p>
            <a:r>
              <a:rPr lang="en-GB"/>
              <a:t>Type here if  add info needed  for every slide</a:t>
            </a:r>
            <a:endParaRPr lang="en-GB" dirty="0"/>
          </a:p>
        </p:txBody>
      </p:sp>
      <p:pic>
        <p:nvPicPr>
          <p:cNvPr id="139266" name="Picture 2">
            <a:extLst>
              <a:ext uri="{FF2B5EF4-FFF2-40B4-BE49-F238E27FC236}">
                <a16:creationId xmlns:a16="http://schemas.microsoft.com/office/drawing/2014/main" id="{83E07A31-E3AD-4840-AE98-4F4DE8B161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649" y="1269296"/>
            <a:ext cx="2231970" cy="304487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3ABD365-8832-4A43-8E03-94FF0E0C70E2}"/>
              </a:ext>
            </a:extLst>
          </p:cNvPr>
          <p:cNvSpPr txBox="1"/>
          <p:nvPr/>
        </p:nvSpPr>
        <p:spPr>
          <a:xfrm>
            <a:off x="3432748" y="991241"/>
            <a:ext cx="5164111" cy="3600986"/>
          </a:xfrm>
          <a:prstGeom prst="rect">
            <a:avLst/>
          </a:prstGeom>
          <a:noFill/>
        </p:spPr>
        <p:txBody>
          <a:bodyPr wrap="square" lIns="0" tIns="0" rIns="0" bIns="0" rtlCol="0">
            <a:spAutoFit/>
          </a:bodyPr>
          <a:lstStyle/>
          <a:p>
            <a:pPr lvl="0" eaLnBrk="0" fontAlgn="base" hangingPunct="0">
              <a:spcBef>
                <a:spcPct val="0"/>
              </a:spcBef>
              <a:spcAft>
                <a:spcPct val="0"/>
              </a:spcAft>
            </a:pPr>
            <a:endParaRPr lang="es-ES" altLang="es-ES" sz="1100" dirty="0">
              <a:latin typeface="Arial" panose="020B0604020202020204" pitchFamily="34" charset="0"/>
            </a:endParaRPr>
          </a:p>
          <a:p>
            <a:pPr lvl="0" eaLnBrk="0" fontAlgn="base" hangingPunct="0">
              <a:spcBef>
                <a:spcPct val="0"/>
              </a:spcBef>
              <a:spcAft>
                <a:spcPct val="0"/>
              </a:spcAft>
              <a:buFontTx/>
              <a:buChar char="•"/>
            </a:pPr>
            <a:r>
              <a:rPr lang="es-ES" altLang="es-ES" sz="1100" b="1" dirty="0">
                <a:solidFill>
                  <a:srgbClr val="000000"/>
                </a:solidFill>
                <a:latin typeface="Times New Roman" panose="02020603050405020304" pitchFamily="18" charset="0"/>
                <a:cs typeface="Times New Roman" panose="02020603050405020304" pitchFamily="18" charset="0"/>
              </a:rPr>
              <a:t>Directorio raíz (</a:t>
            </a:r>
            <a:r>
              <a:rPr lang="es-ES" altLang="es-ES" sz="1100" b="1" dirty="0">
                <a:solidFill>
                  <a:srgbClr val="000000"/>
                </a:solidFill>
                <a:latin typeface="Courier New" panose="02070309020205020404" pitchFamily="49" charset="0"/>
                <a:cs typeface="Courier New" panose="02070309020205020404" pitchFamily="49" charset="0"/>
              </a:rPr>
              <a:t>/</a:t>
            </a:r>
            <a:r>
              <a:rPr lang="es-ES" altLang="es-ES" sz="1100" b="1" dirty="0">
                <a:solidFill>
                  <a:srgbClr val="000000"/>
                </a:solidFill>
                <a:latin typeface="Times New Roman" panose="02020603050405020304" pitchFamily="18" charset="0"/>
                <a:cs typeface="Times New Roman" panose="02020603050405020304" pitchFamily="18" charset="0"/>
              </a:rPr>
              <a:t>)</a:t>
            </a:r>
            <a:endParaRPr lang="es-ES" altLang="es-ES" sz="1100" dirty="0">
              <a:solidFill>
                <a:srgbClr val="00000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s-ES" altLang="es-ES" sz="1100" dirty="0"/>
              <a:t>Todos los archivos y directorios dependen de un único directorio denominado</a:t>
            </a:r>
            <a:r>
              <a:rPr lang="es-ES" altLang="es-ES" sz="1100" dirty="0">
                <a:latin typeface="Arial" panose="020B0604020202020204" pitchFamily="34" charset="0"/>
              </a:rPr>
              <a:t> </a:t>
            </a:r>
            <a:r>
              <a:rPr lang="es-ES" altLang="es-ES" sz="1100" b="1" dirty="0">
                <a:latin typeface="Arial" panose="020B0604020202020204" pitchFamily="34" charset="0"/>
              </a:rPr>
              <a:t>directorio raíz</a:t>
            </a:r>
            <a:r>
              <a:rPr lang="es-ES" altLang="es-ES" sz="1100" dirty="0">
                <a:latin typeface="Arial" panose="020B0604020202020204" pitchFamily="34" charset="0"/>
              </a:rPr>
              <a:t> o </a:t>
            </a:r>
            <a:r>
              <a:rPr lang="es-ES" altLang="es-ES" sz="1100" i="1" dirty="0" err="1">
                <a:latin typeface="Arial" panose="020B0604020202020204" pitchFamily="34" charset="0"/>
              </a:rPr>
              <a:t>root</a:t>
            </a:r>
            <a:r>
              <a:rPr lang="es-ES" altLang="es-ES" sz="1100" dirty="0">
                <a:latin typeface="Arial" panose="020B0604020202020204" pitchFamily="34" charset="0"/>
              </a:rPr>
              <a:t>, el cual se representa por el símbolo </a:t>
            </a:r>
            <a:r>
              <a:rPr lang="es-ES" altLang="es-ES" sz="1100" b="1" dirty="0">
                <a:latin typeface="Arial" panose="020B0604020202020204" pitchFamily="34" charset="0"/>
              </a:rPr>
              <a:t>/</a:t>
            </a:r>
            <a:r>
              <a:rPr lang="es-ES" altLang="es-ES" sz="1100" dirty="0">
                <a:latin typeface="Arial" panose="020B0604020202020204" pitchFamily="34" charset="0"/>
              </a:rPr>
              <a:t>. En el caso de que en el sistema tengamos varios dispositivos físicos de almacenamiento secundario (normalmente discos), todos deben depender del directorio raíz, y el usuario tratará cada uno de los discos como un subdirectorio que depende del directorio raíz (</a:t>
            </a:r>
            <a:r>
              <a:rPr lang="es-ES" altLang="es-ES" sz="1100" i="1" dirty="0" err="1">
                <a:latin typeface="Arial" panose="020B0604020202020204" pitchFamily="34" charset="0"/>
              </a:rPr>
              <a:t>root</a:t>
            </a:r>
            <a:r>
              <a:rPr lang="es-ES" altLang="es-ES" sz="1100" dirty="0">
                <a:latin typeface="Arial" panose="020B0604020202020204" pitchFamily="34" charset="0"/>
              </a:rPr>
              <a:t>).</a:t>
            </a:r>
          </a:p>
          <a:p>
            <a:pPr lvl="0" eaLnBrk="0" fontAlgn="base" hangingPunct="0">
              <a:spcBef>
                <a:spcPct val="0"/>
              </a:spcBef>
              <a:spcAft>
                <a:spcPct val="0"/>
              </a:spcAft>
            </a:pPr>
            <a:endParaRPr lang="es-ES" altLang="es-ES" sz="1100" dirty="0">
              <a:latin typeface="Arial" panose="020B0604020202020204" pitchFamily="34" charset="0"/>
            </a:endParaRPr>
          </a:p>
          <a:p>
            <a:pPr lvl="0" eaLnBrk="0" fontAlgn="base" hangingPunct="0">
              <a:spcBef>
                <a:spcPct val="0"/>
              </a:spcBef>
              <a:spcAft>
                <a:spcPct val="0"/>
              </a:spcAft>
              <a:buFontTx/>
              <a:buChar char="•"/>
            </a:pPr>
            <a:r>
              <a:rPr lang="es-ES" altLang="es-ES" sz="1100" b="1" dirty="0">
                <a:solidFill>
                  <a:srgbClr val="000000"/>
                </a:solidFill>
                <a:latin typeface="Times New Roman" panose="02020603050405020304" pitchFamily="18" charset="0"/>
                <a:cs typeface="Times New Roman" panose="02020603050405020304" pitchFamily="18" charset="0"/>
              </a:rPr>
              <a:t>Directorio de conexión (</a:t>
            </a:r>
            <a:r>
              <a:rPr lang="es-ES" altLang="es-ES" sz="1100" b="1" dirty="0">
                <a:solidFill>
                  <a:srgbClr val="000000"/>
                </a:solidFill>
                <a:latin typeface="Courier New" panose="02070309020205020404" pitchFamily="49" charset="0"/>
                <a:cs typeface="Courier New" panose="02070309020205020404" pitchFamily="49" charset="0"/>
              </a:rPr>
              <a:t>~</a:t>
            </a:r>
            <a:r>
              <a:rPr lang="es-ES" altLang="es-ES" sz="1100" b="1" dirty="0">
                <a:solidFill>
                  <a:srgbClr val="000000"/>
                </a:solidFill>
                <a:latin typeface="Times New Roman" panose="02020603050405020304" pitchFamily="18" charset="0"/>
                <a:cs typeface="Times New Roman" panose="02020603050405020304" pitchFamily="18" charset="0"/>
              </a:rPr>
              <a:t>)</a:t>
            </a:r>
            <a:endParaRPr lang="es-ES" altLang="es-ES" sz="1100" dirty="0">
              <a:solidFill>
                <a:srgbClr val="00000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s-ES" altLang="es-ES" sz="1100" dirty="0"/>
              <a:t>Se trata de un directorio que el administrador del sistema crea o asigna cuando da de alta a un usuario. El propósito de este directorio es suministrar un punto en la jerarquía de directorios del sistema de archivos UNIX a partir del cual el usuario puede almacenar y estructurar sus propios archivos y directorios. Este directorio suele ser tomado como</a:t>
            </a:r>
            <a:r>
              <a:rPr lang="es-ES" altLang="es-ES" sz="1100" dirty="0">
                <a:latin typeface="Arial" panose="020B0604020202020204" pitchFamily="34" charset="0"/>
              </a:rPr>
              <a:t> </a:t>
            </a:r>
            <a:r>
              <a:rPr lang="es-ES" altLang="es-ES" sz="1100" b="1" dirty="0">
                <a:latin typeface="Arial" panose="020B0604020202020204" pitchFamily="34" charset="0"/>
              </a:rPr>
              <a:t>directorio de trabajo</a:t>
            </a:r>
            <a:r>
              <a:rPr lang="es-ES" altLang="es-ES" sz="1100" dirty="0">
                <a:latin typeface="Arial" panose="020B0604020202020204" pitchFamily="34" charset="0"/>
              </a:rPr>
              <a:t> inicial cuando el usuario establece una sesión de trabajo. Se representa mediante el símbolo </a:t>
            </a:r>
            <a:r>
              <a:rPr lang="es-ES" altLang="es-ES" sz="1100" b="1" dirty="0">
                <a:latin typeface="Courier New" panose="02070309020205020404" pitchFamily="49" charset="0"/>
                <a:cs typeface="Courier New" panose="02070309020205020404" pitchFamily="49" charset="0"/>
              </a:rPr>
              <a:t>~</a:t>
            </a:r>
            <a:r>
              <a:rPr lang="es-ES" altLang="es-ES" sz="1100" dirty="0"/>
              <a:t>.</a:t>
            </a:r>
          </a:p>
          <a:p>
            <a:pPr lvl="0" eaLnBrk="0" fontAlgn="base" hangingPunct="0">
              <a:spcBef>
                <a:spcPct val="0"/>
              </a:spcBef>
              <a:spcAft>
                <a:spcPct val="0"/>
              </a:spcAft>
            </a:pPr>
            <a:endParaRPr lang="es-ES" altLang="es-ES" sz="1100" dirty="0">
              <a:latin typeface="Arial" panose="020B0604020202020204" pitchFamily="34" charset="0"/>
            </a:endParaRPr>
          </a:p>
          <a:p>
            <a:pPr lvl="0" eaLnBrk="0" fontAlgn="base" hangingPunct="0">
              <a:spcBef>
                <a:spcPct val="0"/>
              </a:spcBef>
              <a:spcAft>
                <a:spcPct val="0"/>
              </a:spcAft>
              <a:buFontTx/>
              <a:buChar char="•"/>
            </a:pPr>
            <a:r>
              <a:rPr lang="es-ES" altLang="es-ES" sz="1100" b="1" dirty="0">
                <a:solidFill>
                  <a:srgbClr val="000000"/>
                </a:solidFill>
                <a:latin typeface="Times New Roman" panose="02020603050405020304" pitchFamily="18" charset="0"/>
                <a:cs typeface="Times New Roman" panose="02020603050405020304" pitchFamily="18" charset="0"/>
              </a:rPr>
              <a:t>Directorio de trabajo (</a:t>
            </a:r>
            <a:r>
              <a:rPr lang="es-ES" altLang="es-ES" sz="600" b="1" dirty="0">
                <a:solidFill>
                  <a:srgbClr val="000000"/>
                </a:solidFill>
                <a:latin typeface="Arial Unicode MS"/>
                <a:cs typeface="Times New Roman" panose="02020603050405020304" pitchFamily="18" charset="0"/>
              </a:rPr>
              <a:t>.</a:t>
            </a:r>
            <a:r>
              <a:rPr lang="es-ES" altLang="es-ES" sz="1100" b="1" dirty="0">
                <a:solidFill>
                  <a:srgbClr val="000000"/>
                </a:solidFill>
                <a:latin typeface="Times New Roman" panose="02020603050405020304" pitchFamily="18" charset="0"/>
                <a:cs typeface="Times New Roman" panose="02020603050405020304" pitchFamily="18" charset="0"/>
              </a:rPr>
              <a:t>) </a:t>
            </a:r>
          </a:p>
          <a:p>
            <a:pPr lvl="0" eaLnBrk="0" fontAlgn="base" hangingPunct="0">
              <a:spcBef>
                <a:spcPct val="0"/>
              </a:spcBef>
              <a:spcAft>
                <a:spcPct val="0"/>
              </a:spcAft>
            </a:pPr>
            <a:r>
              <a:rPr lang="es-ES" altLang="es-ES" sz="1100" dirty="0"/>
              <a:t>El</a:t>
            </a:r>
            <a:r>
              <a:rPr lang="es-ES" altLang="es-ES" sz="1100" dirty="0">
                <a:latin typeface="Arial" panose="020B0604020202020204" pitchFamily="34" charset="0"/>
              </a:rPr>
              <a:t> </a:t>
            </a:r>
            <a:r>
              <a:rPr lang="es-ES" altLang="es-ES" sz="1100" b="1" dirty="0">
                <a:latin typeface="Arial" panose="020B0604020202020204" pitchFamily="34" charset="0"/>
              </a:rPr>
              <a:t>directorio de trabajo</a:t>
            </a:r>
            <a:r>
              <a:rPr lang="es-ES" altLang="es-ES" sz="1100" dirty="0">
                <a:latin typeface="Arial" panose="020B0604020202020204" pitchFamily="34" charset="0"/>
              </a:rPr>
              <a:t> o </a:t>
            </a:r>
            <a:r>
              <a:rPr lang="es-ES" altLang="es-ES" sz="1100" dirty="0" err="1">
                <a:latin typeface="Arial" panose="020B0604020202020204" pitchFamily="34" charset="0"/>
              </a:rPr>
              <a:t>act</a:t>
            </a:r>
            <a:r>
              <a:rPr lang="es-ES" altLang="es-ES" sz="1100" dirty="0">
                <a:latin typeface="Arial" panose="020B0604020202020204" pitchFamily="34" charset="0"/>
              </a:rPr>
              <a:t> el directorio en el que nos encontramos operando en cada momento de la sesión. Se representa mediante un punto </a:t>
            </a:r>
            <a:r>
              <a:rPr lang="es-ES" altLang="es-ES" sz="1100" dirty="0">
                <a:latin typeface="Courier New" panose="02070309020205020404" pitchFamily="49" charset="0"/>
                <a:cs typeface="Courier New" panose="02070309020205020404" pitchFamily="49" charset="0"/>
              </a:rPr>
              <a:t>.</a:t>
            </a:r>
            <a:r>
              <a:rPr lang="es-ES" altLang="es-ES" sz="1100" dirty="0"/>
              <a:t> </a:t>
            </a:r>
            <a:endParaRPr lang="es-ES" altLang="es-ES" sz="1100" dirty="0">
              <a:latin typeface="Arial" panose="020B0604020202020204" pitchFamily="34" charset="0"/>
            </a:endParaRPr>
          </a:p>
          <a:p>
            <a:endParaRPr lang="es-ES" sz="1400" dirty="0" err="1"/>
          </a:p>
        </p:txBody>
      </p:sp>
    </p:spTree>
    <p:extLst>
      <p:ext uri="{BB962C8B-B14F-4D97-AF65-F5344CB8AC3E}">
        <p14:creationId xmlns:p14="http://schemas.microsoft.com/office/powerpoint/2010/main" val="2320540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80E4C-B5E0-4B4D-BBA3-CAFCE2901269}"/>
              </a:ext>
            </a:extLst>
          </p:cNvPr>
          <p:cNvSpPr>
            <a:spLocks noGrp="1"/>
          </p:cNvSpPr>
          <p:nvPr>
            <p:ph type="title"/>
          </p:nvPr>
        </p:nvSpPr>
        <p:spPr/>
        <p:txBody>
          <a:bodyPr/>
          <a:lstStyle/>
          <a:p>
            <a:r>
              <a:rPr lang="es-ES" dirty="0"/>
              <a:t>Sistema de Ficheros</a:t>
            </a:r>
          </a:p>
        </p:txBody>
      </p:sp>
      <p:sp>
        <p:nvSpPr>
          <p:cNvPr id="3" name="Date Placeholder 2">
            <a:extLst>
              <a:ext uri="{FF2B5EF4-FFF2-40B4-BE49-F238E27FC236}">
                <a16:creationId xmlns:a16="http://schemas.microsoft.com/office/drawing/2014/main" id="{8540621C-AE0E-44D4-BD5F-2AA30B9D2715}"/>
              </a:ext>
            </a:extLst>
          </p:cNvPr>
          <p:cNvSpPr>
            <a:spLocks noGrp="1"/>
          </p:cNvSpPr>
          <p:nvPr>
            <p:ph type="dt" sz="half" idx="2"/>
          </p:nvPr>
        </p:nvSpPr>
        <p:spPr/>
        <p:txBody>
          <a:bodyPr/>
          <a:lstStyle/>
          <a:p>
            <a:pPr defTabSz="685800"/>
            <a:fld id="{F083F41A-041A-4006-B4DB-57C47C38AE86}" type="datetime1">
              <a:rPr lang="en-GB" smtClean="0"/>
              <a:t>17/09/2021</a:t>
            </a:fld>
            <a:endParaRPr lang="en-GB" dirty="0"/>
          </a:p>
        </p:txBody>
      </p:sp>
      <p:sp>
        <p:nvSpPr>
          <p:cNvPr id="5" name="Text Placeholder 4">
            <a:extLst>
              <a:ext uri="{FF2B5EF4-FFF2-40B4-BE49-F238E27FC236}">
                <a16:creationId xmlns:a16="http://schemas.microsoft.com/office/drawing/2014/main" id="{A9649EF5-30E7-456C-B997-9FB6FC9FBE15}"/>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F8E10AC3-664C-4078-9B07-A27EF1D4DF06}"/>
              </a:ext>
            </a:extLst>
          </p:cNvPr>
          <p:cNvSpPr>
            <a:spLocks noGrp="1"/>
          </p:cNvSpPr>
          <p:nvPr>
            <p:ph type="ftr" sz="quarter" idx="13"/>
          </p:nvPr>
        </p:nvSpPr>
        <p:spPr/>
        <p:txBody>
          <a:bodyPr/>
          <a:lstStyle/>
          <a:p>
            <a:r>
              <a:rPr lang="en-GB"/>
              <a:t>Type here if  add info needed  for every slide</a:t>
            </a:r>
            <a:endParaRPr lang="en-GB" dirty="0"/>
          </a:p>
        </p:txBody>
      </p:sp>
      <p:sp>
        <p:nvSpPr>
          <p:cNvPr id="7" name="TextBox 6">
            <a:extLst>
              <a:ext uri="{FF2B5EF4-FFF2-40B4-BE49-F238E27FC236}">
                <a16:creationId xmlns:a16="http://schemas.microsoft.com/office/drawing/2014/main" id="{CAA2E4F6-1E85-4E4C-980D-41B6E6359A87}"/>
              </a:ext>
            </a:extLst>
          </p:cNvPr>
          <p:cNvSpPr txBox="1"/>
          <p:nvPr/>
        </p:nvSpPr>
        <p:spPr>
          <a:xfrm>
            <a:off x="839449" y="1296649"/>
            <a:ext cx="3071354" cy="2154436"/>
          </a:xfrm>
          <a:prstGeom prst="rect">
            <a:avLst/>
          </a:prstGeom>
          <a:noFill/>
        </p:spPr>
        <p:txBody>
          <a:bodyPr wrap="none" lIns="0" tIns="0" rIns="0" bIns="0" rtlCol="0">
            <a:spAutoFit/>
          </a:bodyPr>
          <a:lstStyle/>
          <a:p>
            <a:r>
              <a:rPr lang="es-ES" sz="1400" dirty="0"/>
              <a:t>Listado de acciones:</a:t>
            </a:r>
          </a:p>
          <a:p>
            <a:endParaRPr lang="es-ES" sz="1400" dirty="0"/>
          </a:p>
          <a:p>
            <a:pPr marL="285750" indent="-285750">
              <a:buFontTx/>
              <a:buChar char="-"/>
            </a:pPr>
            <a:r>
              <a:rPr lang="es-ES" sz="1400" dirty="0"/>
              <a:t>Crear fichero: </a:t>
            </a:r>
            <a:r>
              <a:rPr lang="es-ES" sz="1400" b="1" dirty="0" err="1">
                <a:solidFill>
                  <a:srgbClr val="EC6601"/>
                </a:solidFill>
              </a:rPr>
              <a:t>touch</a:t>
            </a:r>
            <a:r>
              <a:rPr lang="es-ES" sz="1400" b="1" dirty="0">
                <a:solidFill>
                  <a:srgbClr val="EC6601"/>
                </a:solidFill>
              </a:rPr>
              <a:t> fichero1.txt</a:t>
            </a:r>
          </a:p>
          <a:p>
            <a:pPr marL="285750" indent="-285750">
              <a:buFontTx/>
              <a:buChar char="-"/>
            </a:pPr>
            <a:r>
              <a:rPr lang="es-ES" sz="1400" dirty="0"/>
              <a:t>Copiar Fichero: </a:t>
            </a:r>
            <a:r>
              <a:rPr lang="es-ES" sz="1400" b="1" dirty="0" err="1">
                <a:solidFill>
                  <a:srgbClr val="EC6601"/>
                </a:solidFill>
              </a:rPr>
              <a:t>cp</a:t>
            </a:r>
            <a:r>
              <a:rPr lang="es-ES" sz="1400" b="1" dirty="0">
                <a:solidFill>
                  <a:srgbClr val="EC6601"/>
                </a:solidFill>
              </a:rPr>
              <a:t> origen destino</a:t>
            </a:r>
            <a:endParaRPr lang="es-ES" sz="1400" dirty="0"/>
          </a:p>
          <a:p>
            <a:pPr marL="285750" indent="-285750">
              <a:buFontTx/>
              <a:buChar char="-"/>
            </a:pPr>
            <a:r>
              <a:rPr lang="es-ES" sz="1400" dirty="0"/>
              <a:t>Mover Fichero: </a:t>
            </a:r>
            <a:r>
              <a:rPr lang="es-ES" sz="1400" b="1" dirty="0" err="1">
                <a:solidFill>
                  <a:srgbClr val="EC6601"/>
                </a:solidFill>
              </a:rPr>
              <a:t>mv</a:t>
            </a:r>
            <a:r>
              <a:rPr lang="es-ES" sz="1400" b="1" dirty="0">
                <a:solidFill>
                  <a:srgbClr val="EC6601"/>
                </a:solidFill>
              </a:rPr>
              <a:t> origen destino</a:t>
            </a:r>
            <a:endParaRPr lang="es-ES" sz="1400" dirty="0"/>
          </a:p>
          <a:p>
            <a:pPr marL="285750" indent="-285750">
              <a:buFontTx/>
              <a:buChar char="-"/>
            </a:pPr>
            <a:r>
              <a:rPr lang="es-ES" sz="1400" dirty="0"/>
              <a:t>Borrar Fichero: </a:t>
            </a:r>
            <a:r>
              <a:rPr lang="es-ES" sz="1400" b="1" dirty="0" err="1">
                <a:solidFill>
                  <a:srgbClr val="EC6601"/>
                </a:solidFill>
              </a:rPr>
              <a:t>rm</a:t>
            </a:r>
            <a:r>
              <a:rPr lang="es-ES" sz="1400" b="1" dirty="0">
                <a:solidFill>
                  <a:srgbClr val="EC6601"/>
                </a:solidFill>
              </a:rPr>
              <a:t> fichero1.txt</a:t>
            </a:r>
            <a:endParaRPr lang="es-ES" sz="1400" dirty="0"/>
          </a:p>
          <a:p>
            <a:pPr marL="285750" indent="-285750">
              <a:buFontTx/>
              <a:buChar char="-"/>
            </a:pPr>
            <a:r>
              <a:rPr lang="es-ES" sz="1400" dirty="0"/>
              <a:t>Listar Fichero: </a:t>
            </a:r>
            <a:r>
              <a:rPr lang="es-ES" sz="1400" b="1" dirty="0" err="1">
                <a:solidFill>
                  <a:srgbClr val="EC6601"/>
                </a:solidFill>
              </a:rPr>
              <a:t>ls</a:t>
            </a:r>
            <a:r>
              <a:rPr lang="es-ES" sz="1400" b="1" dirty="0">
                <a:solidFill>
                  <a:srgbClr val="EC6601"/>
                </a:solidFill>
              </a:rPr>
              <a:t> fichero1.txt</a:t>
            </a:r>
            <a:endParaRPr lang="es-ES" sz="1400" dirty="0"/>
          </a:p>
          <a:p>
            <a:pPr marL="285750" indent="-285750">
              <a:buFontTx/>
              <a:buChar char="-"/>
            </a:pPr>
            <a:r>
              <a:rPr lang="es-ES" sz="1400" dirty="0"/>
              <a:t>Volcar contenido: </a:t>
            </a:r>
            <a:r>
              <a:rPr lang="es-ES" sz="1400" b="1" dirty="0" err="1">
                <a:solidFill>
                  <a:srgbClr val="EC6601"/>
                </a:solidFill>
              </a:rPr>
              <a:t>cat</a:t>
            </a:r>
            <a:r>
              <a:rPr lang="es-ES" sz="1400" b="1" dirty="0">
                <a:solidFill>
                  <a:srgbClr val="EC6601"/>
                </a:solidFill>
              </a:rPr>
              <a:t> fichero1.txt</a:t>
            </a:r>
          </a:p>
          <a:p>
            <a:pPr marL="285750" indent="-285750">
              <a:buFontTx/>
              <a:buChar char="-"/>
            </a:pPr>
            <a:r>
              <a:rPr lang="es-ES" sz="1400" dirty="0"/>
              <a:t>Cambiar Carpeta: </a:t>
            </a:r>
            <a:r>
              <a:rPr lang="es-ES" sz="1400" b="1" dirty="0">
                <a:solidFill>
                  <a:srgbClr val="EC6601"/>
                </a:solidFill>
              </a:rPr>
              <a:t>cd ruta   /  cd ..</a:t>
            </a:r>
          </a:p>
          <a:p>
            <a:pPr marL="285750" indent="-285750">
              <a:buFontTx/>
              <a:buChar char="-"/>
            </a:pPr>
            <a:endParaRPr lang="es-ES" sz="1400" dirty="0"/>
          </a:p>
        </p:txBody>
      </p:sp>
      <p:pic>
        <p:nvPicPr>
          <p:cNvPr id="9" name="Picture 8">
            <a:extLst>
              <a:ext uri="{FF2B5EF4-FFF2-40B4-BE49-F238E27FC236}">
                <a16:creationId xmlns:a16="http://schemas.microsoft.com/office/drawing/2014/main" id="{38C44783-3EC5-4F25-A6C6-41D881229460}"/>
              </a:ext>
            </a:extLst>
          </p:cNvPr>
          <p:cNvPicPr>
            <a:picLocks noChangeAspect="1"/>
          </p:cNvPicPr>
          <p:nvPr/>
        </p:nvPicPr>
        <p:blipFill>
          <a:blip r:embed="rId2"/>
          <a:stretch>
            <a:fillRect/>
          </a:stretch>
        </p:blipFill>
        <p:spPr>
          <a:xfrm>
            <a:off x="4914042" y="554969"/>
            <a:ext cx="3622858" cy="3887576"/>
          </a:xfrm>
          <a:prstGeom prst="rect">
            <a:avLst/>
          </a:prstGeom>
        </p:spPr>
      </p:pic>
    </p:spTree>
    <p:extLst>
      <p:ext uri="{BB962C8B-B14F-4D97-AF65-F5344CB8AC3E}">
        <p14:creationId xmlns:p14="http://schemas.microsoft.com/office/powerpoint/2010/main" val="3843232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C1AF2-CC54-4C68-ACAF-BA0AFCED93B6}"/>
              </a:ext>
            </a:extLst>
          </p:cNvPr>
          <p:cNvSpPr>
            <a:spLocks noGrp="1"/>
          </p:cNvSpPr>
          <p:nvPr>
            <p:ph type="title"/>
          </p:nvPr>
        </p:nvSpPr>
        <p:spPr/>
        <p:txBody>
          <a:bodyPr/>
          <a:lstStyle/>
          <a:p>
            <a:r>
              <a:rPr lang="es-ES" dirty="0"/>
              <a:t>Demo</a:t>
            </a:r>
          </a:p>
        </p:txBody>
      </p:sp>
      <p:sp>
        <p:nvSpPr>
          <p:cNvPr id="3" name="Date Placeholder 2">
            <a:extLst>
              <a:ext uri="{FF2B5EF4-FFF2-40B4-BE49-F238E27FC236}">
                <a16:creationId xmlns:a16="http://schemas.microsoft.com/office/drawing/2014/main" id="{A5CA93CE-459B-4047-813D-27CBD94C3CDE}"/>
              </a:ext>
            </a:extLst>
          </p:cNvPr>
          <p:cNvSpPr>
            <a:spLocks noGrp="1"/>
          </p:cNvSpPr>
          <p:nvPr>
            <p:ph type="dt" sz="half" idx="2"/>
          </p:nvPr>
        </p:nvSpPr>
        <p:spPr/>
        <p:txBody>
          <a:bodyPr/>
          <a:lstStyle/>
          <a:p>
            <a:pPr defTabSz="685800"/>
            <a:fld id="{F083F41A-041A-4006-B4DB-57C47C38AE86}" type="datetime1">
              <a:rPr lang="en-GB" smtClean="0"/>
              <a:t>17/09/2021</a:t>
            </a:fld>
            <a:endParaRPr lang="en-GB" dirty="0"/>
          </a:p>
        </p:txBody>
      </p:sp>
      <p:sp>
        <p:nvSpPr>
          <p:cNvPr id="4" name="Text Placeholder 3">
            <a:extLst>
              <a:ext uri="{FF2B5EF4-FFF2-40B4-BE49-F238E27FC236}">
                <a16:creationId xmlns:a16="http://schemas.microsoft.com/office/drawing/2014/main" id="{0B39DDBC-4771-491C-A271-74470BBFB4AC}"/>
              </a:ext>
            </a:extLst>
          </p:cNvPr>
          <p:cNvSpPr>
            <a:spLocks noGrp="1"/>
          </p:cNvSpPr>
          <p:nvPr>
            <p:ph type="body" sz="quarter" idx="10"/>
          </p:nvPr>
        </p:nvSpPr>
        <p:spPr/>
        <p:txBody>
          <a:bodyPr/>
          <a:lstStyle/>
          <a:p>
            <a:r>
              <a:rPr lang="es-ES" dirty="0"/>
              <a:t>Crear fichero hola.txt</a:t>
            </a:r>
          </a:p>
          <a:p>
            <a:r>
              <a:rPr lang="es-ES" dirty="0"/>
              <a:t>Escribir numero en fichero</a:t>
            </a:r>
          </a:p>
          <a:p>
            <a:r>
              <a:rPr lang="es-ES" dirty="0"/>
              <a:t>Crear directorio curso</a:t>
            </a:r>
          </a:p>
          <a:p>
            <a:r>
              <a:rPr lang="es-ES" dirty="0"/>
              <a:t>Mover hola.txt a curso</a:t>
            </a:r>
          </a:p>
          <a:p>
            <a:r>
              <a:rPr lang="es-ES" dirty="0"/>
              <a:t>Listar directorios</a:t>
            </a:r>
          </a:p>
          <a:p>
            <a:r>
              <a:rPr lang="es-ES" dirty="0"/>
              <a:t>Cambiar Permisos</a:t>
            </a:r>
          </a:p>
        </p:txBody>
      </p:sp>
      <p:sp>
        <p:nvSpPr>
          <p:cNvPr id="5" name="Text Placeholder 4">
            <a:extLst>
              <a:ext uri="{FF2B5EF4-FFF2-40B4-BE49-F238E27FC236}">
                <a16:creationId xmlns:a16="http://schemas.microsoft.com/office/drawing/2014/main" id="{B2C27229-D8D6-4225-BCDB-3BE7D4D56872}"/>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9BA26424-7E73-4B68-8EE1-CEC7BCFD705D}"/>
              </a:ext>
            </a:extLst>
          </p:cNvPr>
          <p:cNvSpPr>
            <a:spLocks noGrp="1"/>
          </p:cNvSpPr>
          <p:nvPr>
            <p:ph type="ftr" sz="quarter" idx="13"/>
          </p:nvPr>
        </p:nvSpPr>
        <p:spPr/>
        <p:txBody>
          <a:bodyPr/>
          <a:lstStyle/>
          <a:p>
            <a:r>
              <a:rPr lang="en-GB"/>
              <a:t>Type here if  add info needed  for every slide</a:t>
            </a:r>
            <a:endParaRPr lang="en-GB" dirty="0"/>
          </a:p>
        </p:txBody>
      </p:sp>
    </p:spTree>
    <p:extLst>
      <p:ext uri="{BB962C8B-B14F-4D97-AF65-F5344CB8AC3E}">
        <p14:creationId xmlns:p14="http://schemas.microsoft.com/office/powerpoint/2010/main" val="1422605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B957-AA28-4574-B2F1-47FB8C933444}"/>
              </a:ext>
            </a:extLst>
          </p:cNvPr>
          <p:cNvSpPr>
            <a:spLocks noGrp="1"/>
          </p:cNvSpPr>
          <p:nvPr>
            <p:ph type="title"/>
          </p:nvPr>
        </p:nvSpPr>
        <p:spPr/>
        <p:txBody>
          <a:bodyPr/>
          <a:lstStyle/>
          <a:p>
            <a:r>
              <a:rPr lang="es-ES" dirty="0"/>
              <a:t>Ejercicios</a:t>
            </a:r>
          </a:p>
        </p:txBody>
      </p:sp>
      <p:sp>
        <p:nvSpPr>
          <p:cNvPr id="3" name="Date Placeholder 2">
            <a:extLst>
              <a:ext uri="{FF2B5EF4-FFF2-40B4-BE49-F238E27FC236}">
                <a16:creationId xmlns:a16="http://schemas.microsoft.com/office/drawing/2014/main" id="{EC5D824A-1DFB-4DF8-AE21-1A77E267B583}"/>
              </a:ext>
            </a:extLst>
          </p:cNvPr>
          <p:cNvSpPr>
            <a:spLocks noGrp="1"/>
          </p:cNvSpPr>
          <p:nvPr>
            <p:ph type="dt" sz="half" idx="2"/>
          </p:nvPr>
        </p:nvSpPr>
        <p:spPr/>
        <p:txBody>
          <a:bodyPr/>
          <a:lstStyle/>
          <a:p>
            <a:pPr defTabSz="685800"/>
            <a:fld id="{F083F41A-041A-4006-B4DB-57C47C38AE86}" type="datetime1">
              <a:rPr lang="en-GB" smtClean="0"/>
              <a:t>17/09/2021</a:t>
            </a:fld>
            <a:endParaRPr lang="en-GB" dirty="0"/>
          </a:p>
        </p:txBody>
      </p:sp>
      <p:sp>
        <p:nvSpPr>
          <p:cNvPr id="5" name="Text Placeholder 4">
            <a:extLst>
              <a:ext uri="{FF2B5EF4-FFF2-40B4-BE49-F238E27FC236}">
                <a16:creationId xmlns:a16="http://schemas.microsoft.com/office/drawing/2014/main" id="{EDDA66AF-8443-4604-B1D1-FAE0BA47E58A}"/>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76122672-D52A-4D78-B43E-194D12703ED4}"/>
              </a:ext>
            </a:extLst>
          </p:cNvPr>
          <p:cNvSpPr>
            <a:spLocks noGrp="1"/>
          </p:cNvSpPr>
          <p:nvPr>
            <p:ph type="ftr" sz="quarter" idx="13"/>
          </p:nvPr>
        </p:nvSpPr>
        <p:spPr/>
        <p:txBody>
          <a:bodyPr/>
          <a:lstStyle/>
          <a:p>
            <a:r>
              <a:rPr lang="en-GB"/>
              <a:t>Type here if  add info needed  for every slide</a:t>
            </a:r>
            <a:endParaRPr lang="en-GB" dirty="0"/>
          </a:p>
        </p:txBody>
      </p:sp>
      <p:sp>
        <p:nvSpPr>
          <p:cNvPr id="7" name="Rectangle 6">
            <a:extLst>
              <a:ext uri="{FF2B5EF4-FFF2-40B4-BE49-F238E27FC236}">
                <a16:creationId xmlns:a16="http://schemas.microsoft.com/office/drawing/2014/main" id="{64D88DAB-7359-47EE-BE11-F02D1E675F03}"/>
              </a:ext>
            </a:extLst>
          </p:cNvPr>
          <p:cNvSpPr/>
          <p:nvPr/>
        </p:nvSpPr>
        <p:spPr>
          <a:xfrm>
            <a:off x="914400" y="1500212"/>
            <a:ext cx="7869836" cy="2492990"/>
          </a:xfrm>
          <a:prstGeom prst="rect">
            <a:avLst/>
          </a:prstGeom>
        </p:spPr>
        <p:txBody>
          <a:bodyPr wrap="square">
            <a:spAutoFit/>
          </a:bodyPr>
          <a:lstStyle/>
          <a:p>
            <a:pPr>
              <a:buFont typeface="+mj-lt"/>
              <a:buAutoNum type="arabicPeriod"/>
            </a:pPr>
            <a:r>
              <a:rPr lang="es-ES" sz="1200" dirty="0">
                <a:solidFill>
                  <a:srgbClr val="111111"/>
                </a:solidFill>
                <a:highlight>
                  <a:srgbClr val="FFFF00"/>
                </a:highlight>
                <a:latin typeface="Helvetica Neue"/>
              </a:rPr>
              <a:t>¿Cuáles son los ficheros y directorios presentes en el directorio raíz?</a:t>
            </a:r>
          </a:p>
          <a:p>
            <a:pPr>
              <a:buFont typeface="+mj-lt"/>
              <a:buAutoNum type="arabicPeriod"/>
            </a:pPr>
            <a:r>
              <a:rPr lang="es-ES" sz="1200" dirty="0">
                <a:solidFill>
                  <a:srgbClr val="111111"/>
                </a:solidFill>
                <a:highlight>
                  <a:srgbClr val="FFFF00"/>
                </a:highlight>
                <a:latin typeface="Helvetica Neue"/>
              </a:rPr>
              <a:t>¿Cuáles son todos los archivos presentes en nuestro directorio de usuario?</a:t>
            </a:r>
          </a:p>
          <a:p>
            <a:pPr>
              <a:buFont typeface="+mj-lt"/>
              <a:buAutoNum type="arabicPeriod"/>
            </a:pPr>
            <a:r>
              <a:rPr lang="es-ES" sz="1200" dirty="0">
                <a:solidFill>
                  <a:srgbClr val="111111"/>
                </a:solidFill>
                <a:highlight>
                  <a:srgbClr val="FFFF00"/>
                </a:highlight>
                <a:latin typeface="Helvetica Neue"/>
              </a:rPr>
              <a:t>Crea un directorio llamado experimento.</a:t>
            </a:r>
          </a:p>
          <a:p>
            <a:pPr>
              <a:buFont typeface="+mj-lt"/>
              <a:buAutoNum type="arabicPeriod"/>
            </a:pPr>
            <a:r>
              <a:rPr lang="es-ES" sz="1200" dirty="0">
                <a:solidFill>
                  <a:srgbClr val="111111"/>
                </a:solidFill>
                <a:highlight>
                  <a:srgbClr val="FFFF00"/>
                </a:highlight>
                <a:latin typeface="Helvetica Neue"/>
              </a:rPr>
              <a:t>Crea con </a:t>
            </a:r>
            <a:r>
              <a:rPr lang="es-ES" sz="1200" dirty="0" err="1">
                <a:solidFill>
                  <a:srgbClr val="111111"/>
                </a:solidFill>
                <a:highlight>
                  <a:srgbClr val="FFFF00"/>
                </a:highlight>
                <a:latin typeface="Helvetica Neue"/>
              </a:rPr>
              <a:t>touch</a:t>
            </a:r>
            <a:r>
              <a:rPr lang="es-ES" sz="1200" dirty="0">
                <a:solidFill>
                  <a:srgbClr val="111111"/>
                </a:solidFill>
                <a:highlight>
                  <a:srgbClr val="FFFF00"/>
                </a:highlight>
                <a:latin typeface="Helvetica Neue"/>
              </a:rPr>
              <a:t> los archivos datos1.txt y datos2.txt dentro del directorio experimento.</a:t>
            </a:r>
          </a:p>
          <a:p>
            <a:pPr>
              <a:buFont typeface="+mj-lt"/>
              <a:buAutoNum type="arabicPeriod"/>
            </a:pPr>
            <a:r>
              <a:rPr lang="es-ES" sz="1200" dirty="0">
                <a:solidFill>
                  <a:srgbClr val="111111"/>
                </a:solidFill>
                <a:highlight>
                  <a:srgbClr val="FFFF00"/>
                </a:highlight>
                <a:latin typeface="Helvetica Neue"/>
              </a:rPr>
              <a:t>Vuelve al directorio principal de tu usuario y desde allí lista los archivos presentes en el directorio experimento usando rutas absolutas y relativas</a:t>
            </a:r>
          </a:p>
          <a:p>
            <a:pPr>
              <a:buFont typeface="+mj-lt"/>
              <a:buAutoNum type="arabicPeriod"/>
            </a:pPr>
            <a:r>
              <a:rPr lang="es-ES" sz="1200" dirty="0">
                <a:solidFill>
                  <a:srgbClr val="111111"/>
                </a:solidFill>
                <a:highlight>
                  <a:srgbClr val="FFFF00"/>
                </a:highlight>
                <a:latin typeface="Helvetica Neue"/>
              </a:rPr>
              <a:t>Borra todos los archivos que contengan un 2 en el directorio experimento.</a:t>
            </a:r>
          </a:p>
          <a:p>
            <a:pPr>
              <a:buFont typeface="+mj-lt"/>
              <a:buAutoNum type="arabicPeriod"/>
            </a:pPr>
            <a:r>
              <a:rPr lang="es-ES" sz="1200" dirty="0">
                <a:solidFill>
                  <a:srgbClr val="111111"/>
                </a:solidFill>
                <a:highlight>
                  <a:srgbClr val="FFFF00"/>
                </a:highlight>
                <a:latin typeface="Helvetica Neue"/>
              </a:rPr>
              <a:t>Copia el directorio experimento a un nuevo directorio llamado </a:t>
            </a:r>
            <a:r>
              <a:rPr lang="es-ES" sz="1200" dirty="0" err="1">
                <a:solidFill>
                  <a:srgbClr val="111111"/>
                </a:solidFill>
                <a:highlight>
                  <a:srgbClr val="FFFF00"/>
                </a:highlight>
                <a:latin typeface="Helvetica Neue"/>
              </a:rPr>
              <a:t>exp_seguridad</a:t>
            </a:r>
            <a:r>
              <a:rPr lang="es-ES" sz="1200" dirty="0">
                <a:solidFill>
                  <a:srgbClr val="111111"/>
                </a:solidFill>
                <a:highlight>
                  <a:srgbClr val="FFFF00"/>
                </a:highlight>
                <a:latin typeface="Helvetica Neue"/>
              </a:rPr>
              <a:t>.</a:t>
            </a:r>
          </a:p>
          <a:p>
            <a:pPr>
              <a:buFont typeface="+mj-lt"/>
              <a:buAutoNum type="arabicPeriod"/>
            </a:pPr>
            <a:r>
              <a:rPr lang="es-ES" sz="1200" dirty="0">
                <a:solidFill>
                  <a:srgbClr val="111111"/>
                </a:solidFill>
                <a:highlight>
                  <a:srgbClr val="FFFF00"/>
                </a:highlight>
                <a:latin typeface="Helvetica Neue"/>
              </a:rPr>
              <a:t>Borra el directorio experimento.</a:t>
            </a:r>
          </a:p>
          <a:p>
            <a:pPr>
              <a:buFont typeface="+mj-lt"/>
              <a:buAutoNum type="arabicPeriod"/>
            </a:pPr>
            <a:r>
              <a:rPr lang="es-ES" sz="1200" dirty="0">
                <a:solidFill>
                  <a:srgbClr val="111111"/>
                </a:solidFill>
                <a:latin typeface="Helvetica Neue"/>
              </a:rPr>
              <a:t>Renombra el directorio </a:t>
            </a:r>
            <a:r>
              <a:rPr lang="es-ES" sz="1200" dirty="0" err="1">
                <a:solidFill>
                  <a:srgbClr val="111111"/>
                </a:solidFill>
                <a:latin typeface="Helvetica Neue"/>
              </a:rPr>
              <a:t>exp_seguridad</a:t>
            </a:r>
            <a:r>
              <a:rPr lang="es-ES" sz="1200" dirty="0">
                <a:solidFill>
                  <a:srgbClr val="111111"/>
                </a:solidFill>
                <a:latin typeface="Helvetica Neue"/>
              </a:rPr>
              <a:t> a experimento.</a:t>
            </a:r>
          </a:p>
          <a:p>
            <a:pPr>
              <a:buFont typeface="+mj-lt"/>
              <a:buAutoNum type="arabicPeriod"/>
            </a:pPr>
            <a:r>
              <a:rPr lang="es-ES" sz="1200" dirty="0">
                <a:solidFill>
                  <a:srgbClr val="111111"/>
                </a:solidFill>
                <a:latin typeface="Helvetica Neue"/>
              </a:rPr>
              <a:t>Copia el fichero /</a:t>
            </a:r>
            <a:r>
              <a:rPr lang="es-ES" sz="1200" dirty="0" err="1">
                <a:solidFill>
                  <a:srgbClr val="111111"/>
                </a:solidFill>
                <a:latin typeface="Helvetica Neue"/>
              </a:rPr>
              <a:t>etc</a:t>
            </a:r>
            <a:r>
              <a:rPr lang="es-ES" sz="1200" dirty="0">
                <a:solidFill>
                  <a:srgbClr val="111111"/>
                </a:solidFill>
                <a:latin typeface="Helvetica Neue"/>
              </a:rPr>
              <a:t>/</a:t>
            </a:r>
            <a:r>
              <a:rPr lang="es-ES" sz="1200" dirty="0" err="1">
                <a:solidFill>
                  <a:srgbClr val="111111"/>
                </a:solidFill>
                <a:latin typeface="Helvetica Neue"/>
              </a:rPr>
              <a:t>passwd</a:t>
            </a:r>
            <a:r>
              <a:rPr lang="es-ES" sz="1200" dirty="0">
                <a:solidFill>
                  <a:srgbClr val="111111"/>
                </a:solidFill>
                <a:latin typeface="Helvetica Neue"/>
              </a:rPr>
              <a:t> al directorio experimento</a:t>
            </a:r>
          </a:p>
          <a:p>
            <a:pPr>
              <a:buFont typeface="+mj-lt"/>
              <a:buAutoNum type="arabicPeriod"/>
            </a:pPr>
            <a:r>
              <a:rPr lang="es-ES" sz="1200" dirty="0">
                <a:solidFill>
                  <a:srgbClr val="111111"/>
                </a:solidFill>
                <a:latin typeface="Helvetica Neue"/>
              </a:rPr>
              <a:t>Copia el fichero /</a:t>
            </a:r>
            <a:r>
              <a:rPr lang="es-ES" sz="1200" dirty="0" err="1">
                <a:solidFill>
                  <a:srgbClr val="111111"/>
                </a:solidFill>
                <a:latin typeface="Helvetica Neue"/>
              </a:rPr>
              <a:t>etc</a:t>
            </a:r>
            <a:r>
              <a:rPr lang="es-ES" sz="1200" dirty="0">
                <a:solidFill>
                  <a:srgbClr val="111111"/>
                </a:solidFill>
                <a:latin typeface="Helvetica Neue"/>
              </a:rPr>
              <a:t>/</a:t>
            </a:r>
            <a:r>
              <a:rPr lang="es-ES" sz="1200" dirty="0" err="1">
                <a:solidFill>
                  <a:srgbClr val="111111"/>
                </a:solidFill>
                <a:latin typeface="Helvetica Neue"/>
              </a:rPr>
              <a:t>passwd</a:t>
            </a:r>
            <a:r>
              <a:rPr lang="es-ES" sz="1200" dirty="0">
                <a:solidFill>
                  <a:srgbClr val="111111"/>
                </a:solidFill>
                <a:latin typeface="Helvetica Neue"/>
              </a:rPr>
              <a:t> al directorio experimento con el nombre usuarios.txt</a:t>
            </a:r>
          </a:p>
          <a:p>
            <a:pPr>
              <a:buFont typeface="+mj-lt"/>
              <a:buAutoNum type="arabicPeriod"/>
            </a:pPr>
            <a:r>
              <a:rPr lang="es-ES" sz="1200" b="0" i="0" dirty="0">
                <a:solidFill>
                  <a:srgbClr val="111111"/>
                </a:solidFill>
                <a:effectLst/>
                <a:latin typeface="Helvetica Neue"/>
              </a:rPr>
              <a:t>Copia el </a:t>
            </a:r>
            <a:r>
              <a:rPr lang="es-ES" sz="1200" dirty="0">
                <a:solidFill>
                  <a:srgbClr val="111111"/>
                </a:solidFill>
                <a:latin typeface="Helvetica Neue"/>
              </a:rPr>
              <a:t>fichero /</a:t>
            </a:r>
            <a:r>
              <a:rPr lang="es-ES" sz="1200" dirty="0" err="1">
                <a:solidFill>
                  <a:srgbClr val="111111"/>
                </a:solidFill>
                <a:latin typeface="Helvetica Neue"/>
              </a:rPr>
              <a:t>etc</a:t>
            </a:r>
            <a:r>
              <a:rPr lang="es-ES" sz="1200" dirty="0">
                <a:solidFill>
                  <a:srgbClr val="111111"/>
                </a:solidFill>
                <a:latin typeface="Helvetica Neue"/>
              </a:rPr>
              <a:t>/</a:t>
            </a:r>
            <a:r>
              <a:rPr lang="es-ES" sz="1200" dirty="0" err="1">
                <a:solidFill>
                  <a:srgbClr val="111111"/>
                </a:solidFill>
                <a:latin typeface="Helvetica Neue"/>
              </a:rPr>
              <a:t>passwd</a:t>
            </a:r>
            <a:r>
              <a:rPr lang="es-ES" sz="1200" dirty="0">
                <a:solidFill>
                  <a:srgbClr val="111111"/>
                </a:solidFill>
                <a:latin typeface="Helvetica Neue"/>
              </a:rPr>
              <a:t> al directorio experimento en la </a:t>
            </a:r>
            <a:r>
              <a:rPr lang="es-ES" sz="1200" dirty="0" err="1">
                <a:solidFill>
                  <a:srgbClr val="111111"/>
                </a:solidFill>
                <a:latin typeface="Helvetica Neue"/>
              </a:rPr>
              <a:t>ip</a:t>
            </a:r>
            <a:r>
              <a:rPr lang="es-ES" sz="1200" dirty="0">
                <a:solidFill>
                  <a:srgbClr val="111111"/>
                </a:solidFill>
                <a:latin typeface="Helvetica Neue"/>
              </a:rPr>
              <a:t> 192.168.1.1</a:t>
            </a:r>
            <a:endParaRPr lang="es-ES" sz="1200" b="0" i="0" dirty="0">
              <a:solidFill>
                <a:srgbClr val="111111"/>
              </a:solidFill>
              <a:effectLst/>
              <a:latin typeface="Helvetica Neue"/>
            </a:endParaRPr>
          </a:p>
        </p:txBody>
      </p:sp>
    </p:spTree>
    <p:extLst>
      <p:ext uri="{BB962C8B-B14F-4D97-AF65-F5344CB8AC3E}">
        <p14:creationId xmlns:p14="http://schemas.microsoft.com/office/powerpoint/2010/main" val="3192801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DCF9EFE-43C8-43C6-813E-9338A79B6908}"/>
              </a:ext>
            </a:extLst>
          </p:cNvPr>
          <p:cNvSpPr>
            <a:spLocks noGrp="1"/>
          </p:cNvSpPr>
          <p:nvPr>
            <p:ph type="body" sz="quarter" idx="13"/>
          </p:nvPr>
        </p:nvSpPr>
        <p:spPr/>
        <p:txBody>
          <a:bodyPr/>
          <a:lstStyle/>
          <a:p>
            <a:endParaRPr lang="es-ES"/>
          </a:p>
        </p:txBody>
      </p:sp>
      <p:sp>
        <p:nvSpPr>
          <p:cNvPr id="7" name="Title 6">
            <a:extLst>
              <a:ext uri="{FF2B5EF4-FFF2-40B4-BE49-F238E27FC236}">
                <a16:creationId xmlns:a16="http://schemas.microsoft.com/office/drawing/2014/main" id="{507F4527-C86D-41BA-91FA-32156ACC3393}"/>
              </a:ext>
            </a:extLst>
          </p:cNvPr>
          <p:cNvSpPr>
            <a:spLocks noGrp="1"/>
          </p:cNvSpPr>
          <p:nvPr>
            <p:ph type="title"/>
          </p:nvPr>
        </p:nvSpPr>
        <p:spPr/>
        <p:txBody>
          <a:bodyPr/>
          <a:lstStyle/>
          <a:p>
            <a:r>
              <a:rPr lang="es-ES" dirty="0"/>
              <a:t>Sistema</a:t>
            </a:r>
          </a:p>
        </p:txBody>
      </p:sp>
      <p:sp>
        <p:nvSpPr>
          <p:cNvPr id="3" name="Date Placeholder 2">
            <a:extLst>
              <a:ext uri="{FF2B5EF4-FFF2-40B4-BE49-F238E27FC236}">
                <a16:creationId xmlns:a16="http://schemas.microsoft.com/office/drawing/2014/main" id="{27E318FF-01D4-476E-A18C-94DB57A1FD86}"/>
              </a:ext>
            </a:extLst>
          </p:cNvPr>
          <p:cNvSpPr>
            <a:spLocks noGrp="1"/>
          </p:cNvSpPr>
          <p:nvPr>
            <p:ph type="dt" sz="half" idx="2"/>
          </p:nvPr>
        </p:nvSpPr>
        <p:spPr/>
        <p:txBody>
          <a:bodyPr/>
          <a:lstStyle/>
          <a:p>
            <a:pPr defTabSz="685800"/>
            <a:fld id="{F083F41A-041A-4006-B4DB-57C47C38AE86}" type="datetime1">
              <a:rPr lang="en-GB" smtClean="0"/>
              <a:t>17/09/2021</a:t>
            </a:fld>
            <a:endParaRPr lang="en-GB" dirty="0"/>
          </a:p>
        </p:txBody>
      </p:sp>
      <p:sp>
        <p:nvSpPr>
          <p:cNvPr id="8" name="Text Placeholder 7">
            <a:extLst>
              <a:ext uri="{FF2B5EF4-FFF2-40B4-BE49-F238E27FC236}">
                <a16:creationId xmlns:a16="http://schemas.microsoft.com/office/drawing/2014/main" id="{25938683-05DD-4FBC-B047-33F9D304FDFA}"/>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90C3C2B7-ED26-4432-9243-A38FBA3058A7}"/>
              </a:ext>
            </a:extLst>
          </p:cNvPr>
          <p:cNvSpPr>
            <a:spLocks noGrp="1"/>
          </p:cNvSpPr>
          <p:nvPr>
            <p:ph type="ftr" sz="quarter" idx="14"/>
          </p:nvPr>
        </p:nvSpPr>
        <p:spPr/>
        <p:txBody>
          <a:bodyPr/>
          <a:lstStyle/>
          <a:p>
            <a:r>
              <a:rPr lang="en-GB"/>
              <a:t>Type here if  add info needed  for every slide</a:t>
            </a:r>
            <a:endParaRPr lang="en-GB" dirty="0"/>
          </a:p>
        </p:txBody>
      </p:sp>
    </p:spTree>
    <p:extLst>
      <p:ext uri="{BB962C8B-B14F-4D97-AF65-F5344CB8AC3E}">
        <p14:creationId xmlns:p14="http://schemas.microsoft.com/office/powerpoint/2010/main" val="782087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886A-3317-475F-8154-81144286FF91}"/>
              </a:ext>
            </a:extLst>
          </p:cNvPr>
          <p:cNvSpPr>
            <a:spLocks noGrp="1"/>
          </p:cNvSpPr>
          <p:nvPr>
            <p:ph type="title"/>
          </p:nvPr>
        </p:nvSpPr>
        <p:spPr/>
        <p:txBody>
          <a:bodyPr/>
          <a:lstStyle/>
          <a:p>
            <a:r>
              <a:rPr lang="es-ES" dirty="0"/>
              <a:t>Permisos</a:t>
            </a:r>
          </a:p>
        </p:txBody>
      </p:sp>
      <p:sp>
        <p:nvSpPr>
          <p:cNvPr id="3" name="Date Placeholder 2">
            <a:extLst>
              <a:ext uri="{FF2B5EF4-FFF2-40B4-BE49-F238E27FC236}">
                <a16:creationId xmlns:a16="http://schemas.microsoft.com/office/drawing/2014/main" id="{5215BF62-4FFA-49B7-AC7B-57B72C42FC37}"/>
              </a:ext>
            </a:extLst>
          </p:cNvPr>
          <p:cNvSpPr>
            <a:spLocks noGrp="1"/>
          </p:cNvSpPr>
          <p:nvPr>
            <p:ph type="dt" sz="half" idx="2"/>
          </p:nvPr>
        </p:nvSpPr>
        <p:spPr/>
        <p:txBody>
          <a:bodyPr/>
          <a:lstStyle/>
          <a:p>
            <a:pPr defTabSz="685800"/>
            <a:fld id="{F083F41A-041A-4006-B4DB-57C47C38AE86}" type="datetime1">
              <a:rPr lang="en-GB" smtClean="0"/>
              <a:t>17/09/2021</a:t>
            </a:fld>
            <a:endParaRPr lang="en-GB" dirty="0"/>
          </a:p>
        </p:txBody>
      </p:sp>
      <p:sp>
        <p:nvSpPr>
          <p:cNvPr id="5" name="Text Placeholder 4">
            <a:extLst>
              <a:ext uri="{FF2B5EF4-FFF2-40B4-BE49-F238E27FC236}">
                <a16:creationId xmlns:a16="http://schemas.microsoft.com/office/drawing/2014/main" id="{906C02E1-35AB-4FBF-B66C-126A9951D5A1}"/>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4D28C92C-4754-4EE1-8DB1-CDECBD4716F4}"/>
              </a:ext>
            </a:extLst>
          </p:cNvPr>
          <p:cNvSpPr>
            <a:spLocks noGrp="1"/>
          </p:cNvSpPr>
          <p:nvPr>
            <p:ph type="ftr" sz="quarter" idx="13"/>
          </p:nvPr>
        </p:nvSpPr>
        <p:spPr/>
        <p:txBody>
          <a:bodyPr/>
          <a:lstStyle/>
          <a:p>
            <a:r>
              <a:rPr lang="en-GB"/>
              <a:t>Type here if  add info needed  for every slide</a:t>
            </a:r>
            <a:endParaRPr lang="en-GB" dirty="0"/>
          </a:p>
        </p:txBody>
      </p:sp>
      <p:sp>
        <p:nvSpPr>
          <p:cNvPr id="7" name="Rectangle 6">
            <a:extLst>
              <a:ext uri="{FF2B5EF4-FFF2-40B4-BE49-F238E27FC236}">
                <a16:creationId xmlns:a16="http://schemas.microsoft.com/office/drawing/2014/main" id="{C4C79D61-DBD0-4275-AAF0-FDF3E9A61109}"/>
              </a:ext>
            </a:extLst>
          </p:cNvPr>
          <p:cNvSpPr/>
          <p:nvPr/>
        </p:nvSpPr>
        <p:spPr>
          <a:xfrm>
            <a:off x="683467" y="1152812"/>
            <a:ext cx="4572000" cy="2631490"/>
          </a:xfrm>
          <a:prstGeom prst="rect">
            <a:avLst/>
          </a:prstGeom>
        </p:spPr>
        <p:txBody>
          <a:bodyPr>
            <a:spAutoFit/>
          </a:bodyPr>
          <a:lstStyle/>
          <a:p>
            <a:r>
              <a:rPr lang="es-ES" sz="1100" dirty="0">
                <a:solidFill>
                  <a:srgbClr val="111111"/>
                </a:solidFill>
                <a:latin typeface="Helvetica Neue"/>
              </a:rPr>
              <a:t>Unix desde su origen ha sido un sistema multiusuario. Para conseguir que cada usuario pueda trabajar en sus archivos, pero que no pueda interferir accidental o deliberadamente con los archivos de otros usuarios se estableció desde el principio un sistema de permisos. </a:t>
            </a:r>
          </a:p>
          <a:p>
            <a:endParaRPr lang="es-ES" sz="1100" dirty="0">
              <a:solidFill>
                <a:srgbClr val="111111"/>
              </a:solidFill>
              <a:latin typeface="Helvetica Neue"/>
            </a:endParaRPr>
          </a:p>
          <a:p>
            <a:r>
              <a:rPr lang="es-ES" sz="1100" dirty="0">
                <a:solidFill>
                  <a:srgbClr val="111111"/>
                </a:solidFill>
                <a:latin typeface="Helvetica Neue"/>
              </a:rPr>
              <a:t>Por defecto un usuario tiene permiso para leer y modificar sus propios archivos y directorios, pero no los de los demás. En los sistemas Unix los ficheros pertenecen a un usuario concreto y existen unos permisos diferenciados para este usuario y para el resto. Además el usuario pertenece a un grupo de trabajo. Por ejemplo, imaginemos que la usuaria </a:t>
            </a:r>
            <a:r>
              <a:rPr lang="es-ES" sz="1100" dirty="0" err="1">
                <a:solidFill>
                  <a:srgbClr val="111111"/>
                </a:solidFill>
                <a:latin typeface="Helvetica Neue"/>
              </a:rPr>
              <a:t>alicia</a:t>
            </a:r>
            <a:r>
              <a:rPr lang="es-ES" sz="1100" dirty="0">
                <a:solidFill>
                  <a:srgbClr val="111111"/>
                </a:solidFill>
                <a:latin typeface="Helvetica Neue"/>
              </a:rPr>
              <a:t> puede pertenecer al grupo de trabajo “diagnostico”. Si </a:t>
            </a:r>
            <a:r>
              <a:rPr lang="es-ES" sz="1100" dirty="0" err="1">
                <a:solidFill>
                  <a:srgbClr val="111111"/>
                </a:solidFill>
                <a:latin typeface="Helvetica Neue"/>
              </a:rPr>
              <a:t>alicia</a:t>
            </a:r>
            <a:r>
              <a:rPr lang="es-ES" sz="1100" dirty="0">
                <a:solidFill>
                  <a:srgbClr val="111111"/>
                </a:solidFill>
                <a:latin typeface="Helvetica Neue"/>
              </a:rPr>
              <a:t> crea un fichero este tendrá unos permisos diferentes para </a:t>
            </a:r>
            <a:r>
              <a:rPr lang="es-ES" sz="1100" dirty="0" err="1">
                <a:solidFill>
                  <a:srgbClr val="111111"/>
                </a:solidFill>
                <a:latin typeface="Helvetica Neue"/>
              </a:rPr>
              <a:t>alicia</a:t>
            </a:r>
            <a:r>
              <a:rPr lang="es-ES" sz="1100" dirty="0">
                <a:solidFill>
                  <a:srgbClr val="111111"/>
                </a:solidFill>
                <a:latin typeface="Helvetica Neue"/>
              </a:rPr>
              <a:t>, para el resto de miembros de su grupo y para el resto de usuarios del ordenador. Podemos ver los permisos asociados a los ficheros utilizando el comando </a:t>
            </a:r>
            <a:r>
              <a:rPr lang="es-ES" sz="1100" i="1" dirty="0" err="1">
                <a:solidFill>
                  <a:srgbClr val="111111"/>
                </a:solidFill>
                <a:latin typeface="Helvetica Neue"/>
              </a:rPr>
              <a:t>ls</a:t>
            </a:r>
            <a:r>
              <a:rPr lang="es-ES" sz="1100" dirty="0">
                <a:solidFill>
                  <a:srgbClr val="111111"/>
                </a:solidFill>
                <a:latin typeface="Helvetica Neue"/>
              </a:rPr>
              <a:t> con la opción -l (Long)</a:t>
            </a:r>
            <a:endParaRPr lang="es-ES" sz="1100" b="0" i="0" dirty="0">
              <a:solidFill>
                <a:srgbClr val="111111"/>
              </a:solidFill>
              <a:effectLst/>
              <a:latin typeface="Helvetica Neue"/>
            </a:endParaRPr>
          </a:p>
        </p:txBody>
      </p:sp>
      <p:pic>
        <p:nvPicPr>
          <p:cNvPr id="141314" name="Picture 2" descr="PRORED | Los permisos de UNIX, Linux y Mac OS">
            <a:extLst>
              <a:ext uri="{FF2B5EF4-FFF2-40B4-BE49-F238E27FC236}">
                <a16:creationId xmlns:a16="http://schemas.microsoft.com/office/drawing/2014/main" id="{B95737CD-0647-4945-973A-98375BB16FE8}"/>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26439" y="957477"/>
            <a:ext cx="3420489" cy="1925697"/>
          </a:xfrm>
          <a:prstGeom prst="rect">
            <a:avLst/>
          </a:prstGeom>
          <a:noFill/>
          <a:extLst>
            <a:ext uri="{909E8E84-426E-40DD-AFC4-6F175D3DCCD1}">
              <a14:hiddenFill xmlns:a14="http://schemas.microsoft.com/office/drawing/2010/main">
                <a:solidFill>
                  <a:srgbClr val="FFFFFF"/>
                </a:solidFill>
              </a14:hiddenFill>
            </a:ext>
          </a:extLst>
        </p:spPr>
      </p:pic>
      <p:pic>
        <p:nvPicPr>
          <p:cNvPr id="141316" name="Picture 4" descr="Linux / Unix: Como cambiar permisos en archivos o directorios (chmod) –  Apuntes de Programación">
            <a:extLst>
              <a:ext uri="{FF2B5EF4-FFF2-40B4-BE49-F238E27FC236}">
                <a16:creationId xmlns:a16="http://schemas.microsoft.com/office/drawing/2014/main" id="{37F98A07-5D80-4EB3-B9CD-94A5F4A534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769" y="2953709"/>
            <a:ext cx="2905827" cy="170148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EEB02B66-45C1-4ABC-AB9C-B1C66A9B837B}"/>
              </a:ext>
            </a:extLst>
          </p:cNvPr>
          <p:cNvSpPr/>
          <p:nvPr/>
        </p:nvSpPr>
        <p:spPr>
          <a:xfrm>
            <a:off x="1386448" y="3998665"/>
            <a:ext cx="3185552" cy="369332"/>
          </a:xfrm>
          <a:prstGeom prst="rect">
            <a:avLst/>
          </a:prstGeom>
        </p:spPr>
        <p:txBody>
          <a:bodyPr wrap="none">
            <a:spAutoFit/>
          </a:bodyPr>
          <a:lstStyle/>
          <a:p>
            <a:r>
              <a:rPr lang="es-ES" dirty="0">
                <a:hlinkClick r:id="rId4"/>
              </a:rPr>
              <a:t>https://chmod-calculator.com/</a:t>
            </a:r>
            <a:endParaRPr lang="es-ES" dirty="0"/>
          </a:p>
        </p:txBody>
      </p:sp>
    </p:spTree>
    <p:extLst>
      <p:ext uri="{BB962C8B-B14F-4D97-AF65-F5344CB8AC3E}">
        <p14:creationId xmlns:p14="http://schemas.microsoft.com/office/powerpoint/2010/main" val="502116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FA46-EDF7-4BDE-B47E-9780E0AB8E1D}"/>
              </a:ext>
            </a:extLst>
          </p:cNvPr>
          <p:cNvSpPr>
            <a:spLocks noGrp="1"/>
          </p:cNvSpPr>
          <p:nvPr>
            <p:ph type="title"/>
          </p:nvPr>
        </p:nvSpPr>
        <p:spPr/>
        <p:txBody>
          <a:bodyPr/>
          <a:lstStyle/>
          <a:p>
            <a:r>
              <a:rPr lang="es-ES" dirty="0"/>
              <a:t>Unidades de Disco</a:t>
            </a:r>
          </a:p>
        </p:txBody>
      </p:sp>
      <p:sp>
        <p:nvSpPr>
          <p:cNvPr id="3" name="Date Placeholder 2">
            <a:extLst>
              <a:ext uri="{FF2B5EF4-FFF2-40B4-BE49-F238E27FC236}">
                <a16:creationId xmlns:a16="http://schemas.microsoft.com/office/drawing/2014/main" id="{3E8C510D-C2B5-490B-AAE2-B71CBF03FB6C}"/>
              </a:ext>
            </a:extLst>
          </p:cNvPr>
          <p:cNvSpPr>
            <a:spLocks noGrp="1"/>
          </p:cNvSpPr>
          <p:nvPr>
            <p:ph type="dt" sz="half" idx="2"/>
          </p:nvPr>
        </p:nvSpPr>
        <p:spPr/>
        <p:txBody>
          <a:bodyPr/>
          <a:lstStyle/>
          <a:p>
            <a:pPr defTabSz="685800"/>
            <a:fld id="{F083F41A-041A-4006-B4DB-57C47C38AE86}" type="datetime1">
              <a:rPr lang="en-GB" smtClean="0"/>
              <a:t>17/09/2021</a:t>
            </a:fld>
            <a:endParaRPr lang="en-GB" dirty="0"/>
          </a:p>
        </p:txBody>
      </p:sp>
      <p:sp>
        <p:nvSpPr>
          <p:cNvPr id="5" name="Text Placeholder 4">
            <a:extLst>
              <a:ext uri="{FF2B5EF4-FFF2-40B4-BE49-F238E27FC236}">
                <a16:creationId xmlns:a16="http://schemas.microsoft.com/office/drawing/2014/main" id="{288F6621-D27D-4B04-8382-1051622C9447}"/>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C0F6453C-C131-47E4-A128-EC4CACB4BCCE}"/>
              </a:ext>
            </a:extLst>
          </p:cNvPr>
          <p:cNvSpPr>
            <a:spLocks noGrp="1"/>
          </p:cNvSpPr>
          <p:nvPr>
            <p:ph type="ftr" sz="quarter" idx="13"/>
          </p:nvPr>
        </p:nvSpPr>
        <p:spPr/>
        <p:txBody>
          <a:bodyPr/>
          <a:lstStyle/>
          <a:p>
            <a:r>
              <a:rPr lang="en-GB"/>
              <a:t>Type here if  add info needed  for every slide</a:t>
            </a:r>
            <a:endParaRPr lang="en-GB" dirty="0"/>
          </a:p>
        </p:txBody>
      </p:sp>
      <p:sp>
        <p:nvSpPr>
          <p:cNvPr id="7" name="Rectangle 6">
            <a:extLst>
              <a:ext uri="{FF2B5EF4-FFF2-40B4-BE49-F238E27FC236}">
                <a16:creationId xmlns:a16="http://schemas.microsoft.com/office/drawing/2014/main" id="{9762DBD4-C0EB-4187-B6DF-3318F9C44B9F}"/>
              </a:ext>
            </a:extLst>
          </p:cNvPr>
          <p:cNvSpPr/>
          <p:nvPr/>
        </p:nvSpPr>
        <p:spPr>
          <a:xfrm>
            <a:off x="880438" y="1107340"/>
            <a:ext cx="7381040" cy="1223412"/>
          </a:xfrm>
          <a:prstGeom prst="rect">
            <a:avLst/>
          </a:prstGeom>
        </p:spPr>
        <p:txBody>
          <a:bodyPr wrap="square">
            <a:spAutoFit/>
          </a:bodyPr>
          <a:lstStyle/>
          <a:p>
            <a:r>
              <a:rPr lang="es-ES" sz="1050" dirty="0">
                <a:solidFill>
                  <a:srgbClr val="111111"/>
                </a:solidFill>
                <a:latin typeface="Helvetica Neue"/>
              </a:rPr>
              <a:t>El sistema de archivos puede abarcar una o más </a:t>
            </a:r>
            <a:r>
              <a:rPr lang="es-ES" sz="1050" dirty="0">
                <a:solidFill>
                  <a:srgbClr val="1756A9"/>
                </a:solidFill>
                <a:latin typeface="Helvetica Neue"/>
                <a:hlinkClick r:id="rId2"/>
              </a:rPr>
              <a:t>particiones</a:t>
            </a:r>
            <a:r>
              <a:rPr lang="es-ES" sz="1050" dirty="0">
                <a:solidFill>
                  <a:srgbClr val="111111"/>
                </a:solidFill>
                <a:latin typeface="Helvetica Neue"/>
              </a:rPr>
              <a:t>. Una partición es una región de un disco o de cualquier otro medio de almacenamiento. Las instalaciones de Windows tienen normalmente una partición por disco, pero en Linux esto no es tan habitual. Cada partición tiene un sistema de archivos propio, pero en Unix estos sistemas deben estar montados en algún lugar dentro de la jerarquía que cuelga de la raíz. En Windows cada partición tiene por defecto una jerarquía independiente.</a:t>
            </a:r>
          </a:p>
          <a:p>
            <a:endParaRPr lang="es-ES" sz="1050" dirty="0">
              <a:solidFill>
                <a:srgbClr val="111111"/>
              </a:solidFill>
              <a:latin typeface="Helvetica Neue"/>
            </a:endParaRPr>
          </a:p>
          <a:p>
            <a:endParaRPr lang="es-ES" sz="1050" dirty="0"/>
          </a:p>
        </p:txBody>
      </p:sp>
      <p:pic>
        <p:nvPicPr>
          <p:cNvPr id="142338" name="Picture 2" descr="Linux df Command Tutorial for Beginners (8 Examples)">
            <a:extLst>
              <a:ext uri="{FF2B5EF4-FFF2-40B4-BE49-F238E27FC236}">
                <a16:creationId xmlns:a16="http://schemas.microsoft.com/office/drawing/2014/main" id="{7E7F732F-AB70-450A-B353-94FC7B863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8383" y="2388335"/>
            <a:ext cx="476250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813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D1BC-4018-4B2B-B13C-FAB968100BB8}"/>
              </a:ext>
            </a:extLst>
          </p:cNvPr>
          <p:cNvSpPr>
            <a:spLocks noGrp="1"/>
          </p:cNvSpPr>
          <p:nvPr>
            <p:ph type="title"/>
          </p:nvPr>
        </p:nvSpPr>
        <p:spPr/>
        <p:txBody>
          <a:bodyPr/>
          <a:lstStyle/>
          <a:p>
            <a:r>
              <a:rPr lang="es-ES" dirty="0"/>
              <a:t>Instalar apps</a:t>
            </a:r>
          </a:p>
        </p:txBody>
      </p:sp>
      <p:sp>
        <p:nvSpPr>
          <p:cNvPr id="3" name="Date Placeholder 2">
            <a:extLst>
              <a:ext uri="{FF2B5EF4-FFF2-40B4-BE49-F238E27FC236}">
                <a16:creationId xmlns:a16="http://schemas.microsoft.com/office/drawing/2014/main" id="{FFB86E97-D47B-4B3C-ADDA-7EB109E4BD57}"/>
              </a:ext>
            </a:extLst>
          </p:cNvPr>
          <p:cNvSpPr>
            <a:spLocks noGrp="1"/>
          </p:cNvSpPr>
          <p:nvPr>
            <p:ph type="dt" sz="half" idx="2"/>
          </p:nvPr>
        </p:nvSpPr>
        <p:spPr/>
        <p:txBody>
          <a:bodyPr/>
          <a:lstStyle/>
          <a:p>
            <a:pPr defTabSz="685800"/>
            <a:fld id="{F083F41A-041A-4006-B4DB-57C47C38AE86}" type="datetime1">
              <a:rPr lang="en-GB" smtClean="0"/>
              <a:t>17/09/2021</a:t>
            </a:fld>
            <a:endParaRPr lang="en-GB" dirty="0"/>
          </a:p>
        </p:txBody>
      </p:sp>
      <p:sp>
        <p:nvSpPr>
          <p:cNvPr id="5" name="Text Placeholder 4">
            <a:extLst>
              <a:ext uri="{FF2B5EF4-FFF2-40B4-BE49-F238E27FC236}">
                <a16:creationId xmlns:a16="http://schemas.microsoft.com/office/drawing/2014/main" id="{186B01BE-9D39-4D13-BD73-5CB5A0F666A3}"/>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7A722DCC-F90E-4DA2-9EBF-4EF816F8F831}"/>
              </a:ext>
            </a:extLst>
          </p:cNvPr>
          <p:cNvSpPr>
            <a:spLocks noGrp="1"/>
          </p:cNvSpPr>
          <p:nvPr>
            <p:ph type="ftr" sz="quarter" idx="13"/>
          </p:nvPr>
        </p:nvSpPr>
        <p:spPr/>
        <p:txBody>
          <a:bodyPr/>
          <a:lstStyle/>
          <a:p>
            <a:r>
              <a:rPr lang="en-GB"/>
              <a:t>Type here if  add info needed  for every slide</a:t>
            </a:r>
            <a:endParaRPr lang="en-GB" dirty="0"/>
          </a:p>
        </p:txBody>
      </p:sp>
      <p:pic>
        <p:nvPicPr>
          <p:cNvPr id="7" name="Picture 6">
            <a:extLst>
              <a:ext uri="{FF2B5EF4-FFF2-40B4-BE49-F238E27FC236}">
                <a16:creationId xmlns:a16="http://schemas.microsoft.com/office/drawing/2014/main" id="{89EAE1D3-C1A9-481E-967E-8DF38C127725}"/>
              </a:ext>
            </a:extLst>
          </p:cNvPr>
          <p:cNvPicPr>
            <a:picLocks noChangeAspect="1"/>
          </p:cNvPicPr>
          <p:nvPr/>
        </p:nvPicPr>
        <p:blipFill>
          <a:blip r:embed="rId3"/>
          <a:stretch>
            <a:fillRect/>
          </a:stretch>
        </p:blipFill>
        <p:spPr>
          <a:xfrm>
            <a:off x="751644" y="2305426"/>
            <a:ext cx="7543800" cy="1028700"/>
          </a:xfrm>
          <a:prstGeom prst="rect">
            <a:avLst/>
          </a:prstGeom>
        </p:spPr>
      </p:pic>
      <p:sp>
        <p:nvSpPr>
          <p:cNvPr id="8" name="Rectangle 7">
            <a:extLst>
              <a:ext uri="{FF2B5EF4-FFF2-40B4-BE49-F238E27FC236}">
                <a16:creationId xmlns:a16="http://schemas.microsoft.com/office/drawing/2014/main" id="{120614B7-EB97-408E-9E37-7594FD30BD92}"/>
              </a:ext>
            </a:extLst>
          </p:cNvPr>
          <p:cNvSpPr/>
          <p:nvPr/>
        </p:nvSpPr>
        <p:spPr>
          <a:xfrm>
            <a:off x="751644" y="1204062"/>
            <a:ext cx="4572000" cy="900246"/>
          </a:xfrm>
          <a:prstGeom prst="rect">
            <a:avLst/>
          </a:prstGeom>
        </p:spPr>
        <p:txBody>
          <a:bodyPr>
            <a:spAutoFit/>
          </a:bodyPr>
          <a:lstStyle/>
          <a:p>
            <a:r>
              <a:rPr lang="en-US" sz="1050" b="1" dirty="0"/>
              <a:t>Repositories</a:t>
            </a:r>
          </a:p>
          <a:p>
            <a:r>
              <a:rPr lang="en-US" sz="1050" dirty="0"/>
              <a:t>A repository is a collection of software packages for a distro. Each major release of a distro will have its own repositories, and the packages will have been built for and tested with that release, but a repository is more than a collection of files.</a:t>
            </a:r>
          </a:p>
        </p:txBody>
      </p:sp>
      <p:sp>
        <p:nvSpPr>
          <p:cNvPr id="9" name="Rectangle 8">
            <a:extLst>
              <a:ext uri="{FF2B5EF4-FFF2-40B4-BE49-F238E27FC236}">
                <a16:creationId xmlns:a16="http://schemas.microsoft.com/office/drawing/2014/main" id="{949172DE-BC24-4707-94CD-4874B17F6232}"/>
              </a:ext>
            </a:extLst>
          </p:cNvPr>
          <p:cNvSpPr/>
          <p:nvPr/>
        </p:nvSpPr>
        <p:spPr>
          <a:xfrm>
            <a:off x="751644" y="3532461"/>
            <a:ext cx="2736647" cy="369332"/>
          </a:xfrm>
          <a:prstGeom prst="rect">
            <a:avLst/>
          </a:prstGeom>
        </p:spPr>
        <p:txBody>
          <a:bodyPr wrap="none">
            <a:spAutoFit/>
          </a:bodyPr>
          <a:lstStyle/>
          <a:p>
            <a:r>
              <a:rPr lang="es-ES" dirty="0">
                <a:hlinkClick r:id="rId4"/>
              </a:rPr>
              <a:t>http://unixpackages.com/</a:t>
            </a:r>
            <a:endParaRPr lang="es-ES" dirty="0"/>
          </a:p>
        </p:txBody>
      </p:sp>
      <p:sp>
        <p:nvSpPr>
          <p:cNvPr id="4" name="TextBox 3">
            <a:extLst>
              <a:ext uri="{FF2B5EF4-FFF2-40B4-BE49-F238E27FC236}">
                <a16:creationId xmlns:a16="http://schemas.microsoft.com/office/drawing/2014/main" id="{BA4B741B-7F4C-4C9D-8D84-2B2B3A4112D4}"/>
              </a:ext>
            </a:extLst>
          </p:cNvPr>
          <p:cNvSpPr txBox="1"/>
          <p:nvPr/>
        </p:nvSpPr>
        <p:spPr>
          <a:xfrm>
            <a:off x="833120" y="4131733"/>
            <a:ext cx="7543800" cy="215444"/>
          </a:xfrm>
          <a:prstGeom prst="rect">
            <a:avLst/>
          </a:prstGeom>
          <a:noFill/>
        </p:spPr>
        <p:txBody>
          <a:bodyPr wrap="square" lIns="0" tIns="0" rIns="0" bIns="0" rtlCol="0">
            <a:spAutoFit/>
          </a:bodyPr>
          <a:lstStyle/>
          <a:p>
            <a:r>
              <a:rPr lang="es-ES" sz="1400" dirty="0" err="1"/>
              <a:t>Is</a:t>
            </a:r>
            <a:r>
              <a:rPr lang="es-ES" sz="1400" dirty="0"/>
              <a:t> </a:t>
            </a:r>
            <a:r>
              <a:rPr lang="es-ES" sz="1400" dirty="0" err="1"/>
              <a:t>git</a:t>
            </a:r>
            <a:r>
              <a:rPr lang="es-ES" sz="1400" dirty="0"/>
              <a:t> </a:t>
            </a:r>
            <a:r>
              <a:rPr lang="es-ES" sz="1400" dirty="0" err="1"/>
              <a:t>command</a:t>
            </a:r>
            <a:r>
              <a:rPr lang="es-ES" sz="1400" dirty="0"/>
              <a:t> </a:t>
            </a:r>
            <a:r>
              <a:rPr lang="es-ES" sz="1400" dirty="0" err="1"/>
              <a:t>working</a:t>
            </a:r>
            <a:r>
              <a:rPr lang="es-ES" sz="1400" dirty="0"/>
              <a:t>? </a:t>
            </a:r>
            <a:r>
              <a:rPr lang="es-ES" sz="1400" dirty="0" err="1"/>
              <a:t>What</a:t>
            </a:r>
            <a:r>
              <a:rPr lang="es-ES" sz="1400" dirty="0"/>
              <a:t> </a:t>
            </a:r>
            <a:r>
              <a:rPr lang="es-ES" sz="1400" dirty="0" err="1"/>
              <a:t>should</a:t>
            </a:r>
            <a:r>
              <a:rPr lang="es-ES" sz="1400" dirty="0"/>
              <a:t> </a:t>
            </a:r>
            <a:r>
              <a:rPr lang="es-ES" sz="1400" dirty="0" err="1"/>
              <a:t>you</a:t>
            </a:r>
            <a:r>
              <a:rPr lang="es-ES" sz="1400" dirty="0"/>
              <a:t> do?</a:t>
            </a:r>
          </a:p>
        </p:txBody>
      </p:sp>
    </p:spTree>
    <p:extLst>
      <p:ext uri="{BB962C8B-B14F-4D97-AF65-F5344CB8AC3E}">
        <p14:creationId xmlns:p14="http://schemas.microsoft.com/office/powerpoint/2010/main" val="1178044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9DAA7-1B8B-4A87-9147-70E1D1DC5546}"/>
              </a:ext>
            </a:extLst>
          </p:cNvPr>
          <p:cNvSpPr>
            <a:spLocks noGrp="1"/>
          </p:cNvSpPr>
          <p:nvPr>
            <p:ph type="title"/>
          </p:nvPr>
        </p:nvSpPr>
        <p:spPr/>
        <p:txBody>
          <a:bodyPr/>
          <a:lstStyle/>
          <a:p>
            <a:r>
              <a:rPr lang="es-ES" dirty="0"/>
              <a:t>Comandos</a:t>
            </a:r>
          </a:p>
        </p:txBody>
      </p:sp>
      <p:sp>
        <p:nvSpPr>
          <p:cNvPr id="3" name="Date Placeholder 2">
            <a:extLst>
              <a:ext uri="{FF2B5EF4-FFF2-40B4-BE49-F238E27FC236}">
                <a16:creationId xmlns:a16="http://schemas.microsoft.com/office/drawing/2014/main" id="{8B55727C-0823-4150-BE87-0303F4191D67}"/>
              </a:ext>
            </a:extLst>
          </p:cNvPr>
          <p:cNvSpPr>
            <a:spLocks noGrp="1"/>
          </p:cNvSpPr>
          <p:nvPr>
            <p:ph type="dt" sz="half" idx="2"/>
          </p:nvPr>
        </p:nvSpPr>
        <p:spPr/>
        <p:txBody>
          <a:bodyPr/>
          <a:lstStyle/>
          <a:p>
            <a:pPr defTabSz="685800"/>
            <a:fld id="{F083F41A-041A-4006-B4DB-57C47C38AE86}" type="datetime1">
              <a:rPr lang="en-GB" smtClean="0"/>
              <a:t>17/09/2021</a:t>
            </a:fld>
            <a:endParaRPr lang="en-GB" dirty="0"/>
          </a:p>
        </p:txBody>
      </p:sp>
      <p:sp>
        <p:nvSpPr>
          <p:cNvPr id="5" name="Text Placeholder 4">
            <a:extLst>
              <a:ext uri="{FF2B5EF4-FFF2-40B4-BE49-F238E27FC236}">
                <a16:creationId xmlns:a16="http://schemas.microsoft.com/office/drawing/2014/main" id="{BA2944D4-3A5A-4196-A685-C9EA3E12F4FB}"/>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B71CA29E-17D4-48F7-9076-8407FA78D163}"/>
              </a:ext>
            </a:extLst>
          </p:cNvPr>
          <p:cNvSpPr>
            <a:spLocks noGrp="1"/>
          </p:cNvSpPr>
          <p:nvPr>
            <p:ph type="ftr" sz="quarter" idx="13"/>
          </p:nvPr>
        </p:nvSpPr>
        <p:spPr/>
        <p:txBody>
          <a:bodyPr/>
          <a:lstStyle/>
          <a:p>
            <a:r>
              <a:rPr lang="en-GB"/>
              <a:t>Type here if  add info needed  for every slide</a:t>
            </a:r>
            <a:endParaRPr lang="en-GB" dirty="0"/>
          </a:p>
        </p:txBody>
      </p:sp>
      <p:pic>
        <p:nvPicPr>
          <p:cNvPr id="7" name="Picture 6">
            <a:extLst>
              <a:ext uri="{FF2B5EF4-FFF2-40B4-BE49-F238E27FC236}">
                <a16:creationId xmlns:a16="http://schemas.microsoft.com/office/drawing/2014/main" id="{241D44BC-6953-449A-B96E-BBD798AF74C8}"/>
              </a:ext>
            </a:extLst>
          </p:cNvPr>
          <p:cNvPicPr>
            <a:picLocks noChangeAspect="1"/>
          </p:cNvPicPr>
          <p:nvPr/>
        </p:nvPicPr>
        <p:blipFill>
          <a:blip r:embed="rId2"/>
          <a:stretch>
            <a:fillRect/>
          </a:stretch>
        </p:blipFill>
        <p:spPr>
          <a:xfrm>
            <a:off x="2192992" y="1111927"/>
            <a:ext cx="4371975" cy="3219450"/>
          </a:xfrm>
          <a:prstGeom prst="rect">
            <a:avLst/>
          </a:prstGeom>
        </p:spPr>
      </p:pic>
    </p:spTree>
    <p:extLst>
      <p:ext uri="{BB962C8B-B14F-4D97-AF65-F5344CB8AC3E}">
        <p14:creationId xmlns:p14="http://schemas.microsoft.com/office/powerpoint/2010/main" val="2420768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D3118-CD2E-418E-8FB0-483C2E761CA9}"/>
              </a:ext>
            </a:extLst>
          </p:cNvPr>
          <p:cNvSpPr>
            <a:spLocks noGrp="1"/>
          </p:cNvSpPr>
          <p:nvPr>
            <p:ph type="title"/>
          </p:nvPr>
        </p:nvSpPr>
        <p:spPr/>
        <p:txBody>
          <a:bodyPr/>
          <a:lstStyle/>
          <a:p>
            <a:r>
              <a:rPr lang="es-ES" dirty="0"/>
              <a:t>Ficheros de Sistema</a:t>
            </a:r>
          </a:p>
        </p:txBody>
      </p:sp>
      <p:sp>
        <p:nvSpPr>
          <p:cNvPr id="3" name="Date Placeholder 2">
            <a:extLst>
              <a:ext uri="{FF2B5EF4-FFF2-40B4-BE49-F238E27FC236}">
                <a16:creationId xmlns:a16="http://schemas.microsoft.com/office/drawing/2014/main" id="{329EAB84-C26F-4235-8940-2262FEEB579D}"/>
              </a:ext>
            </a:extLst>
          </p:cNvPr>
          <p:cNvSpPr>
            <a:spLocks noGrp="1"/>
          </p:cNvSpPr>
          <p:nvPr>
            <p:ph type="dt" sz="half" idx="2"/>
          </p:nvPr>
        </p:nvSpPr>
        <p:spPr/>
        <p:txBody>
          <a:bodyPr/>
          <a:lstStyle/>
          <a:p>
            <a:pPr defTabSz="685800"/>
            <a:fld id="{F083F41A-041A-4006-B4DB-57C47C38AE86}" type="datetime1">
              <a:rPr lang="en-GB" smtClean="0"/>
              <a:t>17/09/2021</a:t>
            </a:fld>
            <a:endParaRPr lang="en-GB" dirty="0"/>
          </a:p>
        </p:txBody>
      </p:sp>
      <p:sp>
        <p:nvSpPr>
          <p:cNvPr id="4" name="Text Placeholder 3">
            <a:extLst>
              <a:ext uri="{FF2B5EF4-FFF2-40B4-BE49-F238E27FC236}">
                <a16:creationId xmlns:a16="http://schemas.microsoft.com/office/drawing/2014/main" id="{AE53D730-5922-44E6-A35E-30276467C418}"/>
              </a:ext>
            </a:extLst>
          </p:cNvPr>
          <p:cNvSpPr>
            <a:spLocks noGrp="1"/>
          </p:cNvSpPr>
          <p:nvPr>
            <p:ph type="body" sz="quarter" idx="10"/>
          </p:nvPr>
        </p:nvSpPr>
        <p:spPr/>
        <p:txBody>
          <a:bodyPr/>
          <a:lstStyle/>
          <a:p>
            <a:r>
              <a:rPr lang="fr-FR" b="1" dirty="0">
                <a:solidFill>
                  <a:srgbClr val="EC6601"/>
                </a:solidFill>
              </a:rPr>
              <a:t>~/.</a:t>
            </a:r>
            <a:r>
              <a:rPr lang="fr-FR" b="1" dirty="0" err="1">
                <a:solidFill>
                  <a:srgbClr val="EC6601"/>
                </a:solidFill>
              </a:rPr>
              <a:t>bashrc</a:t>
            </a:r>
            <a:r>
              <a:rPr lang="fr-FR" b="1" dirty="0">
                <a:solidFill>
                  <a:srgbClr val="EC6601"/>
                </a:solidFill>
              </a:rPr>
              <a:t>, ~/</a:t>
            </a:r>
            <a:r>
              <a:rPr lang="fr-FR" b="1" dirty="0" err="1">
                <a:solidFill>
                  <a:srgbClr val="EC6601"/>
                </a:solidFill>
              </a:rPr>
              <a:t>bash_profile</a:t>
            </a:r>
            <a:endParaRPr lang="fr-FR" b="1" dirty="0">
              <a:solidFill>
                <a:srgbClr val="EC6601"/>
              </a:solidFill>
            </a:endParaRPr>
          </a:p>
          <a:p>
            <a:endParaRPr lang="es-ES" dirty="0"/>
          </a:p>
        </p:txBody>
      </p:sp>
      <p:sp>
        <p:nvSpPr>
          <p:cNvPr id="5" name="Text Placeholder 4">
            <a:extLst>
              <a:ext uri="{FF2B5EF4-FFF2-40B4-BE49-F238E27FC236}">
                <a16:creationId xmlns:a16="http://schemas.microsoft.com/office/drawing/2014/main" id="{1A72DEED-CBB9-46A2-9A4E-FFB566094C64}"/>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29274E67-445E-44A9-9AE4-BE89D4ED4A87}"/>
              </a:ext>
            </a:extLst>
          </p:cNvPr>
          <p:cNvSpPr>
            <a:spLocks noGrp="1"/>
          </p:cNvSpPr>
          <p:nvPr>
            <p:ph type="ftr" sz="quarter" idx="13"/>
          </p:nvPr>
        </p:nvSpPr>
        <p:spPr/>
        <p:txBody>
          <a:bodyPr/>
          <a:lstStyle/>
          <a:p>
            <a:r>
              <a:rPr lang="en-GB"/>
              <a:t>Type here if  add info needed  for every slide</a:t>
            </a:r>
            <a:endParaRPr lang="en-GB" dirty="0"/>
          </a:p>
        </p:txBody>
      </p:sp>
      <p:sp>
        <p:nvSpPr>
          <p:cNvPr id="7" name="Rectangle 6">
            <a:extLst>
              <a:ext uri="{FF2B5EF4-FFF2-40B4-BE49-F238E27FC236}">
                <a16:creationId xmlns:a16="http://schemas.microsoft.com/office/drawing/2014/main" id="{B2A4018C-D88B-47CA-8A57-30419215EDA8}"/>
              </a:ext>
            </a:extLst>
          </p:cNvPr>
          <p:cNvSpPr/>
          <p:nvPr/>
        </p:nvSpPr>
        <p:spPr>
          <a:xfrm>
            <a:off x="850054" y="1914054"/>
            <a:ext cx="7691120" cy="523220"/>
          </a:xfrm>
          <a:prstGeom prst="rect">
            <a:avLst/>
          </a:prstGeom>
        </p:spPr>
        <p:txBody>
          <a:bodyPr wrap="square">
            <a:spAutoFit/>
          </a:bodyPr>
          <a:lstStyle/>
          <a:p>
            <a:r>
              <a:rPr lang="es-ES" sz="1400" b="1" dirty="0"/>
              <a:t>~/.</a:t>
            </a:r>
            <a:r>
              <a:rPr lang="es-ES" sz="1400" b="1" dirty="0" err="1"/>
              <a:t>bash_profile</a:t>
            </a:r>
            <a:r>
              <a:rPr lang="es-ES" sz="1400" dirty="0"/>
              <a:t> --&gt; Se ejecuta el .</a:t>
            </a:r>
            <a:r>
              <a:rPr lang="es-ES" sz="1400" dirty="0" err="1"/>
              <a:t>bash_profile</a:t>
            </a:r>
            <a:r>
              <a:rPr lang="es-ES" sz="1400" dirty="0"/>
              <a:t> de </a:t>
            </a:r>
            <a:r>
              <a:rPr lang="es-ES" sz="1400" dirty="0" err="1"/>
              <a:t>juanito</a:t>
            </a:r>
            <a:r>
              <a:rPr lang="es-ES" sz="1400" dirty="0"/>
              <a:t> cuando </a:t>
            </a:r>
            <a:r>
              <a:rPr lang="es-ES" sz="1400" dirty="0" err="1"/>
              <a:t>juanito</a:t>
            </a:r>
            <a:r>
              <a:rPr lang="es-ES" sz="1400" dirty="0"/>
              <a:t> inicia su sesión.</a:t>
            </a:r>
            <a:br>
              <a:rPr lang="es-ES" sz="1400" dirty="0"/>
            </a:br>
            <a:r>
              <a:rPr lang="es-ES" sz="1400" b="1" dirty="0"/>
              <a:t>~/.</a:t>
            </a:r>
            <a:r>
              <a:rPr lang="es-ES" sz="1400" b="1" dirty="0" err="1"/>
              <a:t>bashrc</a:t>
            </a:r>
            <a:r>
              <a:rPr lang="es-ES" sz="1400" dirty="0"/>
              <a:t> --&gt; Se ejecuta el .</a:t>
            </a:r>
            <a:r>
              <a:rPr lang="es-ES" sz="1400" dirty="0" err="1"/>
              <a:t>bashrc</a:t>
            </a:r>
            <a:r>
              <a:rPr lang="es-ES" sz="1400" dirty="0"/>
              <a:t> de </a:t>
            </a:r>
            <a:r>
              <a:rPr lang="es-ES" sz="1400" dirty="0" err="1"/>
              <a:t>juanito</a:t>
            </a:r>
            <a:r>
              <a:rPr lang="es-ES" sz="1400" dirty="0"/>
              <a:t> cuando </a:t>
            </a:r>
            <a:r>
              <a:rPr lang="es-ES" sz="1400" dirty="0" err="1"/>
              <a:t>juanito</a:t>
            </a:r>
            <a:r>
              <a:rPr lang="es-ES" sz="1400" dirty="0"/>
              <a:t> ejecuta el programa </a:t>
            </a:r>
            <a:r>
              <a:rPr lang="es-ES" sz="1400" dirty="0" err="1"/>
              <a:t>bash</a:t>
            </a:r>
            <a:r>
              <a:rPr lang="es-ES" sz="1400" dirty="0"/>
              <a:t>.</a:t>
            </a:r>
          </a:p>
        </p:txBody>
      </p:sp>
      <p:sp>
        <p:nvSpPr>
          <p:cNvPr id="8" name="TextBox 7">
            <a:extLst>
              <a:ext uri="{FF2B5EF4-FFF2-40B4-BE49-F238E27FC236}">
                <a16:creationId xmlns:a16="http://schemas.microsoft.com/office/drawing/2014/main" id="{6791B8E1-1C61-4264-8BA7-913E52813141}"/>
              </a:ext>
            </a:extLst>
          </p:cNvPr>
          <p:cNvSpPr txBox="1"/>
          <p:nvPr/>
        </p:nvSpPr>
        <p:spPr>
          <a:xfrm>
            <a:off x="1954857" y="2949100"/>
            <a:ext cx="5232202" cy="276999"/>
          </a:xfrm>
          <a:prstGeom prst="rect">
            <a:avLst/>
          </a:prstGeom>
          <a:noFill/>
        </p:spPr>
        <p:txBody>
          <a:bodyPr wrap="none" lIns="0" tIns="0" rIns="0" bIns="0" rtlCol="0">
            <a:spAutoFit/>
          </a:bodyPr>
          <a:lstStyle/>
          <a:p>
            <a:r>
              <a:rPr lang="es-ES" b="1" dirty="0">
                <a:solidFill>
                  <a:srgbClr val="B02786"/>
                </a:solidFill>
              </a:rPr>
              <a:t>Modifiquemos y añadamos una variable al </a:t>
            </a:r>
            <a:r>
              <a:rPr lang="es-ES" b="1" dirty="0" err="1">
                <a:solidFill>
                  <a:srgbClr val="B02786"/>
                </a:solidFill>
              </a:rPr>
              <a:t>bash</a:t>
            </a:r>
            <a:endParaRPr lang="es-ES" b="1" dirty="0">
              <a:solidFill>
                <a:srgbClr val="B02786"/>
              </a:solidFill>
            </a:endParaRPr>
          </a:p>
        </p:txBody>
      </p:sp>
    </p:spTree>
    <p:extLst>
      <p:ext uri="{BB962C8B-B14F-4D97-AF65-F5344CB8AC3E}">
        <p14:creationId xmlns:p14="http://schemas.microsoft.com/office/powerpoint/2010/main" val="73062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4125-23DD-4A9D-9893-37E65C456C72}"/>
              </a:ext>
            </a:extLst>
          </p:cNvPr>
          <p:cNvSpPr>
            <a:spLocks noGrp="1"/>
          </p:cNvSpPr>
          <p:nvPr>
            <p:ph type="title"/>
          </p:nvPr>
        </p:nvSpPr>
        <p:spPr/>
        <p:txBody>
          <a:bodyPr/>
          <a:lstStyle/>
          <a:p>
            <a:r>
              <a:rPr lang="es-ES" dirty="0"/>
              <a:t>Who </a:t>
            </a:r>
            <a:r>
              <a:rPr lang="es-ES" dirty="0" err="1"/>
              <a:t>is</a:t>
            </a:r>
            <a:r>
              <a:rPr lang="es-ES" dirty="0"/>
              <a:t> Who?</a:t>
            </a:r>
          </a:p>
        </p:txBody>
      </p:sp>
      <p:sp>
        <p:nvSpPr>
          <p:cNvPr id="3" name="Date Placeholder 2">
            <a:extLst>
              <a:ext uri="{FF2B5EF4-FFF2-40B4-BE49-F238E27FC236}">
                <a16:creationId xmlns:a16="http://schemas.microsoft.com/office/drawing/2014/main" id="{6F8BC2AD-1C07-4E0C-8D37-579CCD18C597}"/>
              </a:ext>
            </a:extLst>
          </p:cNvPr>
          <p:cNvSpPr>
            <a:spLocks noGrp="1"/>
          </p:cNvSpPr>
          <p:nvPr>
            <p:ph type="dt" sz="half" idx="2"/>
          </p:nvPr>
        </p:nvSpPr>
        <p:spPr/>
        <p:txBody>
          <a:bodyPr/>
          <a:lstStyle/>
          <a:p>
            <a:pPr defTabSz="685800"/>
            <a:fld id="{F083F41A-041A-4006-B4DB-57C47C38AE86}" type="datetime1">
              <a:rPr lang="en-GB" smtClean="0"/>
              <a:t>17/09/2021</a:t>
            </a:fld>
            <a:endParaRPr lang="en-GB" dirty="0"/>
          </a:p>
        </p:txBody>
      </p:sp>
      <p:sp>
        <p:nvSpPr>
          <p:cNvPr id="5" name="Text Placeholder 4">
            <a:extLst>
              <a:ext uri="{FF2B5EF4-FFF2-40B4-BE49-F238E27FC236}">
                <a16:creationId xmlns:a16="http://schemas.microsoft.com/office/drawing/2014/main" id="{ED30D692-0781-4BD6-A033-5DEA219D5F10}"/>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7DD76B10-A928-464E-A10A-5C3BF21EB780}"/>
              </a:ext>
            </a:extLst>
          </p:cNvPr>
          <p:cNvSpPr>
            <a:spLocks noGrp="1"/>
          </p:cNvSpPr>
          <p:nvPr>
            <p:ph type="ftr" sz="quarter" idx="13"/>
          </p:nvPr>
        </p:nvSpPr>
        <p:spPr/>
        <p:txBody>
          <a:bodyPr/>
          <a:lstStyle/>
          <a:p>
            <a:r>
              <a:rPr lang="en-GB"/>
              <a:t>Type here if  add info needed  for every slide</a:t>
            </a:r>
            <a:endParaRPr lang="en-GB" dirty="0"/>
          </a:p>
        </p:txBody>
      </p:sp>
      <p:pic>
        <p:nvPicPr>
          <p:cNvPr id="135170" name="Picture 2" descr="Bill Gates no ha dicho que la vacuna causará 700.000 muertes">
            <a:extLst>
              <a:ext uri="{FF2B5EF4-FFF2-40B4-BE49-F238E27FC236}">
                <a16:creationId xmlns:a16="http://schemas.microsoft.com/office/drawing/2014/main" id="{96D3C0B7-9F63-4E8A-AA5F-CE15279A19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240" y="1201840"/>
            <a:ext cx="2075650" cy="1167553"/>
          </a:xfrm>
          <a:prstGeom prst="rect">
            <a:avLst/>
          </a:prstGeom>
          <a:noFill/>
          <a:extLst>
            <a:ext uri="{909E8E84-426E-40DD-AFC4-6F175D3DCCD1}">
              <a14:hiddenFill xmlns:a14="http://schemas.microsoft.com/office/drawing/2010/main">
                <a:solidFill>
                  <a:srgbClr val="FFFFFF"/>
                </a:solidFill>
              </a14:hiddenFill>
            </a:ext>
          </a:extLst>
        </p:spPr>
      </p:pic>
      <p:pic>
        <p:nvPicPr>
          <p:cNvPr id="135172" name="Picture 4" descr="Elon Musk - Education, Tesla &amp; SpaceX - Biography">
            <a:extLst>
              <a:ext uri="{FF2B5EF4-FFF2-40B4-BE49-F238E27FC236}">
                <a16:creationId xmlns:a16="http://schemas.microsoft.com/office/drawing/2014/main" id="{A4F0BFE4-AF91-4CA1-A4CE-79AA4A0F203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9783" y="1944807"/>
            <a:ext cx="1943523" cy="1253886"/>
          </a:xfrm>
          <a:prstGeom prst="rect">
            <a:avLst/>
          </a:prstGeom>
          <a:noFill/>
          <a:extLst>
            <a:ext uri="{909E8E84-426E-40DD-AFC4-6F175D3DCCD1}">
              <a14:hiddenFill xmlns:a14="http://schemas.microsoft.com/office/drawing/2010/main">
                <a:solidFill>
                  <a:srgbClr val="FFFFFF"/>
                </a:solidFill>
              </a14:hiddenFill>
            </a:ext>
          </a:extLst>
        </p:spPr>
      </p:pic>
      <p:pic>
        <p:nvPicPr>
          <p:cNvPr id="135174" name="Picture 6" descr="Net worth of Google founders Larry Page and Sergey Brin: cars, houses -  Business Insider">
            <a:extLst>
              <a:ext uri="{FF2B5EF4-FFF2-40B4-BE49-F238E27FC236}">
                <a16:creationId xmlns:a16="http://schemas.microsoft.com/office/drawing/2014/main" id="{B9076209-FFA9-47E7-8132-AC569E90960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1747" y="2948477"/>
            <a:ext cx="2213240" cy="1659930"/>
          </a:xfrm>
          <a:prstGeom prst="rect">
            <a:avLst/>
          </a:prstGeom>
          <a:noFill/>
          <a:extLst>
            <a:ext uri="{909E8E84-426E-40DD-AFC4-6F175D3DCCD1}">
              <a14:hiddenFill xmlns:a14="http://schemas.microsoft.com/office/drawing/2010/main">
                <a:solidFill>
                  <a:srgbClr val="FFFFFF"/>
                </a:solidFill>
              </a14:hiddenFill>
            </a:ext>
          </a:extLst>
        </p:spPr>
      </p:pic>
      <p:pic>
        <p:nvPicPr>
          <p:cNvPr id="135176" name="Picture 8" descr="Jeff Bezos | PR and Marketing For Founders and Entrepreneurs">
            <a:extLst>
              <a:ext uri="{FF2B5EF4-FFF2-40B4-BE49-F238E27FC236}">
                <a16:creationId xmlns:a16="http://schemas.microsoft.com/office/drawing/2014/main" id="{418D5B60-4EBA-4DA1-9D90-85E1DFB7F8D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43281" y="1071546"/>
            <a:ext cx="2536825" cy="1428139"/>
          </a:xfrm>
          <a:prstGeom prst="rect">
            <a:avLst/>
          </a:prstGeom>
          <a:noFill/>
          <a:extLst>
            <a:ext uri="{909E8E84-426E-40DD-AFC4-6F175D3DCCD1}">
              <a14:hiddenFill xmlns:a14="http://schemas.microsoft.com/office/drawing/2010/main">
                <a:solidFill>
                  <a:srgbClr val="FFFFFF"/>
                </a:solidFill>
              </a14:hiddenFill>
            </a:ext>
          </a:extLst>
        </p:spPr>
      </p:pic>
      <p:pic>
        <p:nvPicPr>
          <p:cNvPr id="135178" name="Picture 10" descr="A Linus Torvalds le gusta lo que Microsoft está haciendo con Linux: &quot;no  creo que tengan malas intenciones&quot;">
            <a:extLst>
              <a:ext uri="{FF2B5EF4-FFF2-40B4-BE49-F238E27FC236}">
                <a16:creationId xmlns:a16="http://schemas.microsoft.com/office/drawing/2014/main" id="{964C0E8E-4918-4A46-9D17-853FED2C003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94874" y="2953129"/>
            <a:ext cx="2297975" cy="1655278"/>
          </a:xfrm>
          <a:prstGeom prst="rect">
            <a:avLst/>
          </a:prstGeom>
          <a:noFill/>
          <a:extLst>
            <a:ext uri="{909E8E84-426E-40DD-AFC4-6F175D3DCCD1}">
              <a14:hiddenFill xmlns:a14="http://schemas.microsoft.com/office/drawing/2010/main">
                <a:solidFill>
                  <a:srgbClr val="FFFFFF"/>
                </a:solidFill>
              </a14:hiddenFill>
            </a:ext>
          </a:extLst>
        </p:spPr>
      </p:pic>
      <p:pic>
        <p:nvPicPr>
          <p:cNvPr id="135180" name="Picture 12" descr="Joker o Mark Zuckerberg ? El inquietante aspecto del fundador de Facebook  espanta a las redes">
            <a:extLst>
              <a:ext uri="{FF2B5EF4-FFF2-40B4-BE49-F238E27FC236}">
                <a16:creationId xmlns:a16="http://schemas.microsoft.com/office/drawing/2014/main" id="{FECA0CCC-AD82-4F2C-837B-3F33ACC3769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91342" y="1360681"/>
            <a:ext cx="2555875" cy="1444955"/>
          </a:xfrm>
          <a:prstGeom prst="rect">
            <a:avLst/>
          </a:prstGeom>
          <a:noFill/>
          <a:extLst>
            <a:ext uri="{909E8E84-426E-40DD-AFC4-6F175D3DCCD1}">
              <a14:hiddenFill xmlns:a14="http://schemas.microsoft.com/office/drawing/2010/main">
                <a:solidFill>
                  <a:srgbClr val="FFFFFF"/>
                </a:solidFill>
              </a14:hiddenFill>
            </a:ext>
          </a:extLst>
        </p:spPr>
      </p:pic>
      <p:pic>
        <p:nvPicPr>
          <p:cNvPr id="135184" name="Picture 16" descr="Steve Jobs, 1955-2011 - The Verge">
            <a:extLst>
              <a:ext uri="{FF2B5EF4-FFF2-40B4-BE49-F238E27FC236}">
                <a16:creationId xmlns:a16="http://schemas.microsoft.com/office/drawing/2014/main" id="{F55801A0-456A-4E69-835B-9301CBD437B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47460" y="2878563"/>
            <a:ext cx="1799757" cy="1799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39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1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51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51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51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51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5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7745-B5B4-4444-B7D4-0E686422CEA6}"/>
              </a:ext>
            </a:extLst>
          </p:cNvPr>
          <p:cNvSpPr>
            <a:spLocks noGrp="1"/>
          </p:cNvSpPr>
          <p:nvPr>
            <p:ph type="title"/>
          </p:nvPr>
        </p:nvSpPr>
        <p:spPr>
          <a:xfrm>
            <a:off x="978102" y="630238"/>
            <a:ext cx="7185713" cy="276999"/>
          </a:xfrm>
        </p:spPr>
        <p:txBody>
          <a:bodyPr/>
          <a:lstStyle/>
          <a:p>
            <a:r>
              <a:rPr lang="es-ES" dirty="0">
                <a:solidFill>
                  <a:srgbClr val="111111"/>
                </a:solidFill>
                <a:latin typeface="Helvetica Neue"/>
              </a:rPr>
              <a:t>Ejercicios</a:t>
            </a:r>
            <a:endParaRPr lang="es-ES" dirty="0"/>
          </a:p>
        </p:txBody>
      </p:sp>
      <p:sp>
        <p:nvSpPr>
          <p:cNvPr id="3" name="Date Placeholder 2">
            <a:extLst>
              <a:ext uri="{FF2B5EF4-FFF2-40B4-BE49-F238E27FC236}">
                <a16:creationId xmlns:a16="http://schemas.microsoft.com/office/drawing/2014/main" id="{D83E0F14-118E-47C7-9E9F-21B98AC2455F}"/>
              </a:ext>
            </a:extLst>
          </p:cNvPr>
          <p:cNvSpPr>
            <a:spLocks noGrp="1"/>
          </p:cNvSpPr>
          <p:nvPr>
            <p:ph type="dt" sz="half" idx="2"/>
          </p:nvPr>
        </p:nvSpPr>
        <p:spPr/>
        <p:txBody>
          <a:bodyPr/>
          <a:lstStyle/>
          <a:p>
            <a:pPr defTabSz="685800"/>
            <a:fld id="{F083F41A-041A-4006-B4DB-57C47C38AE86}" type="datetime1">
              <a:rPr lang="en-GB" smtClean="0"/>
              <a:t>17/09/2021</a:t>
            </a:fld>
            <a:endParaRPr lang="en-GB" dirty="0"/>
          </a:p>
        </p:txBody>
      </p:sp>
      <p:sp>
        <p:nvSpPr>
          <p:cNvPr id="5" name="Text Placeholder 4">
            <a:extLst>
              <a:ext uri="{FF2B5EF4-FFF2-40B4-BE49-F238E27FC236}">
                <a16:creationId xmlns:a16="http://schemas.microsoft.com/office/drawing/2014/main" id="{783B7CA7-F068-44FB-9057-3F557C0E3F90}"/>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22E38D2C-DDEC-44B9-8A1D-8719C496819A}"/>
              </a:ext>
            </a:extLst>
          </p:cNvPr>
          <p:cNvSpPr>
            <a:spLocks noGrp="1"/>
          </p:cNvSpPr>
          <p:nvPr>
            <p:ph type="ftr" sz="quarter" idx="13"/>
          </p:nvPr>
        </p:nvSpPr>
        <p:spPr/>
        <p:txBody>
          <a:bodyPr/>
          <a:lstStyle/>
          <a:p>
            <a:r>
              <a:rPr lang="en-GB"/>
              <a:t>Type here if  add info needed  for every slide</a:t>
            </a:r>
            <a:endParaRPr lang="en-GB" dirty="0"/>
          </a:p>
        </p:txBody>
      </p:sp>
      <p:sp>
        <p:nvSpPr>
          <p:cNvPr id="7" name="Rectangle 6">
            <a:extLst>
              <a:ext uri="{FF2B5EF4-FFF2-40B4-BE49-F238E27FC236}">
                <a16:creationId xmlns:a16="http://schemas.microsoft.com/office/drawing/2014/main" id="{6ED4E097-323B-4CA6-97D2-60AA423D9061}"/>
              </a:ext>
            </a:extLst>
          </p:cNvPr>
          <p:cNvSpPr/>
          <p:nvPr/>
        </p:nvSpPr>
        <p:spPr>
          <a:xfrm>
            <a:off x="781104" y="1135328"/>
            <a:ext cx="8310430" cy="2677656"/>
          </a:xfrm>
          <a:prstGeom prst="rect">
            <a:avLst/>
          </a:prstGeom>
        </p:spPr>
        <p:txBody>
          <a:bodyPr wrap="square">
            <a:spAutoFit/>
          </a:bodyPr>
          <a:lstStyle/>
          <a:p>
            <a:endParaRPr lang="es-ES" sz="1400" dirty="0">
              <a:solidFill>
                <a:srgbClr val="111111"/>
              </a:solidFill>
              <a:latin typeface="Helvetica Neue"/>
            </a:endParaRPr>
          </a:p>
          <a:p>
            <a:pPr>
              <a:buFont typeface="+mj-lt"/>
              <a:buAutoNum type="arabicPeriod"/>
            </a:pPr>
            <a:r>
              <a:rPr lang="es-ES" sz="1400" dirty="0">
                <a:solidFill>
                  <a:srgbClr val="111111"/>
                </a:solidFill>
                <a:latin typeface="Helvetica Neue"/>
              </a:rPr>
              <a:t>¿Cuáles son los permisos de los directorios presentes en el directorio raíz y en nuestro directorio de usuario? ¿A quién pertenecen los ficheros y qué permisos tienen los distintos usuarios del ordenador?</a:t>
            </a:r>
          </a:p>
          <a:p>
            <a:pPr>
              <a:buFont typeface="+mj-lt"/>
              <a:buAutoNum type="arabicPeriod"/>
            </a:pPr>
            <a:r>
              <a:rPr lang="es-ES" sz="1400" dirty="0">
                <a:solidFill>
                  <a:srgbClr val="111111"/>
                </a:solidFill>
                <a:latin typeface="Helvetica Neue"/>
              </a:rPr>
              <a:t>Crea un directorio en tu home y muestra los permisos que tiene.</a:t>
            </a:r>
          </a:p>
          <a:p>
            <a:pPr>
              <a:buFont typeface="+mj-lt"/>
              <a:buAutoNum type="arabicPeriod"/>
            </a:pPr>
            <a:r>
              <a:rPr lang="es-ES" sz="1400" dirty="0">
                <a:solidFill>
                  <a:srgbClr val="111111"/>
                </a:solidFill>
                <a:latin typeface="Helvetica Neue"/>
              </a:rPr>
              <a:t>Cambia los permisos para que sólo tu usuario pueda acceder al nuevo directorio</a:t>
            </a:r>
          </a:p>
          <a:p>
            <a:pPr>
              <a:buFont typeface="+mj-lt"/>
              <a:buAutoNum type="arabicPeriod"/>
            </a:pPr>
            <a:r>
              <a:rPr lang="es-ES" sz="1400" dirty="0">
                <a:solidFill>
                  <a:srgbClr val="111111"/>
                </a:solidFill>
                <a:latin typeface="Helvetica Neue"/>
              </a:rPr>
              <a:t>Crea un fichero nuevo y dale permisos de ejecución para todos los usuarios</a:t>
            </a:r>
          </a:p>
          <a:p>
            <a:pPr>
              <a:buFont typeface="+mj-lt"/>
              <a:buAutoNum type="arabicPeriod"/>
            </a:pPr>
            <a:r>
              <a:rPr lang="es-ES" sz="1400" dirty="0">
                <a:solidFill>
                  <a:srgbClr val="111111"/>
                </a:solidFill>
                <a:latin typeface="Helvetica Neue"/>
              </a:rPr>
              <a:t>Último fichero modificado en el directorio /etc.</a:t>
            </a:r>
          </a:p>
          <a:p>
            <a:pPr>
              <a:buFont typeface="+mj-lt"/>
              <a:buAutoNum type="arabicPeriod"/>
            </a:pPr>
            <a:r>
              <a:rPr lang="es-ES" sz="1400" dirty="0">
                <a:solidFill>
                  <a:srgbClr val="111111"/>
                </a:solidFill>
                <a:latin typeface="Helvetica Neue"/>
              </a:rPr>
              <a:t>Lista los ficheros de /</a:t>
            </a:r>
            <a:r>
              <a:rPr lang="es-ES" sz="1400" dirty="0" err="1">
                <a:solidFill>
                  <a:srgbClr val="111111"/>
                </a:solidFill>
                <a:latin typeface="Helvetica Neue"/>
              </a:rPr>
              <a:t>etc</a:t>
            </a:r>
            <a:r>
              <a:rPr lang="es-ES" sz="1400" dirty="0">
                <a:solidFill>
                  <a:srgbClr val="111111"/>
                </a:solidFill>
                <a:latin typeface="Helvetica Neue"/>
              </a:rPr>
              <a:t> con su tamaño y ordénalos por tamaño.</a:t>
            </a:r>
          </a:p>
          <a:p>
            <a:pPr>
              <a:buFont typeface="+mj-lt"/>
              <a:buAutoNum type="arabicPeriod"/>
            </a:pPr>
            <a:r>
              <a:rPr lang="es-ES" sz="1400" dirty="0">
                <a:solidFill>
                  <a:srgbClr val="111111"/>
                </a:solidFill>
                <a:latin typeface="Helvetica Neue"/>
              </a:rPr>
              <a:t>Copia todos los ficheros y directorios del directorio /</a:t>
            </a:r>
            <a:r>
              <a:rPr lang="es-ES" sz="1400" dirty="0" err="1">
                <a:solidFill>
                  <a:srgbClr val="111111"/>
                </a:solidFill>
                <a:latin typeface="Helvetica Neue"/>
              </a:rPr>
              <a:t>etc</a:t>
            </a:r>
            <a:r>
              <a:rPr lang="es-ES" sz="1400" dirty="0">
                <a:solidFill>
                  <a:srgbClr val="111111"/>
                </a:solidFill>
                <a:latin typeface="Helvetica Neue"/>
              </a:rPr>
              <a:t> cuyo nombre comience por s. ¿Has podido copiarlos todos?</a:t>
            </a:r>
          </a:p>
          <a:p>
            <a:pPr>
              <a:buFont typeface="+mj-lt"/>
              <a:buAutoNum type="arabicPeriod"/>
            </a:pPr>
            <a:r>
              <a:rPr lang="es-ES" sz="1400" dirty="0">
                <a:solidFill>
                  <a:srgbClr val="111111"/>
                </a:solidFill>
                <a:latin typeface="Helvetica Neue"/>
              </a:rPr>
              <a:t>¿Cuánto espacio libre queda en las distintas particiones del sistema?</a:t>
            </a:r>
          </a:p>
          <a:p>
            <a:pPr>
              <a:buFont typeface="+mj-lt"/>
              <a:buAutoNum type="arabicPeriod"/>
            </a:pPr>
            <a:r>
              <a:rPr lang="es-ES" sz="1400" dirty="0">
                <a:solidFill>
                  <a:srgbClr val="111111"/>
                </a:solidFill>
                <a:latin typeface="Helvetica Neue"/>
              </a:rPr>
              <a:t>¿Cuánto espacio ocupan todos los ficheros y subdirectorios de tu $HOME?</a:t>
            </a:r>
            <a:endParaRPr lang="es-ES" sz="1400" b="0" i="0" dirty="0">
              <a:solidFill>
                <a:srgbClr val="111111"/>
              </a:solidFill>
              <a:effectLst/>
              <a:latin typeface="Helvetica Neue"/>
            </a:endParaRPr>
          </a:p>
        </p:txBody>
      </p:sp>
    </p:spTree>
    <p:extLst>
      <p:ext uri="{BB962C8B-B14F-4D97-AF65-F5344CB8AC3E}">
        <p14:creationId xmlns:p14="http://schemas.microsoft.com/office/powerpoint/2010/main" val="2521233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DCF9EFE-43C8-43C6-813E-9338A79B6908}"/>
              </a:ext>
            </a:extLst>
          </p:cNvPr>
          <p:cNvSpPr>
            <a:spLocks noGrp="1"/>
          </p:cNvSpPr>
          <p:nvPr>
            <p:ph type="body" sz="quarter" idx="13"/>
          </p:nvPr>
        </p:nvSpPr>
        <p:spPr/>
        <p:txBody>
          <a:bodyPr/>
          <a:lstStyle/>
          <a:p>
            <a:endParaRPr lang="es-ES"/>
          </a:p>
        </p:txBody>
      </p:sp>
      <p:sp>
        <p:nvSpPr>
          <p:cNvPr id="7" name="Title 6">
            <a:extLst>
              <a:ext uri="{FF2B5EF4-FFF2-40B4-BE49-F238E27FC236}">
                <a16:creationId xmlns:a16="http://schemas.microsoft.com/office/drawing/2014/main" id="{507F4527-C86D-41BA-91FA-32156ACC3393}"/>
              </a:ext>
            </a:extLst>
          </p:cNvPr>
          <p:cNvSpPr>
            <a:spLocks noGrp="1"/>
          </p:cNvSpPr>
          <p:nvPr>
            <p:ph type="title"/>
          </p:nvPr>
        </p:nvSpPr>
        <p:spPr/>
        <p:txBody>
          <a:bodyPr/>
          <a:lstStyle/>
          <a:p>
            <a:r>
              <a:rPr lang="es-ES" dirty="0"/>
              <a:t>Script</a:t>
            </a:r>
          </a:p>
        </p:txBody>
      </p:sp>
      <p:sp>
        <p:nvSpPr>
          <p:cNvPr id="3" name="Date Placeholder 2">
            <a:extLst>
              <a:ext uri="{FF2B5EF4-FFF2-40B4-BE49-F238E27FC236}">
                <a16:creationId xmlns:a16="http://schemas.microsoft.com/office/drawing/2014/main" id="{27E318FF-01D4-476E-A18C-94DB57A1FD86}"/>
              </a:ext>
            </a:extLst>
          </p:cNvPr>
          <p:cNvSpPr>
            <a:spLocks noGrp="1"/>
          </p:cNvSpPr>
          <p:nvPr>
            <p:ph type="dt" sz="half" idx="2"/>
          </p:nvPr>
        </p:nvSpPr>
        <p:spPr/>
        <p:txBody>
          <a:bodyPr/>
          <a:lstStyle/>
          <a:p>
            <a:pPr defTabSz="685800"/>
            <a:fld id="{F083F41A-041A-4006-B4DB-57C47C38AE86}" type="datetime1">
              <a:rPr lang="en-GB" smtClean="0"/>
              <a:t>17/09/2021</a:t>
            </a:fld>
            <a:endParaRPr lang="en-GB" dirty="0"/>
          </a:p>
        </p:txBody>
      </p:sp>
      <p:sp>
        <p:nvSpPr>
          <p:cNvPr id="8" name="Text Placeholder 7">
            <a:extLst>
              <a:ext uri="{FF2B5EF4-FFF2-40B4-BE49-F238E27FC236}">
                <a16:creationId xmlns:a16="http://schemas.microsoft.com/office/drawing/2014/main" id="{25938683-05DD-4FBC-B047-33F9D304FDFA}"/>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90C3C2B7-ED26-4432-9243-A38FBA3058A7}"/>
              </a:ext>
            </a:extLst>
          </p:cNvPr>
          <p:cNvSpPr>
            <a:spLocks noGrp="1"/>
          </p:cNvSpPr>
          <p:nvPr>
            <p:ph type="ftr" sz="quarter" idx="14"/>
          </p:nvPr>
        </p:nvSpPr>
        <p:spPr/>
        <p:txBody>
          <a:bodyPr/>
          <a:lstStyle/>
          <a:p>
            <a:r>
              <a:rPr lang="en-GB"/>
              <a:t>Type here if  add info needed  for every slide</a:t>
            </a:r>
            <a:endParaRPr lang="en-GB" dirty="0"/>
          </a:p>
        </p:txBody>
      </p:sp>
    </p:spTree>
    <p:extLst>
      <p:ext uri="{BB962C8B-B14F-4D97-AF65-F5344CB8AC3E}">
        <p14:creationId xmlns:p14="http://schemas.microsoft.com/office/powerpoint/2010/main" val="3327305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64B0-D52B-4043-89A3-019244501F42}"/>
              </a:ext>
            </a:extLst>
          </p:cNvPr>
          <p:cNvSpPr>
            <a:spLocks noGrp="1"/>
          </p:cNvSpPr>
          <p:nvPr>
            <p:ph type="title"/>
          </p:nvPr>
        </p:nvSpPr>
        <p:spPr/>
        <p:txBody>
          <a:bodyPr/>
          <a:lstStyle/>
          <a:p>
            <a:r>
              <a:rPr lang="es-ES" dirty="0"/>
              <a:t>Ejecutar script</a:t>
            </a:r>
          </a:p>
        </p:txBody>
      </p:sp>
      <p:sp>
        <p:nvSpPr>
          <p:cNvPr id="3" name="Date Placeholder 2">
            <a:extLst>
              <a:ext uri="{FF2B5EF4-FFF2-40B4-BE49-F238E27FC236}">
                <a16:creationId xmlns:a16="http://schemas.microsoft.com/office/drawing/2014/main" id="{93BFA88C-DE68-434D-B4A3-97B051ECCE3A}"/>
              </a:ext>
            </a:extLst>
          </p:cNvPr>
          <p:cNvSpPr>
            <a:spLocks noGrp="1"/>
          </p:cNvSpPr>
          <p:nvPr>
            <p:ph type="dt" sz="half" idx="2"/>
          </p:nvPr>
        </p:nvSpPr>
        <p:spPr/>
        <p:txBody>
          <a:bodyPr/>
          <a:lstStyle/>
          <a:p>
            <a:pPr defTabSz="685800"/>
            <a:fld id="{F083F41A-041A-4006-B4DB-57C47C38AE86}" type="datetime1">
              <a:rPr lang="en-GB" smtClean="0"/>
              <a:t>17/09/2021</a:t>
            </a:fld>
            <a:endParaRPr lang="en-GB" dirty="0"/>
          </a:p>
        </p:txBody>
      </p:sp>
      <p:sp>
        <p:nvSpPr>
          <p:cNvPr id="5" name="Text Placeholder 4">
            <a:extLst>
              <a:ext uri="{FF2B5EF4-FFF2-40B4-BE49-F238E27FC236}">
                <a16:creationId xmlns:a16="http://schemas.microsoft.com/office/drawing/2014/main" id="{1F898D74-8585-4DD7-ADF3-4A1C2D1965F8}"/>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870C4883-F1AF-461E-91AD-24FEADBAD6AB}"/>
              </a:ext>
            </a:extLst>
          </p:cNvPr>
          <p:cNvSpPr>
            <a:spLocks noGrp="1"/>
          </p:cNvSpPr>
          <p:nvPr>
            <p:ph type="ftr" sz="quarter" idx="13"/>
          </p:nvPr>
        </p:nvSpPr>
        <p:spPr/>
        <p:txBody>
          <a:bodyPr/>
          <a:lstStyle/>
          <a:p>
            <a:r>
              <a:rPr lang="en-GB"/>
              <a:t>Type here if  add info needed  for every slide</a:t>
            </a:r>
            <a:endParaRPr lang="en-GB" dirty="0"/>
          </a:p>
        </p:txBody>
      </p:sp>
      <p:sp>
        <p:nvSpPr>
          <p:cNvPr id="8" name="Text Placeholder 7">
            <a:extLst>
              <a:ext uri="{FF2B5EF4-FFF2-40B4-BE49-F238E27FC236}">
                <a16:creationId xmlns:a16="http://schemas.microsoft.com/office/drawing/2014/main" id="{8A80A50E-F0E3-4AF5-B01A-5C7EF603B3AC}"/>
              </a:ext>
            </a:extLst>
          </p:cNvPr>
          <p:cNvSpPr>
            <a:spLocks noGrp="1"/>
          </p:cNvSpPr>
          <p:nvPr>
            <p:ph type="body" sz="quarter" idx="10"/>
          </p:nvPr>
        </p:nvSpPr>
        <p:spPr>
          <a:xfrm>
            <a:off x="978102" y="1263728"/>
            <a:ext cx="4141039" cy="1166473"/>
          </a:xfrm>
        </p:spPr>
        <p:txBody>
          <a:bodyPr/>
          <a:lstStyle/>
          <a:p>
            <a:r>
              <a:rPr lang="es-ES" b="1" dirty="0" err="1"/>
              <a:t>Bash</a:t>
            </a:r>
            <a:r>
              <a:rPr lang="es-ES" dirty="0"/>
              <a:t> es un intérprete de órdenes que generalmente se ejecuta en una ventana de texto donde el usuario escribe órdenes en modo texto. </a:t>
            </a:r>
            <a:r>
              <a:rPr lang="es-ES" dirty="0" err="1"/>
              <a:t>Bash</a:t>
            </a:r>
            <a:r>
              <a:rPr lang="es-ES" dirty="0"/>
              <a:t> también puede leer y ejecutar órdenes desde un archivo, llamado guion o 'script'. Al igual que todos los intérpretes de Unix, es compatible con el agrupamiento de nombres de archivo (coincidencia de comodines), tuberías, sustitución de comandos, variables y estructuras de control para pruebas de condición e iteración. Las palabras reservadas, la sintaxis, las variables de ámbito dinámico y otras características básicas del lenguaje se copian de </a:t>
            </a:r>
            <a:r>
              <a:rPr lang="es-ES" dirty="0" err="1"/>
              <a:t>sh</a:t>
            </a:r>
            <a:r>
              <a:rPr lang="es-ES" dirty="0"/>
              <a:t>. Otras características, por ejemplo, el historial, se copian de </a:t>
            </a:r>
            <a:r>
              <a:rPr lang="es-ES" dirty="0" err="1"/>
              <a:t>csh</a:t>
            </a:r>
            <a:r>
              <a:rPr lang="es-ES" dirty="0"/>
              <a:t> y </a:t>
            </a:r>
            <a:r>
              <a:rPr lang="es-ES" dirty="0" err="1"/>
              <a:t>ksh</a:t>
            </a:r>
            <a:r>
              <a:rPr lang="es-ES" dirty="0"/>
              <a:t>. </a:t>
            </a:r>
            <a:r>
              <a:rPr lang="es-ES" dirty="0" err="1"/>
              <a:t>Bash</a:t>
            </a:r>
            <a:r>
              <a:rPr lang="es-ES" dirty="0"/>
              <a:t> es un intérprete de órdenes compatible con POSIX, pero con varias extensiones. </a:t>
            </a:r>
          </a:p>
          <a:p>
            <a:endParaRPr lang="es-ES" dirty="0"/>
          </a:p>
        </p:txBody>
      </p:sp>
      <p:pic>
        <p:nvPicPr>
          <p:cNvPr id="10" name="Picture 9" descr="A screenshot of a cell phone&#10;&#10;Description automatically generated">
            <a:extLst>
              <a:ext uri="{FF2B5EF4-FFF2-40B4-BE49-F238E27FC236}">
                <a16:creationId xmlns:a16="http://schemas.microsoft.com/office/drawing/2014/main" id="{F37B35C9-D719-48C9-85DA-0E77B3729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5693" y="941678"/>
            <a:ext cx="2623830" cy="3571584"/>
          </a:xfrm>
          <a:prstGeom prst="rect">
            <a:avLst/>
          </a:prstGeom>
        </p:spPr>
      </p:pic>
    </p:spTree>
    <p:extLst>
      <p:ext uri="{BB962C8B-B14F-4D97-AF65-F5344CB8AC3E}">
        <p14:creationId xmlns:p14="http://schemas.microsoft.com/office/powerpoint/2010/main" val="2534624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90FB7-C78A-46B2-9BA9-A8B7789BA76C}"/>
              </a:ext>
            </a:extLst>
          </p:cNvPr>
          <p:cNvSpPr>
            <a:spLocks noGrp="1"/>
          </p:cNvSpPr>
          <p:nvPr>
            <p:ph type="title"/>
          </p:nvPr>
        </p:nvSpPr>
        <p:spPr/>
        <p:txBody>
          <a:bodyPr/>
          <a:lstStyle/>
          <a:p>
            <a:r>
              <a:rPr lang="es-ES" dirty="0"/>
              <a:t>Nuestro primer script</a:t>
            </a:r>
          </a:p>
        </p:txBody>
      </p:sp>
      <p:sp>
        <p:nvSpPr>
          <p:cNvPr id="3" name="Date Placeholder 2">
            <a:extLst>
              <a:ext uri="{FF2B5EF4-FFF2-40B4-BE49-F238E27FC236}">
                <a16:creationId xmlns:a16="http://schemas.microsoft.com/office/drawing/2014/main" id="{DE859395-3B84-4BB0-BE5F-D297A0D5F441}"/>
              </a:ext>
            </a:extLst>
          </p:cNvPr>
          <p:cNvSpPr>
            <a:spLocks noGrp="1"/>
          </p:cNvSpPr>
          <p:nvPr>
            <p:ph type="dt" sz="half" idx="2"/>
          </p:nvPr>
        </p:nvSpPr>
        <p:spPr/>
        <p:txBody>
          <a:bodyPr/>
          <a:lstStyle/>
          <a:p>
            <a:pPr defTabSz="685800"/>
            <a:fld id="{F083F41A-041A-4006-B4DB-57C47C38AE86}" type="datetime1">
              <a:rPr lang="en-GB" smtClean="0"/>
              <a:t>17/09/2021</a:t>
            </a:fld>
            <a:endParaRPr lang="en-GB" dirty="0"/>
          </a:p>
        </p:txBody>
      </p:sp>
      <p:sp>
        <p:nvSpPr>
          <p:cNvPr id="5" name="Text Placeholder 4">
            <a:extLst>
              <a:ext uri="{FF2B5EF4-FFF2-40B4-BE49-F238E27FC236}">
                <a16:creationId xmlns:a16="http://schemas.microsoft.com/office/drawing/2014/main" id="{02C54520-1B60-4C25-B72E-303BA46E453C}"/>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DF2A0B3B-4A86-40CD-B931-3410686D4120}"/>
              </a:ext>
            </a:extLst>
          </p:cNvPr>
          <p:cNvSpPr>
            <a:spLocks noGrp="1"/>
          </p:cNvSpPr>
          <p:nvPr>
            <p:ph type="ftr" sz="quarter" idx="13"/>
          </p:nvPr>
        </p:nvSpPr>
        <p:spPr/>
        <p:txBody>
          <a:bodyPr/>
          <a:lstStyle/>
          <a:p>
            <a:r>
              <a:rPr lang="en-GB"/>
              <a:t>Type here if  add info needed  for every slide</a:t>
            </a:r>
            <a:endParaRPr lang="en-GB" dirty="0"/>
          </a:p>
        </p:txBody>
      </p:sp>
      <p:pic>
        <p:nvPicPr>
          <p:cNvPr id="9" name="Picture 8" descr="A picture containing clock, computer&#10;&#10;Description automatically generated">
            <a:extLst>
              <a:ext uri="{FF2B5EF4-FFF2-40B4-BE49-F238E27FC236}">
                <a16:creationId xmlns:a16="http://schemas.microsoft.com/office/drawing/2014/main" id="{839FE2A3-3F09-4E99-9BD8-3D2F6DCBBF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5860" y="1465954"/>
            <a:ext cx="2209163" cy="2211591"/>
          </a:xfrm>
          <a:prstGeom prst="rect">
            <a:avLst/>
          </a:prstGeom>
        </p:spPr>
      </p:pic>
      <p:sp>
        <p:nvSpPr>
          <p:cNvPr id="10" name="TextBox 9">
            <a:extLst>
              <a:ext uri="{FF2B5EF4-FFF2-40B4-BE49-F238E27FC236}">
                <a16:creationId xmlns:a16="http://schemas.microsoft.com/office/drawing/2014/main" id="{6CD4EFDB-9E2D-4BDD-BDA2-59CB785244A0}"/>
              </a:ext>
            </a:extLst>
          </p:cNvPr>
          <p:cNvSpPr txBox="1"/>
          <p:nvPr/>
        </p:nvSpPr>
        <p:spPr>
          <a:xfrm>
            <a:off x="978102" y="1495934"/>
            <a:ext cx="2476500" cy="430887"/>
          </a:xfrm>
          <a:prstGeom prst="rect">
            <a:avLst/>
          </a:prstGeom>
          <a:noFill/>
        </p:spPr>
        <p:txBody>
          <a:bodyPr wrap="square" lIns="0" tIns="0" rIns="0" bIns="0" rtlCol="0">
            <a:spAutoFit/>
          </a:bodyPr>
          <a:lstStyle/>
          <a:p>
            <a:r>
              <a:rPr lang="en-US" sz="1400" dirty="0"/>
              <a:t>#!/bin/bash</a:t>
            </a:r>
          </a:p>
          <a:p>
            <a:r>
              <a:rPr lang="en-US" sz="1400" dirty="0"/>
              <a:t>echo "hello world"</a:t>
            </a:r>
            <a:endParaRPr lang="es-ES" sz="1400" dirty="0" err="1"/>
          </a:p>
        </p:txBody>
      </p:sp>
      <p:sp>
        <p:nvSpPr>
          <p:cNvPr id="11" name="TextBox 10">
            <a:extLst>
              <a:ext uri="{FF2B5EF4-FFF2-40B4-BE49-F238E27FC236}">
                <a16:creationId xmlns:a16="http://schemas.microsoft.com/office/drawing/2014/main" id="{079A07BB-9B01-41A9-8395-7650D7F8CE65}"/>
              </a:ext>
            </a:extLst>
          </p:cNvPr>
          <p:cNvSpPr txBox="1"/>
          <p:nvPr/>
        </p:nvSpPr>
        <p:spPr>
          <a:xfrm>
            <a:off x="978102" y="1250510"/>
            <a:ext cx="1710258" cy="215444"/>
          </a:xfrm>
          <a:prstGeom prst="rect">
            <a:avLst/>
          </a:prstGeom>
          <a:noFill/>
        </p:spPr>
        <p:txBody>
          <a:bodyPr wrap="square" lIns="0" tIns="0" rIns="0" bIns="0" rtlCol="0">
            <a:spAutoFit/>
          </a:bodyPr>
          <a:lstStyle/>
          <a:p>
            <a:r>
              <a:rPr lang="es-ES" sz="1400" b="1" dirty="0">
                <a:solidFill>
                  <a:srgbClr val="EC6601"/>
                </a:solidFill>
              </a:rPr>
              <a:t>Script 1</a:t>
            </a:r>
          </a:p>
        </p:txBody>
      </p:sp>
      <p:sp>
        <p:nvSpPr>
          <p:cNvPr id="12" name="TextBox 11">
            <a:extLst>
              <a:ext uri="{FF2B5EF4-FFF2-40B4-BE49-F238E27FC236}">
                <a16:creationId xmlns:a16="http://schemas.microsoft.com/office/drawing/2014/main" id="{0F13762E-7A52-4375-8ADD-C44C5CC336CD}"/>
              </a:ext>
            </a:extLst>
          </p:cNvPr>
          <p:cNvSpPr txBox="1"/>
          <p:nvPr/>
        </p:nvSpPr>
        <p:spPr>
          <a:xfrm>
            <a:off x="1000711" y="2303158"/>
            <a:ext cx="3631250" cy="1938992"/>
          </a:xfrm>
          <a:prstGeom prst="rect">
            <a:avLst/>
          </a:prstGeom>
          <a:noFill/>
        </p:spPr>
        <p:txBody>
          <a:bodyPr wrap="square" lIns="0" tIns="0" rIns="0" bIns="0" rtlCol="0">
            <a:spAutoFit/>
          </a:bodyPr>
          <a:lstStyle/>
          <a:p>
            <a:r>
              <a:rPr lang="en-US" sz="1400" dirty="0"/>
              <a:t>#!/bin/bash</a:t>
            </a:r>
          </a:p>
          <a:p>
            <a:endParaRPr lang="en-US" sz="1400" dirty="0"/>
          </a:p>
          <a:p>
            <a:r>
              <a:rPr lang="es-ES" altLang="es-ES" sz="1400" dirty="0">
                <a:solidFill>
                  <a:srgbClr val="007800"/>
                </a:solidFill>
                <a:latin typeface="Courier New" panose="02070309020205020404" pitchFamily="49" charset="0"/>
                <a:cs typeface="Courier New" panose="02070309020205020404" pitchFamily="49" charset="0"/>
              </a:rPr>
              <a:t>c</a:t>
            </a:r>
            <a:r>
              <a:rPr lang="es-ES" altLang="es-ES" sz="1400" dirty="0">
                <a:latin typeface="Courier New" panose="02070309020205020404" pitchFamily="49" charset="0"/>
                <a:cs typeface="Courier New" panose="02070309020205020404" pitchFamily="49" charset="0"/>
              </a:rPr>
              <a:t>=</a:t>
            </a:r>
            <a:r>
              <a:rPr lang="es-ES" altLang="es-ES" sz="1400" dirty="0">
                <a:solidFill>
                  <a:srgbClr val="000000"/>
                </a:solidFill>
                <a:latin typeface="Courier New" panose="02070309020205020404" pitchFamily="49" charset="0"/>
                <a:cs typeface="Courier New" panose="02070309020205020404" pitchFamily="49" charset="0"/>
              </a:rPr>
              <a:t>1</a:t>
            </a:r>
            <a:r>
              <a:rPr lang="es-ES" altLang="es-ES" sz="1400" dirty="0">
                <a:latin typeface="Courier New" panose="02070309020205020404" pitchFamily="49" charset="0"/>
                <a:cs typeface="Courier New" panose="02070309020205020404" pitchFamily="49" charset="0"/>
              </a:rPr>
              <a:t> </a:t>
            </a:r>
          </a:p>
          <a:p>
            <a:r>
              <a:rPr lang="es-ES" altLang="es-ES" sz="1400" b="1" dirty="0" err="1">
                <a:solidFill>
                  <a:srgbClr val="000000"/>
                </a:solidFill>
                <a:latin typeface="Courier New" panose="02070309020205020404" pitchFamily="49" charset="0"/>
                <a:cs typeface="Courier New" panose="02070309020205020404" pitchFamily="49" charset="0"/>
              </a:rPr>
              <a:t>while</a:t>
            </a:r>
            <a:r>
              <a:rPr lang="es-ES" altLang="es-ES" sz="1400" dirty="0">
                <a:latin typeface="Courier New" panose="02070309020205020404" pitchFamily="49" charset="0"/>
                <a:cs typeface="Courier New" panose="02070309020205020404" pitchFamily="49" charset="0"/>
              </a:rPr>
              <a:t> </a:t>
            </a:r>
            <a:r>
              <a:rPr lang="es-ES" altLang="es-ES" sz="1400" b="1" dirty="0">
                <a:solidFill>
                  <a:srgbClr val="7A0874"/>
                </a:solidFill>
                <a:latin typeface="Courier New" panose="02070309020205020404" pitchFamily="49" charset="0"/>
                <a:cs typeface="Courier New" panose="02070309020205020404" pitchFamily="49" charset="0"/>
              </a:rPr>
              <a:t>[</a:t>
            </a:r>
            <a:r>
              <a:rPr lang="es-ES" altLang="es-ES" sz="1400" dirty="0">
                <a:latin typeface="Courier New" panose="02070309020205020404" pitchFamily="49" charset="0"/>
                <a:cs typeface="Courier New" panose="02070309020205020404" pitchFamily="49" charset="0"/>
              </a:rPr>
              <a:t> </a:t>
            </a:r>
            <a:r>
              <a:rPr lang="es-ES" altLang="es-ES" sz="1400" dirty="0">
                <a:solidFill>
                  <a:srgbClr val="007800"/>
                </a:solidFill>
                <a:latin typeface="Courier New" panose="02070309020205020404" pitchFamily="49" charset="0"/>
                <a:cs typeface="Courier New" panose="02070309020205020404" pitchFamily="49" charset="0"/>
              </a:rPr>
              <a:t>true </a:t>
            </a:r>
            <a:r>
              <a:rPr lang="es-ES" altLang="es-ES" sz="1400" b="1" dirty="0">
                <a:solidFill>
                  <a:srgbClr val="7A0874"/>
                </a:solidFill>
                <a:latin typeface="Courier New" panose="02070309020205020404" pitchFamily="49" charset="0"/>
                <a:cs typeface="Courier New" panose="02070309020205020404" pitchFamily="49" charset="0"/>
              </a:rPr>
              <a:t>]</a:t>
            </a:r>
            <a:r>
              <a:rPr lang="es-ES" altLang="es-ES" sz="1400" dirty="0">
                <a:latin typeface="Courier New" panose="02070309020205020404" pitchFamily="49" charset="0"/>
                <a:cs typeface="Courier New" panose="02070309020205020404" pitchFamily="49" charset="0"/>
              </a:rPr>
              <a:t> </a:t>
            </a:r>
          </a:p>
          <a:p>
            <a:r>
              <a:rPr lang="es-ES" altLang="es-ES" sz="1400" b="1" dirty="0">
                <a:solidFill>
                  <a:srgbClr val="000000"/>
                </a:solidFill>
                <a:latin typeface="Courier New" panose="02070309020205020404" pitchFamily="49" charset="0"/>
                <a:cs typeface="Courier New" panose="02070309020205020404" pitchFamily="49" charset="0"/>
              </a:rPr>
              <a:t>do</a:t>
            </a:r>
            <a:r>
              <a:rPr lang="es-ES" altLang="es-ES" sz="1400" dirty="0">
                <a:latin typeface="Courier New" panose="02070309020205020404" pitchFamily="49" charset="0"/>
                <a:cs typeface="Courier New" panose="02070309020205020404" pitchFamily="49" charset="0"/>
              </a:rPr>
              <a:t> </a:t>
            </a:r>
          </a:p>
          <a:p>
            <a:r>
              <a:rPr lang="es-ES" altLang="es-ES" sz="1400" b="1" dirty="0">
                <a:solidFill>
                  <a:srgbClr val="7A0874"/>
                </a:solidFill>
                <a:latin typeface="Courier New" panose="02070309020205020404" pitchFamily="49" charset="0"/>
                <a:cs typeface="Courier New" panose="02070309020205020404" pitchFamily="49" charset="0"/>
              </a:rPr>
              <a:t> echo</a:t>
            </a:r>
            <a:r>
              <a:rPr lang="es-ES" altLang="es-ES" sz="1400" dirty="0">
                <a:latin typeface="Courier New" panose="02070309020205020404" pitchFamily="49" charset="0"/>
                <a:cs typeface="Courier New" panose="02070309020205020404" pitchFamily="49" charset="0"/>
              </a:rPr>
              <a:t> </a:t>
            </a:r>
            <a:r>
              <a:rPr lang="es-ES" altLang="es-ES" sz="1400" dirty="0">
                <a:solidFill>
                  <a:srgbClr val="FF0000"/>
                </a:solidFill>
                <a:latin typeface="Courier New" panose="02070309020205020404" pitchFamily="49" charset="0"/>
                <a:cs typeface="Courier New" panose="02070309020205020404" pitchFamily="49" charset="0"/>
              </a:rPr>
              <a:t>"</a:t>
            </a:r>
            <a:r>
              <a:rPr lang="es-ES" altLang="es-ES" sz="1400" dirty="0" err="1">
                <a:solidFill>
                  <a:srgbClr val="FF0000"/>
                </a:solidFill>
                <a:latin typeface="Courier New" panose="02070309020205020404" pitchFamily="49" charset="0"/>
                <a:cs typeface="Courier New" panose="02070309020205020404" pitchFamily="49" charset="0"/>
              </a:rPr>
              <a:t>Welcone</a:t>
            </a:r>
            <a:r>
              <a:rPr lang="es-ES" altLang="es-ES" sz="1400" dirty="0">
                <a:solidFill>
                  <a:srgbClr val="FF0000"/>
                </a:solidFill>
                <a:latin typeface="Courier New" panose="02070309020205020404" pitchFamily="49" charset="0"/>
                <a:cs typeface="Courier New" panose="02070309020205020404" pitchFamily="49" charset="0"/>
              </a:rPr>
              <a:t> </a:t>
            </a:r>
            <a:r>
              <a:rPr lang="es-ES" altLang="es-ES" sz="1400" dirty="0">
                <a:solidFill>
                  <a:srgbClr val="007800"/>
                </a:solidFill>
                <a:latin typeface="Courier New" panose="02070309020205020404" pitchFamily="49" charset="0"/>
                <a:cs typeface="Courier New" panose="02070309020205020404" pitchFamily="49" charset="0"/>
              </a:rPr>
              <a:t>$c</a:t>
            </a:r>
            <a:r>
              <a:rPr lang="es-ES" altLang="es-ES" sz="1400" dirty="0">
                <a:solidFill>
                  <a:srgbClr val="FF0000"/>
                </a:solidFill>
                <a:latin typeface="Courier New" panose="02070309020205020404" pitchFamily="49" charset="0"/>
                <a:cs typeface="Courier New" panose="02070309020205020404" pitchFamily="49" charset="0"/>
              </a:rPr>
              <a:t> times"</a:t>
            </a:r>
            <a:r>
              <a:rPr lang="es-ES" altLang="es-ES" sz="1400" dirty="0">
                <a:latin typeface="Courier New" panose="02070309020205020404" pitchFamily="49" charset="0"/>
                <a:cs typeface="Courier New" panose="02070309020205020404" pitchFamily="49" charset="0"/>
              </a:rPr>
              <a:t> </a:t>
            </a:r>
          </a:p>
          <a:p>
            <a:r>
              <a:rPr lang="es-ES" altLang="es-ES" sz="1400" b="1" dirty="0">
                <a:solidFill>
                  <a:srgbClr val="7A0874"/>
                </a:solidFill>
                <a:latin typeface="Courier New" panose="02070309020205020404" pitchFamily="49" charset="0"/>
                <a:cs typeface="Courier New" panose="02070309020205020404" pitchFamily="49" charset="0"/>
              </a:rPr>
              <a:t> ((</a:t>
            </a:r>
            <a:r>
              <a:rPr lang="es-ES" altLang="es-ES" sz="1400" dirty="0">
                <a:latin typeface="Courier New" panose="02070309020205020404" pitchFamily="49" charset="0"/>
                <a:cs typeface="Courier New" panose="02070309020205020404" pitchFamily="49" charset="0"/>
              </a:rPr>
              <a:t> </a:t>
            </a:r>
            <a:r>
              <a:rPr lang="es-ES" altLang="es-ES" sz="1400" b="1" dirty="0" err="1">
                <a:solidFill>
                  <a:srgbClr val="C20CB9"/>
                </a:solidFill>
                <a:latin typeface="Courier New" panose="02070309020205020404" pitchFamily="49" charset="0"/>
                <a:cs typeface="Courier New" panose="02070309020205020404" pitchFamily="49" charset="0"/>
              </a:rPr>
              <a:t>c++</a:t>
            </a:r>
            <a:r>
              <a:rPr lang="es-ES" altLang="es-ES" sz="1400" dirty="0">
                <a:latin typeface="Courier New" panose="02070309020205020404" pitchFamily="49" charset="0"/>
                <a:cs typeface="Courier New" panose="02070309020205020404" pitchFamily="49" charset="0"/>
              </a:rPr>
              <a:t> </a:t>
            </a:r>
            <a:r>
              <a:rPr lang="es-ES" altLang="es-ES" sz="1400" b="1" dirty="0">
                <a:solidFill>
                  <a:srgbClr val="7A0874"/>
                </a:solidFill>
                <a:latin typeface="Courier New" panose="02070309020205020404" pitchFamily="49" charset="0"/>
                <a:cs typeface="Courier New" panose="02070309020205020404" pitchFamily="49" charset="0"/>
              </a:rPr>
              <a:t>))</a:t>
            </a:r>
            <a:r>
              <a:rPr lang="es-ES" altLang="es-ES" sz="1400" dirty="0">
                <a:latin typeface="Courier New" panose="02070309020205020404" pitchFamily="49" charset="0"/>
                <a:cs typeface="Courier New" panose="02070309020205020404" pitchFamily="49" charset="0"/>
              </a:rPr>
              <a:t> </a:t>
            </a:r>
          </a:p>
          <a:p>
            <a:r>
              <a:rPr lang="es-ES" altLang="es-ES" sz="1400" b="1" dirty="0">
                <a:solidFill>
                  <a:srgbClr val="000000"/>
                </a:solidFill>
                <a:latin typeface="Courier New" panose="02070309020205020404" pitchFamily="49" charset="0"/>
                <a:cs typeface="Courier New" panose="02070309020205020404" pitchFamily="49" charset="0"/>
              </a:rPr>
              <a:t>done</a:t>
            </a:r>
            <a:r>
              <a:rPr lang="es-ES" altLang="es-ES" sz="800" dirty="0"/>
              <a:t> </a:t>
            </a:r>
            <a:endParaRPr lang="es-ES" altLang="es-ES" sz="3200" dirty="0">
              <a:latin typeface="Arial" panose="020B0604020202020204" pitchFamily="34" charset="0"/>
            </a:endParaRPr>
          </a:p>
          <a:p>
            <a:endParaRPr lang="en-US" sz="1400" dirty="0"/>
          </a:p>
        </p:txBody>
      </p:sp>
      <p:sp>
        <p:nvSpPr>
          <p:cNvPr id="13" name="TextBox 12">
            <a:extLst>
              <a:ext uri="{FF2B5EF4-FFF2-40B4-BE49-F238E27FC236}">
                <a16:creationId xmlns:a16="http://schemas.microsoft.com/office/drawing/2014/main" id="{E30EB93C-DF5D-49D1-9B8C-819FC7543534}"/>
              </a:ext>
            </a:extLst>
          </p:cNvPr>
          <p:cNvSpPr txBox="1"/>
          <p:nvPr/>
        </p:nvSpPr>
        <p:spPr>
          <a:xfrm>
            <a:off x="1000711" y="2057734"/>
            <a:ext cx="1710258" cy="215444"/>
          </a:xfrm>
          <a:prstGeom prst="rect">
            <a:avLst/>
          </a:prstGeom>
          <a:noFill/>
        </p:spPr>
        <p:txBody>
          <a:bodyPr wrap="square" lIns="0" tIns="0" rIns="0" bIns="0" rtlCol="0">
            <a:spAutoFit/>
          </a:bodyPr>
          <a:lstStyle/>
          <a:p>
            <a:r>
              <a:rPr lang="es-ES" sz="1400" b="1" dirty="0">
                <a:solidFill>
                  <a:srgbClr val="EC6601"/>
                </a:solidFill>
              </a:rPr>
              <a:t>Script 2</a:t>
            </a:r>
          </a:p>
        </p:txBody>
      </p:sp>
      <p:sp>
        <p:nvSpPr>
          <p:cNvPr id="15" name="Rectangle 2">
            <a:extLst>
              <a:ext uri="{FF2B5EF4-FFF2-40B4-BE49-F238E27FC236}">
                <a16:creationId xmlns:a16="http://schemas.microsoft.com/office/drawing/2014/main" id="{07300B72-4EE8-4A70-91A5-C71262A2E95F}"/>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2097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E656-301E-4950-8FD4-D32475DA72D7}"/>
              </a:ext>
            </a:extLst>
          </p:cNvPr>
          <p:cNvSpPr>
            <a:spLocks noGrp="1"/>
          </p:cNvSpPr>
          <p:nvPr>
            <p:ph type="title"/>
          </p:nvPr>
        </p:nvSpPr>
        <p:spPr/>
        <p:txBody>
          <a:bodyPr/>
          <a:lstStyle/>
          <a:p>
            <a:r>
              <a:rPr lang="es-ES" dirty="0"/>
              <a:t>Comandos</a:t>
            </a:r>
          </a:p>
        </p:txBody>
      </p:sp>
      <p:sp>
        <p:nvSpPr>
          <p:cNvPr id="3" name="Date Placeholder 2">
            <a:extLst>
              <a:ext uri="{FF2B5EF4-FFF2-40B4-BE49-F238E27FC236}">
                <a16:creationId xmlns:a16="http://schemas.microsoft.com/office/drawing/2014/main" id="{715A6DF7-3FE8-49B0-B664-BCE2CAAC4B53}"/>
              </a:ext>
            </a:extLst>
          </p:cNvPr>
          <p:cNvSpPr>
            <a:spLocks noGrp="1"/>
          </p:cNvSpPr>
          <p:nvPr>
            <p:ph type="dt" sz="half" idx="2"/>
          </p:nvPr>
        </p:nvSpPr>
        <p:spPr/>
        <p:txBody>
          <a:bodyPr/>
          <a:lstStyle/>
          <a:p>
            <a:pPr defTabSz="685800"/>
            <a:fld id="{F083F41A-041A-4006-B4DB-57C47C38AE86}" type="datetime1">
              <a:rPr lang="en-GB" smtClean="0"/>
              <a:t>17/09/2021</a:t>
            </a:fld>
            <a:endParaRPr lang="en-GB" dirty="0"/>
          </a:p>
        </p:txBody>
      </p:sp>
      <p:sp>
        <p:nvSpPr>
          <p:cNvPr id="5" name="Text Placeholder 4">
            <a:extLst>
              <a:ext uri="{FF2B5EF4-FFF2-40B4-BE49-F238E27FC236}">
                <a16:creationId xmlns:a16="http://schemas.microsoft.com/office/drawing/2014/main" id="{CC92CE10-97BA-48F4-89B1-347D05A1D779}"/>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1C2CCDF6-3BFA-48EA-AFF5-38C8B29CA9B1}"/>
              </a:ext>
            </a:extLst>
          </p:cNvPr>
          <p:cNvSpPr>
            <a:spLocks noGrp="1"/>
          </p:cNvSpPr>
          <p:nvPr>
            <p:ph type="ftr" sz="quarter" idx="13"/>
          </p:nvPr>
        </p:nvSpPr>
        <p:spPr/>
        <p:txBody>
          <a:bodyPr/>
          <a:lstStyle/>
          <a:p>
            <a:r>
              <a:rPr lang="en-GB"/>
              <a:t>Type here if  add info needed  for every slide</a:t>
            </a:r>
            <a:endParaRPr lang="en-GB" dirty="0"/>
          </a:p>
        </p:txBody>
      </p:sp>
      <p:pic>
        <p:nvPicPr>
          <p:cNvPr id="7" name="Picture 6">
            <a:extLst>
              <a:ext uri="{FF2B5EF4-FFF2-40B4-BE49-F238E27FC236}">
                <a16:creationId xmlns:a16="http://schemas.microsoft.com/office/drawing/2014/main" id="{1345BD35-1013-4049-BFDE-5AA9F66354C1}"/>
              </a:ext>
            </a:extLst>
          </p:cNvPr>
          <p:cNvPicPr>
            <a:picLocks noChangeAspect="1"/>
          </p:cNvPicPr>
          <p:nvPr/>
        </p:nvPicPr>
        <p:blipFill>
          <a:blip r:embed="rId2"/>
          <a:stretch>
            <a:fillRect/>
          </a:stretch>
        </p:blipFill>
        <p:spPr>
          <a:xfrm>
            <a:off x="1725195" y="1519081"/>
            <a:ext cx="4524375" cy="1895475"/>
          </a:xfrm>
          <a:prstGeom prst="rect">
            <a:avLst/>
          </a:prstGeom>
        </p:spPr>
      </p:pic>
    </p:spTree>
    <p:extLst>
      <p:ext uri="{BB962C8B-B14F-4D97-AF65-F5344CB8AC3E}">
        <p14:creationId xmlns:p14="http://schemas.microsoft.com/office/powerpoint/2010/main" val="565139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2C23E-C8F3-425E-AF2F-24507012BFAB}"/>
              </a:ext>
            </a:extLst>
          </p:cNvPr>
          <p:cNvSpPr>
            <a:spLocks noGrp="1"/>
          </p:cNvSpPr>
          <p:nvPr>
            <p:ph type="title"/>
          </p:nvPr>
        </p:nvSpPr>
        <p:spPr/>
        <p:txBody>
          <a:bodyPr/>
          <a:lstStyle/>
          <a:p>
            <a:r>
              <a:rPr lang="es-ES" dirty="0"/>
              <a:t>Do </a:t>
            </a:r>
            <a:r>
              <a:rPr lang="es-ES" dirty="0" err="1"/>
              <a:t>you</a:t>
            </a:r>
            <a:r>
              <a:rPr lang="es-ES" dirty="0"/>
              <a:t> </a:t>
            </a:r>
            <a:r>
              <a:rPr lang="es-ES" dirty="0" err="1"/>
              <a:t>know</a:t>
            </a:r>
            <a:r>
              <a:rPr lang="es-ES" dirty="0"/>
              <a:t> </a:t>
            </a:r>
            <a:r>
              <a:rPr lang="es-ES" dirty="0" err="1"/>
              <a:t>coding</a:t>
            </a:r>
            <a:r>
              <a:rPr lang="es-ES" dirty="0"/>
              <a:t>?</a:t>
            </a:r>
          </a:p>
        </p:txBody>
      </p:sp>
      <p:sp>
        <p:nvSpPr>
          <p:cNvPr id="3" name="Date Placeholder 2">
            <a:extLst>
              <a:ext uri="{FF2B5EF4-FFF2-40B4-BE49-F238E27FC236}">
                <a16:creationId xmlns:a16="http://schemas.microsoft.com/office/drawing/2014/main" id="{4FDA4F94-B035-4374-AE3E-018185922C4E}"/>
              </a:ext>
            </a:extLst>
          </p:cNvPr>
          <p:cNvSpPr>
            <a:spLocks noGrp="1"/>
          </p:cNvSpPr>
          <p:nvPr>
            <p:ph type="dt" sz="half" idx="2"/>
          </p:nvPr>
        </p:nvSpPr>
        <p:spPr/>
        <p:txBody>
          <a:bodyPr/>
          <a:lstStyle/>
          <a:p>
            <a:pPr defTabSz="685800"/>
            <a:fld id="{F083F41A-041A-4006-B4DB-57C47C38AE86}" type="datetime1">
              <a:rPr lang="en-GB" smtClean="0"/>
              <a:t>17/09/2021</a:t>
            </a:fld>
            <a:endParaRPr lang="en-GB" dirty="0"/>
          </a:p>
        </p:txBody>
      </p:sp>
      <p:sp>
        <p:nvSpPr>
          <p:cNvPr id="5" name="Text Placeholder 4">
            <a:extLst>
              <a:ext uri="{FF2B5EF4-FFF2-40B4-BE49-F238E27FC236}">
                <a16:creationId xmlns:a16="http://schemas.microsoft.com/office/drawing/2014/main" id="{1E931173-949D-4DC9-B103-4D92E2E6B0DA}"/>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4B645205-F6AE-4997-A657-67AD7D36F08D}"/>
              </a:ext>
            </a:extLst>
          </p:cNvPr>
          <p:cNvSpPr>
            <a:spLocks noGrp="1"/>
          </p:cNvSpPr>
          <p:nvPr>
            <p:ph type="ftr" sz="quarter" idx="13"/>
          </p:nvPr>
        </p:nvSpPr>
        <p:spPr/>
        <p:txBody>
          <a:bodyPr/>
          <a:lstStyle/>
          <a:p>
            <a:r>
              <a:rPr lang="en-GB"/>
              <a:t>Type here if  add info needed  for every slide</a:t>
            </a:r>
            <a:endParaRPr lang="en-GB" dirty="0"/>
          </a:p>
        </p:txBody>
      </p:sp>
      <p:pic>
        <p:nvPicPr>
          <p:cNvPr id="121858" name="Picture 2" descr="var still_alive = true;   while (still_alive)  {   WearMask();   Stay6ftApart();   WashHands();   GetTested();   }">
            <a:extLst>
              <a:ext uri="{FF2B5EF4-FFF2-40B4-BE49-F238E27FC236}">
                <a16:creationId xmlns:a16="http://schemas.microsoft.com/office/drawing/2014/main" id="{ABD6C0B6-E32E-4502-8963-6272D62968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481" y="1535638"/>
            <a:ext cx="4080737" cy="2300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78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DED8A-02E8-4688-82D3-8CC884114F5C}"/>
              </a:ext>
            </a:extLst>
          </p:cNvPr>
          <p:cNvSpPr>
            <a:spLocks noGrp="1"/>
          </p:cNvSpPr>
          <p:nvPr>
            <p:ph type="title"/>
          </p:nvPr>
        </p:nvSpPr>
        <p:spPr/>
        <p:txBody>
          <a:bodyPr/>
          <a:lstStyle/>
          <a:p>
            <a:r>
              <a:rPr lang="es-ES" dirty="0"/>
              <a:t>Bloques de código</a:t>
            </a:r>
          </a:p>
        </p:txBody>
      </p:sp>
      <p:sp>
        <p:nvSpPr>
          <p:cNvPr id="3" name="Date Placeholder 2">
            <a:extLst>
              <a:ext uri="{FF2B5EF4-FFF2-40B4-BE49-F238E27FC236}">
                <a16:creationId xmlns:a16="http://schemas.microsoft.com/office/drawing/2014/main" id="{CC4C076E-BDB8-48C3-A9D3-26E7CE503E89}"/>
              </a:ext>
            </a:extLst>
          </p:cNvPr>
          <p:cNvSpPr>
            <a:spLocks noGrp="1"/>
          </p:cNvSpPr>
          <p:nvPr>
            <p:ph type="dt" sz="half" idx="2"/>
          </p:nvPr>
        </p:nvSpPr>
        <p:spPr/>
        <p:txBody>
          <a:bodyPr/>
          <a:lstStyle/>
          <a:p>
            <a:pPr defTabSz="685800"/>
            <a:fld id="{F083F41A-041A-4006-B4DB-57C47C38AE86}" type="datetime1">
              <a:rPr lang="en-GB" smtClean="0"/>
              <a:t>17/09/2021</a:t>
            </a:fld>
            <a:endParaRPr lang="en-GB" dirty="0"/>
          </a:p>
        </p:txBody>
      </p:sp>
      <p:sp>
        <p:nvSpPr>
          <p:cNvPr id="4" name="Text Placeholder 3">
            <a:extLst>
              <a:ext uri="{FF2B5EF4-FFF2-40B4-BE49-F238E27FC236}">
                <a16:creationId xmlns:a16="http://schemas.microsoft.com/office/drawing/2014/main" id="{1383821C-B6B4-43C4-82B1-440356944647}"/>
              </a:ext>
            </a:extLst>
          </p:cNvPr>
          <p:cNvSpPr>
            <a:spLocks noGrp="1"/>
          </p:cNvSpPr>
          <p:nvPr>
            <p:ph type="body" sz="quarter" idx="10"/>
          </p:nvPr>
        </p:nvSpPr>
        <p:spPr/>
        <p:txBody>
          <a:bodyPr/>
          <a:lstStyle/>
          <a:p>
            <a:r>
              <a:rPr lang="es-ES" dirty="0"/>
              <a:t>IF:</a:t>
            </a:r>
          </a:p>
        </p:txBody>
      </p:sp>
      <p:sp>
        <p:nvSpPr>
          <p:cNvPr id="5" name="Text Placeholder 4">
            <a:extLst>
              <a:ext uri="{FF2B5EF4-FFF2-40B4-BE49-F238E27FC236}">
                <a16:creationId xmlns:a16="http://schemas.microsoft.com/office/drawing/2014/main" id="{D9A7CAB4-B836-4B56-89F8-0714791D1861}"/>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0F2C8FDE-95E6-41E7-8705-5F5288800FC7}"/>
              </a:ext>
            </a:extLst>
          </p:cNvPr>
          <p:cNvSpPr>
            <a:spLocks noGrp="1"/>
          </p:cNvSpPr>
          <p:nvPr>
            <p:ph type="ftr" sz="quarter" idx="13"/>
          </p:nvPr>
        </p:nvSpPr>
        <p:spPr/>
        <p:txBody>
          <a:bodyPr/>
          <a:lstStyle/>
          <a:p>
            <a:r>
              <a:rPr lang="en-GB"/>
              <a:t>Type here if  add info needed  for every slide</a:t>
            </a:r>
            <a:endParaRPr lang="en-GB" dirty="0"/>
          </a:p>
        </p:txBody>
      </p:sp>
      <p:sp>
        <p:nvSpPr>
          <p:cNvPr id="7" name="Text Placeholder 3">
            <a:extLst>
              <a:ext uri="{FF2B5EF4-FFF2-40B4-BE49-F238E27FC236}">
                <a16:creationId xmlns:a16="http://schemas.microsoft.com/office/drawing/2014/main" id="{6A235FF3-770B-486E-9C1F-7189FFD7B1F7}"/>
              </a:ext>
            </a:extLst>
          </p:cNvPr>
          <p:cNvSpPr txBox="1">
            <a:spLocks/>
          </p:cNvSpPr>
          <p:nvPr/>
        </p:nvSpPr>
        <p:spPr>
          <a:xfrm>
            <a:off x="972441" y="3035425"/>
            <a:ext cx="5400818" cy="917740"/>
          </a:xfrm>
          <a:prstGeom prst="rect">
            <a:avLst/>
          </a:prstGeom>
        </p:spPr>
        <p:txBody>
          <a:bodyPr vert="horz" lIns="0" tIns="0" rIns="0" bIns="0" rtlCol="0">
            <a:noAutofit/>
          </a:bodyPr>
          <a:lstStyle>
            <a:lvl1pPr marL="17780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400" b="0" kern="1200" smtClean="0">
                <a:solidFill>
                  <a:schemeClr val="tx1"/>
                </a:solidFill>
                <a:latin typeface="+mn-lt"/>
                <a:ea typeface="Geneva" pitchFamily="-128" charset="-128"/>
                <a:cs typeface="+mn-cs"/>
              </a:defRPr>
            </a:lvl1pPr>
            <a:lvl2pPr marL="361950" marR="0" indent="-18415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2pPr>
            <a:lvl3pPr marL="5397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smtClean="0">
                <a:solidFill>
                  <a:schemeClr val="tx1"/>
                </a:solidFill>
                <a:latin typeface="+mn-lt"/>
                <a:ea typeface="Geneva" pitchFamily="-128" charset="-128"/>
                <a:cs typeface="+mn-cs"/>
              </a:defRPr>
            </a:lvl3pPr>
            <a:lvl4pPr marL="7175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4pPr>
            <a:lvl5pPr marL="8953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a:solidFill>
                  <a:schemeClr val="tx1"/>
                </a:solidFill>
                <a:latin typeface="+mn-lt"/>
                <a:ea typeface="Geneva" pitchFamily="-128"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s-ES" dirty="0"/>
              <a:t>FOR:</a:t>
            </a:r>
          </a:p>
        </p:txBody>
      </p:sp>
      <p:sp>
        <p:nvSpPr>
          <p:cNvPr id="15" name="Rectangle 14">
            <a:extLst>
              <a:ext uri="{FF2B5EF4-FFF2-40B4-BE49-F238E27FC236}">
                <a16:creationId xmlns:a16="http://schemas.microsoft.com/office/drawing/2014/main" id="{F75A0D3A-DF36-4DFA-AA85-15592CF1406B}"/>
              </a:ext>
            </a:extLst>
          </p:cNvPr>
          <p:cNvSpPr/>
          <p:nvPr/>
        </p:nvSpPr>
        <p:spPr>
          <a:xfrm>
            <a:off x="3371850" y="584071"/>
            <a:ext cx="2544286" cy="369332"/>
          </a:xfrm>
          <a:prstGeom prst="rect">
            <a:avLst/>
          </a:prstGeom>
        </p:spPr>
        <p:txBody>
          <a:bodyPr wrap="none">
            <a:spAutoFit/>
          </a:bodyPr>
          <a:lstStyle/>
          <a:p>
            <a:r>
              <a:rPr lang="es-ES" dirty="0">
                <a:hlinkClick r:id="rId3"/>
              </a:rPr>
              <a:t>https://devhints.io/bash</a:t>
            </a:r>
            <a:endParaRPr lang="es-ES" dirty="0"/>
          </a:p>
        </p:txBody>
      </p:sp>
      <p:pic>
        <p:nvPicPr>
          <p:cNvPr id="145410" name="Picture 2" descr="R if...else Statement (With Examples)">
            <a:extLst>
              <a:ext uri="{FF2B5EF4-FFF2-40B4-BE49-F238E27FC236}">
                <a16:creationId xmlns:a16="http://schemas.microsoft.com/office/drawing/2014/main" id="{21633430-8E1D-4998-A71E-CB53123509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6831" y="1231441"/>
            <a:ext cx="1553588" cy="1514609"/>
          </a:xfrm>
          <a:prstGeom prst="rect">
            <a:avLst/>
          </a:prstGeom>
          <a:noFill/>
          <a:extLst>
            <a:ext uri="{909E8E84-426E-40DD-AFC4-6F175D3DCCD1}">
              <a14:hiddenFill xmlns:a14="http://schemas.microsoft.com/office/drawing/2010/main">
                <a:solidFill>
                  <a:srgbClr val="FFFFFF"/>
                </a:solidFill>
              </a14:hiddenFill>
            </a:ext>
          </a:extLst>
        </p:spPr>
      </p:pic>
      <p:pic>
        <p:nvPicPr>
          <p:cNvPr id="145412" name="Picture 4" descr="For Loop: Definition, Example &amp; Results - Video &amp; Lesson Transcript |  Study.com">
            <a:extLst>
              <a:ext uri="{FF2B5EF4-FFF2-40B4-BE49-F238E27FC236}">
                <a16:creationId xmlns:a16="http://schemas.microsoft.com/office/drawing/2014/main" id="{58F0DA0C-83E9-4EC4-A3EE-E6F609E2809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66732" y="3186655"/>
            <a:ext cx="2580415" cy="1450807"/>
          </a:xfrm>
          <a:prstGeom prst="rect">
            <a:avLst/>
          </a:prstGeom>
          <a:noFill/>
          <a:extLst>
            <a:ext uri="{909E8E84-426E-40DD-AFC4-6F175D3DCCD1}">
              <a14:hiddenFill xmlns:a14="http://schemas.microsoft.com/office/drawing/2010/main">
                <a:solidFill>
                  <a:srgbClr val="FFFFFF"/>
                </a:solidFill>
              </a14:hiddenFill>
            </a:ext>
          </a:extLst>
        </p:spPr>
      </p:pic>
      <p:pic>
        <p:nvPicPr>
          <p:cNvPr id="145414" name="Picture 6" descr="Scala - while Loop - Tutorialspoint">
            <a:extLst>
              <a:ext uri="{FF2B5EF4-FFF2-40B4-BE49-F238E27FC236}">
                <a16:creationId xmlns:a16="http://schemas.microsoft.com/office/drawing/2014/main" id="{2105ADA0-1913-4925-8D1B-4EEF0981BC2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38055" y="1091690"/>
            <a:ext cx="1844207" cy="1813423"/>
          </a:xfrm>
          <a:prstGeom prst="rect">
            <a:avLst/>
          </a:prstGeom>
          <a:noFill/>
          <a:extLst>
            <a:ext uri="{909E8E84-426E-40DD-AFC4-6F175D3DCCD1}">
              <a14:hiddenFill xmlns:a14="http://schemas.microsoft.com/office/drawing/2010/main">
                <a:solidFill>
                  <a:srgbClr val="FFFFFF"/>
                </a:solidFill>
              </a14:hiddenFill>
            </a:ext>
          </a:extLst>
        </p:spPr>
      </p:pic>
      <p:sp>
        <p:nvSpPr>
          <p:cNvPr id="19" name="Text Placeholder 3">
            <a:extLst>
              <a:ext uri="{FF2B5EF4-FFF2-40B4-BE49-F238E27FC236}">
                <a16:creationId xmlns:a16="http://schemas.microsoft.com/office/drawing/2014/main" id="{09AB3EBD-2D37-4E98-B35A-D228F5CA2BEC}"/>
              </a:ext>
            </a:extLst>
          </p:cNvPr>
          <p:cNvSpPr txBox="1">
            <a:spLocks/>
          </p:cNvSpPr>
          <p:nvPr/>
        </p:nvSpPr>
        <p:spPr>
          <a:xfrm>
            <a:off x="5270994" y="1263728"/>
            <a:ext cx="7191375" cy="1166473"/>
          </a:xfrm>
          <a:prstGeom prst="rect">
            <a:avLst/>
          </a:prstGeom>
        </p:spPr>
        <p:txBody>
          <a:bodyPr vert="horz" lIns="0" tIns="0" rIns="0" bIns="0" rtlCol="0">
            <a:noAutofit/>
          </a:bodyPr>
          <a:lstStyle>
            <a:lvl1pPr marL="17780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400" b="0" kern="1200" smtClean="0">
                <a:solidFill>
                  <a:schemeClr val="tx1"/>
                </a:solidFill>
                <a:latin typeface="+mn-lt"/>
                <a:ea typeface="Geneva" pitchFamily="-128" charset="-128"/>
                <a:cs typeface="+mn-cs"/>
              </a:defRPr>
            </a:lvl1pPr>
            <a:lvl2pPr marL="361950" marR="0" indent="-18415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2pPr>
            <a:lvl3pPr marL="5397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smtClean="0">
                <a:solidFill>
                  <a:schemeClr val="tx1"/>
                </a:solidFill>
                <a:latin typeface="+mn-lt"/>
                <a:ea typeface="Geneva" pitchFamily="-128" charset="-128"/>
                <a:cs typeface="+mn-cs"/>
              </a:defRPr>
            </a:lvl3pPr>
            <a:lvl4pPr marL="7175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4pPr>
            <a:lvl5pPr marL="8953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a:solidFill>
                  <a:schemeClr val="tx1"/>
                </a:solidFill>
                <a:latin typeface="+mn-lt"/>
                <a:ea typeface="Geneva" pitchFamily="-128"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s-ES" dirty="0"/>
              <a:t>WHILE:</a:t>
            </a:r>
          </a:p>
        </p:txBody>
      </p:sp>
    </p:spTree>
    <p:extLst>
      <p:ext uri="{BB962C8B-B14F-4D97-AF65-F5344CB8AC3E}">
        <p14:creationId xmlns:p14="http://schemas.microsoft.com/office/powerpoint/2010/main" val="2534021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9EE8C-64B9-44CC-981C-6CBD257CE0BA}"/>
              </a:ext>
            </a:extLst>
          </p:cNvPr>
          <p:cNvSpPr>
            <a:spLocks noGrp="1"/>
          </p:cNvSpPr>
          <p:nvPr>
            <p:ph type="title"/>
          </p:nvPr>
        </p:nvSpPr>
        <p:spPr/>
        <p:txBody>
          <a:bodyPr/>
          <a:lstStyle/>
          <a:p>
            <a:r>
              <a:rPr lang="es-ES" dirty="0"/>
              <a:t>IF</a:t>
            </a:r>
          </a:p>
        </p:txBody>
      </p:sp>
      <p:sp>
        <p:nvSpPr>
          <p:cNvPr id="3" name="Date Placeholder 2">
            <a:extLst>
              <a:ext uri="{FF2B5EF4-FFF2-40B4-BE49-F238E27FC236}">
                <a16:creationId xmlns:a16="http://schemas.microsoft.com/office/drawing/2014/main" id="{A87C3108-5AB0-408B-A50B-2C6880169A8E}"/>
              </a:ext>
            </a:extLst>
          </p:cNvPr>
          <p:cNvSpPr>
            <a:spLocks noGrp="1"/>
          </p:cNvSpPr>
          <p:nvPr>
            <p:ph type="dt" sz="half" idx="2"/>
          </p:nvPr>
        </p:nvSpPr>
        <p:spPr/>
        <p:txBody>
          <a:bodyPr/>
          <a:lstStyle/>
          <a:p>
            <a:pPr defTabSz="685800"/>
            <a:fld id="{F083F41A-041A-4006-B4DB-57C47C38AE86}" type="datetime1">
              <a:rPr lang="en-GB" smtClean="0"/>
              <a:t>17/09/2021</a:t>
            </a:fld>
            <a:endParaRPr lang="en-GB" dirty="0"/>
          </a:p>
        </p:txBody>
      </p:sp>
      <p:sp>
        <p:nvSpPr>
          <p:cNvPr id="4" name="Text Placeholder 3">
            <a:extLst>
              <a:ext uri="{FF2B5EF4-FFF2-40B4-BE49-F238E27FC236}">
                <a16:creationId xmlns:a16="http://schemas.microsoft.com/office/drawing/2014/main" id="{985BD2DA-1D40-4BB7-AFAD-6C604E3A3AAD}"/>
              </a:ext>
            </a:extLst>
          </p:cNvPr>
          <p:cNvSpPr>
            <a:spLocks noGrp="1"/>
          </p:cNvSpPr>
          <p:nvPr>
            <p:ph type="body" sz="quarter" idx="10"/>
          </p:nvPr>
        </p:nvSpPr>
        <p:spPr/>
        <p:txBody>
          <a:bodyPr/>
          <a:lstStyle/>
          <a:p>
            <a:r>
              <a:rPr lang="en-US" dirty="0"/>
              <a:t>Conditionals have many forms. The most basic form is: </a:t>
            </a:r>
            <a:r>
              <a:rPr lang="en-US" b="1" dirty="0"/>
              <a:t>if</a:t>
            </a:r>
            <a:r>
              <a:rPr lang="en-US" dirty="0"/>
              <a:t> </a:t>
            </a:r>
            <a:r>
              <a:rPr lang="en-US" i="1" dirty="0"/>
              <a:t>expression</a:t>
            </a:r>
            <a:r>
              <a:rPr lang="en-US" dirty="0"/>
              <a:t> </a:t>
            </a:r>
            <a:r>
              <a:rPr lang="en-US" b="1" dirty="0"/>
              <a:t>then</a:t>
            </a:r>
            <a:r>
              <a:rPr lang="en-US" dirty="0"/>
              <a:t> </a:t>
            </a:r>
            <a:r>
              <a:rPr lang="en-US" i="1" dirty="0"/>
              <a:t>statement</a:t>
            </a:r>
            <a:r>
              <a:rPr lang="en-US" dirty="0"/>
              <a:t> where 'statement' is only executed if 'expression' evaluates to true. '2&lt;1' is an </a:t>
            </a:r>
            <a:r>
              <a:rPr lang="en-US" dirty="0" err="1"/>
              <a:t>expresion</a:t>
            </a:r>
            <a:r>
              <a:rPr lang="en-US" dirty="0"/>
              <a:t> that evaluates to false, while '2&gt;1' evaluates to </a:t>
            </a:r>
            <a:r>
              <a:rPr lang="en-US" dirty="0" err="1"/>
              <a:t>true.xs</a:t>
            </a:r>
            <a:endParaRPr lang="en-US" dirty="0"/>
          </a:p>
          <a:p>
            <a:pPr marL="0" indent="0">
              <a:buNone/>
            </a:pPr>
            <a:endParaRPr lang="es-ES" dirty="0"/>
          </a:p>
        </p:txBody>
      </p:sp>
      <p:sp>
        <p:nvSpPr>
          <p:cNvPr id="5" name="Text Placeholder 4">
            <a:extLst>
              <a:ext uri="{FF2B5EF4-FFF2-40B4-BE49-F238E27FC236}">
                <a16:creationId xmlns:a16="http://schemas.microsoft.com/office/drawing/2014/main" id="{003DAD9B-33D2-41F5-A4AE-DCBC5E5C1569}"/>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8CEA95A3-A8D4-4F83-9389-82CF17396EC0}"/>
              </a:ext>
            </a:extLst>
          </p:cNvPr>
          <p:cNvSpPr>
            <a:spLocks noGrp="1"/>
          </p:cNvSpPr>
          <p:nvPr>
            <p:ph type="ftr" sz="quarter" idx="13"/>
          </p:nvPr>
        </p:nvSpPr>
        <p:spPr/>
        <p:txBody>
          <a:bodyPr/>
          <a:lstStyle/>
          <a:p>
            <a:r>
              <a:rPr lang="en-GB"/>
              <a:t>Type here if  add info needed  for every slide</a:t>
            </a:r>
            <a:endParaRPr lang="en-GB" dirty="0"/>
          </a:p>
        </p:txBody>
      </p:sp>
      <p:sp>
        <p:nvSpPr>
          <p:cNvPr id="7" name="Rectangle 6">
            <a:extLst>
              <a:ext uri="{FF2B5EF4-FFF2-40B4-BE49-F238E27FC236}">
                <a16:creationId xmlns:a16="http://schemas.microsoft.com/office/drawing/2014/main" id="{869A4897-86E5-4160-864F-AC7365771FC0}"/>
              </a:ext>
            </a:extLst>
          </p:cNvPr>
          <p:cNvSpPr/>
          <p:nvPr/>
        </p:nvSpPr>
        <p:spPr>
          <a:xfrm>
            <a:off x="740733" y="4006951"/>
            <a:ext cx="6475229" cy="369332"/>
          </a:xfrm>
          <a:prstGeom prst="rect">
            <a:avLst/>
          </a:prstGeom>
        </p:spPr>
        <p:txBody>
          <a:bodyPr wrap="square">
            <a:spAutoFit/>
          </a:bodyPr>
          <a:lstStyle/>
          <a:p>
            <a:r>
              <a:rPr lang="es-ES" dirty="0"/>
              <a:t>https://www.tutorialspoint.com/execute_bash_online.php</a:t>
            </a:r>
          </a:p>
        </p:txBody>
      </p:sp>
      <p:pic>
        <p:nvPicPr>
          <p:cNvPr id="8" name="Picture 7">
            <a:extLst>
              <a:ext uri="{FF2B5EF4-FFF2-40B4-BE49-F238E27FC236}">
                <a16:creationId xmlns:a16="http://schemas.microsoft.com/office/drawing/2014/main" id="{B0C14601-6B1B-4280-AC5B-7ECEED83020E}"/>
              </a:ext>
            </a:extLst>
          </p:cNvPr>
          <p:cNvPicPr>
            <a:picLocks noChangeAspect="1"/>
          </p:cNvPicPr>
          <p:nvPr/>
        </p:nvPicPr>
        <p:blipFill>
          <a:blip r:embed="rId2"/>
          <a:stretch>
            <a:fillRect/>
          </a:stretch>
        </p:blipFill>
        <p:spPr>
          <a:xfrm>
            <a:off x="2439262" y="2513726"/>
            <a:ext cx="3305175" cy="704850"/>
          </a:xfrm>
          <a:prstGeom prst="rect">
            <a:avLst/>
          </a:prstGeom>
        </p:spPr>
      </p:pic>
    </p:spTree>
    <p:extLst>
      <p:ext uri="{BB962C8B-B14F-4D97-AF65-F5344CB8AC3E}">
        <p14:creationId xmlns:p14="http://schemas.microsoft.com/office/powerpoint/2010/main" val="4202409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A7870-7F05-4A21-B37C-EE65DE5556F8}"/>
              </a:ext>
            </a:extLst>
          </p:cNvPr>
          <p:cNvSpPr>
            <a:spLocks noGrp="1"/>
          </p:cNvSpPr>
          <p:nvPr>
            <p:ph type="title"/>
          </p:nvPr>
        </p:nvSpPr>
        <p:spPr/>
        <p:txBody>
          <a:bodyPr/>
          <a:lstStyle/>
          <a:p>
            <a:r>
              <a:rPr lang="es-ES" dirty="0" err="1"/>
              <a:t>While</a:t>
            </a:r>
            <a:r>
              <a:rPr lang="es-ES" dirty="0"/>
              <a:t> &amp; </a:t>
            </a:r>
            <a:r>
              <a:rPr lang="es-ES" dirty="0" err="1"/>
              <a:t>For</a:t>
            </a:r>
            <a:endParaRPr lang="es-ES" dirty="0"/>
          </a:p>
        </p:txBody>
      </p:sp>
      <p:sp>
        <p:nvSpPr>
          <p:cNvPr id="3" name="Date Placeholder 2">
            <a:extLst>
              <a:ext uri="{FF2B5EF4-FFF2-40B4-BE49-F238E27FC236}">
                <a16:creationId xmlns:a16="http://schemas.microsoft.com/office/drawing/2014/main" id="{94D5A32E-3E91-45DD-AF41-0770BE9CA33A}"/>
              </a:ext>
            </a:extLst>
          </p:cNvPr>
          <p:cNvSpPr>
            <a:spLocks noGrp="1"/>
          </p:cNvSpPr>
          <p:nvPr>
            <p:ph type="dt" sz="half" idx="2"/>
          </p:nvPr>
        </p:nvSpPr>
        <p:spPr/>
        <p:txBody>
          <a:bodyPr/>
          <a:lstStyle/>
          <a:p>
            <a:pPr defTabSz="685800"/>
            <a:fld id="{F083F41A-041A-4006-B4DB-57C47C38AE86}" type="datetime1">
              <a:rPr lang="en-GB" smtClean="0"/>
              <a:t>17/09/2021</a:t>
            </a:fld>
            <a:endParaRPr lang="en-GB" dirty="0"/>
          </a:p>
        </p:txBody>
      </p:sp>
      <p:sp>
        <p:nvSpPr>
          <p:cNvPr id="4" name="Text Placeholder 3">
            <a:extLst>
              <a:ext uri="{FF2B5EF4-FFF2-40B4-BE49-F238E27FC236}">
                <a16:creationId xmlns:a16="http://schemas.microsoft.com/office/drawing/2014/main" id="{EB2B677B-FB5D-47D7-B3BC-33307D6096CD}"/>
              </a:ext>
            </a:extLst>
          </p:cNvPr>
          <p:cNvSpPr>
            <a:spLocks noGrp="1"/>
          </p:cNvSpPr>
          <p:nvPr>
            <p:ph type="body" sz="quarter" idx="10"/>
          </p:nvPr>
        </p:nvSpPr>
        <p:spPr/>
        <p:txBody>
          <a:bodyPr/>
          <a:lstStyle/>
          <a:p>
            <a:r>
              <a:rPr lang="en-US" dirty="0"/>
              <a:t>The </a:t>
            </a:r>
            <a:r>
              <a:rPr lang="en-US" b="1" dirty="0"/>
              <a:t>for</a:t>
            </a:r>
            <a:r>
              <a:rPr lang="en-US" dirty="0"/>
              <a:t> loop is a little bit different from other programming languages. Basically, it let's you iterate over a series of 'words' within a string.</a:t>
            </a:r>
          </a:p>
          <a:p>
            <a:endParaRPr lang="en-US" dirty="0"/>
          </a:p>
          <a:p>
            <a:endParaRPr lang="en-US" dirty="0"/>
          </a:p>
          <a:p>
            <a:endParaRPr lang="en-US" dirty="0"/>
          </a:p>
          <a:p>
            <a:endParaRPr lang="en-US" dirty="0"/>
          </a:p>
          <a:p>
            <a:pPr marL="0" indent="0">
              <a:buNone/>
            </a:pPr>
            <a:endParaRPr lang="en-US" dirty="0"/>
          </a:p>
          <a:p>
            <a:r>
              <a:rPr lang="en-US" dirty="0"/>
              <a:t>The </a:t>
            </a:r>
            <a:r>
              <a:rPr lang="en-US" b="1" dirty="0"/>
              <a:t>while</a:t>
            </a:r>
            <a:r>
              <a:rPr lang="en-US" dirty="0"/>
              <a:t> executes a piece of code if the control expression is true, and only stops when it is false (or a explicit break is found within the executed code.</a:t>
            </a:r>
          </a:p>
          <a:p>
            <a:endParaRPr lang="es-ES" dirty="0"/>
          </a:p>
        </p:txBody>
      </p:sp>
      <p:sp>
        <p:nvSpPr>
          <p:cNvPr id="5" name="Text Placeholder 4">
            <a:extLst>
              <a:ext uri="{FF2B5EF4-FFF2-40B4-BE49-F238E27FC236}">
                <a16:creationId xmlns:a16="http://schemas.microsoft.com/office/drawing/2014/main" id="{4A309848-B7F2-4E47-9A7B-DB88BEF16DC8}"/>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2F287737-9A69-4526-8B1F-E9EA82B71190}"/>
              </a:ext>
            </a:extLst>
          </p:cNvPr>
          <p:cNvSpPr>
            <a:spLocks noGrp="1"/>
          </p:cNvSpPr>
          <p:nvPr>
            <p:ph type="ftr" sz="quarter" idx="13"/>
          </p:nvPr>
        </p:nvSpPr>
        <p:spPr/>
        <p:txBody>
          <a:bodyPr/>
          <a:lstStyle/>
          <a:p>
            <a:r>
              <a:rPr lang="en-GB"/>
              <a:t>Type here if  add info needed  for every slide</a:t>
            </a:r>
            <a:endParaRPr lang="en-GB" dirty="0"/>
          </a:p>
        </p:txBody>
      </p:sp>
      <p:pic>
        <p:nvPicPr>
          <p:cNvPr id="7" name="Picture 6">
            <a:extLst>
              <a:ext uri="{FF2B5EF4-FFF2-40B4-BE49-F238E27FC236}">
                <a16:creationId xmlns:a16="http://schemas.microsoft.com/office/drawing/2014/main" id="{A6C51271-599D-43B3-96B1-590AFC7B69CB}"/>
              </a:ext>
            </a:extLst>
          </p:cNvPr>
          <p:cNvPicPr>
            <a:picLocks noChangeAspect="1"/>
          </p:cNvPicPr>
          <p:nvPr/>
        </p:nvPicPr>
        <p:blipFill>
          <a:blip r:embed="rId2"/>
          <a:stretch>
            <a:fillRect/>
          </a:stretch>
        </p:blipFill>
        <p:spPr>
          <a:xfrm>
            <a:off x="2715179" y="1903675"/>
            <a:ext cx="2352675" cy="809625"/>
          </a:xfrm>
          <a:prstGeom prst="rect">
            <a:avLst/>
          </a:prstGeom>
        </p:spPr>
      </p:pic>
      <p:pic>
        <p:nvPicPr>
          <p:cNvPr id="8" name="Picture 7">
            <a:extLst>
              <a:ext uri="{FF2B5EF4-FFF2-40B4-BE49-F238E27FC236}">
                <a16:creationId xmlns:a16="http://schemas.microsoft.com/office/drawing/2014/main" id="{80B7C52E-7722-405E-A4FD-352D21CB9018}"/>
              </a:ext>
            </a:extLst>
          </p:cNvPr>
          <p:cNvPicPr>
            <a:picLocks noChangeAspect="1"/>
          </p:cNvPicPr>
          <p:nvPr/>
        </p:nvPicPr>
        <p:blipFill>
          <a:blip r:embed="rId3"/>
          <a:stretch>
            <a:fillRect/>
          </a:stretch>
        </p:blipFill>
        <p:spPr>
          <a:xfrm>
            <a:off x="2634105" y="3611526"/>
            <a:ext cx="3152775" cy="1181100"/>
          </a:xfrm>
          <a:prstGeom prst="rect">
            <a:avLst/>
          </a:prstGeom>
        </p:spPr>
      </p:pic>
    </p:spTree>
    <p:extLst>
      <p:ext uri="{BB962C8B-B14F-4D97-AF65-F5344CB8AC3E}">
        <p14:creationId xmlns:p14="http://schemas.microsoft.com/office/powerpoint/2010/main" val="2605291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7745-B5B4-4444-B7D4-0E686422CEA6}"/>
              </a:ext>
            </a:extLst>
          </p:cNvPr>
          <p:cNvSpPr>
            <a:spLocks noGrp="1"/>
          </p:cNvSpPr>
          <p:nvPr>
            <p:ph type="title"/>
          </p:nvPr>
        </p:nvSpPr>
        <p:spPr>
          <a:xfrm>
            <a:off x="978102" y="630238"/>
            <a:ext cx="7185713" cy="276999"/>
          </a:xfrm>
        </p:spPr>
        <p:txBody>
          <a:bodyPr/>
          <a:lstStyle/>
          <a:p>
            <a:r>
              <a:rPr lang="es-ES" dirty="0">
                <a:solidFill>
                  <a:srgbClr val="111111"/>
                </a:solidFill>
                <a:latin typeface="Helvetica Neue"/>
              </a:rPr>
              <a:t>Ejercicios</a:t>
            </a:r>
            <a:endParaRPr lang="es-ES" dirty="0"/>
          </a:p>
        </p:txBody>
      </p:sp>
      <p:sp>
        <p:nvSpPr>
          <p:cNvPr id="3" name="Date Placeholder 2">
            <a:extLst>
              <a:ext uri="{FF2B5EF4-FFF2-40B4-BE49-F238E27FC236}">
                <a16:creationId xmlns:a16="http://schemas.microsoft.com/office/drawing/2014/main" id="{D83E0F14-118E-47C7-9E9F-21B98AC2455F}"/>
              </a:ext>
            </a:extLst>
          </p:cNvPr>
          <p:cNvSpPr>
            <a:spLocks noGrp="1"/>
          </p:cNvSpPr>
          <p:nvPr>
            <p:ph type="dt" sz="half" idx="2"/>
          </p:nvPr>
        </p:nvSpPr>
        <p:spPr/>
        <p:txBody>
          <a:bodyPr/>
          <a:lstStyle/>
          <a:p>
            <a:pPr defTabSz="685800"/>
            <a:fld id="{F083F41A-041A-4006-B4DB-57C47C38AE86}" type="datetime1">
              <a:rPr lang="en-GB" smtClean="0"/>
              <a:t>17/09/2021</a:t>
            </a:fld>
            <a:endParaRPr lang="en-GB" dirty="0"/>
          </a:p>
        </p:txBody>
      </p:sp>
      <p:sp>
        <p:nvSpPr>
          <p:cNvPr id="5" name="Text Placeholder 4">
            <a:extLst>
              <a:ext uri="{FF2B5EF4-FFF2-40B4-BE49-F238E27FC236}">
                <a16:creationId xmlns:a16="http://schemas.microsoft.com/office/drawing/2014/main" id="{783B7CA7-F068-44FB-9057-3F557C0E3F90}"/>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22E38D2C-DDEC-44B9-8A1D-8719C496819A}"/>
              </a:ext>
            </a:extLst>
          </p:cNvPr>
          <p:cNvSpPr>
            <a:spLocks noGrp="1"/>
          </p:cNvSpPr>
          <p:nvPr>
            <p:ph type="ftr" sz="quarter" idx="13"/>
          </p:nvPr>
        </p:nvSpPr>
        <p:spPr/>
        <p:txBody>
          <a:bodyPr/>
          <a:lstStyle/>
          <a:p>
            <a:r>
              <a:rPr lang="en-GB"/>
              <a:t>Type here if  add info needed  for every slide</a:t>
            </a:r>
            <a:endParaRPr lang="en-GB" dirty="0"/>
          </a:p>
        </p:txBody>
      </p:sp>
      <p:sp>
        <p:nvSpPr>
          <p:cNvPr id="7" name="Rectangle 6">
            <a:extLst>
              <a:ext uri="{FF2B5EF4-FFF2-40B4-BE49-F238E27FC236}">
                <a16:creationId xmlns:a16="http://schemas.microsoft.com/office/drawing/2014/main" id="{6ED4E097-323B-4CA6-97D2-60AA423D9061}"/>
              </a:ext>
            </a:extLst>
          </p:cNvPr>
          <p:cNvSpPr/>
          <p:nvPr/>
        </p:nvSpPr>
        <p:spPr>
          <a:xfrm>
            <a:off x="586232" y="1066664"/>
            <a:ext cx="8310430" cy="2893100"/>
          </a:xfrm>
          <a:prstGeom prst="rect">
            <a:avLst/>
          </a:prstGeom>
        </p:spPr>
        <p:txBody>
          <a:bodyPr wrap="square">
            <a:spAutoFit/>
          </a:bodyPr>
          <a:lstStyle/>
          <a:p>
            <a:endParaRPr lang="es-ES" sz="1400" dirty="0">
              <a:solidFill>
                <a:srgbClr val="111111"/>
              </a:solidFill>
              <a:latin typeface="Helvetica Neue"/>
            </a:endParaRPr>
          </a:p>
          <a:p>
            <a:r>
              <a:rPr lang="es-ES" sz="1400" dirty="0">
                <a:solidFill>
                  <a:srgbClr val="111111"/>
                </a:solidFill>
                <a:latin typeface="Helvetica Neue"/>
              </a:rPr>
              <a:t>1.Genera un script con la siguiente lógica:</a:t>
            </a:r>
          </a:p>
          <a:p>
            <a:r>
              <a:rPr lang="es-ES" sz="1400" b="1" dirty="0">
                <a:solidFill>
                  <a:srgbClr val="EC6601"/>
                </a:solidFill>
                <a:latin typeface="Helvetica Neue"/>
              </a:rPr>
              <a:t>Haz un script que imprima “Hola a Todos” al ejecutarse</a:t>
            </a:r>
          </a:p>
          <a:p>
            <a:endParaRPr lang="es-ES" sz="1400" b="1" i="0" dirty="0">
              <a:solidFill>
                <a:srgbClr val="EC6601"/>
              </a:solidFill>
              <a:effectLst/>
              <a:latin typeface="Helvetica Neue"/>
            </a:endParaRPr>
          </a:p>
          <a:p>
            <a:r>
              <a:rPr lang="es-ES" sz="1400" dirty="0">
                <a:solidFill>
                  <a:srgbClr val="111111"/>
                </a:solidFill>
                <a:latin typeface="Helvetica Neue"/>
              </a:rPr>
              <a:t>2.Genera un script con la siguiente lógica:</a:t>
            </a:r>
          </a:p>
          <a:p>
            <a:endParaRPr lang="es-ES" sz="1400" dirty="0">
              <a:solidFill>
                <a:srgbClr val="111111"/>
              </a:solidFill>
              <a:latin typeface="Helvetica Neue"/>
            </a:endParaRPr>
          </a:p>
          <a:p>
            <a:r>
              <a:rPr lang="es-ES" sz="1400" b="1" dirty="0">
                <a:solidFill>
                  <a:srgbClr val="EC6601"/>
                </a:solidFill>
                <a:latin typeface="Helvetica Neue"/>
              </a:rPr>
              <a:t>Utiliza una variable e imprime su contenido por pantalla</a:t>
            </a:r>
          </a:p>
          <a:p>
            <a:endParaRPr lang="es-ES" sz="1400" b="1" dirty="0">
              <a:solidFill>
                <a:srgbClr val="EC6601"/>
              </a:solidFill>
              <a:latin typeface="Helvetica Neue"/>
            </a:endParaRPr>
          </a:p>
          <a:p>
            <a:r>
              <a:rPr lang="es-ES" sz="1400" dirty="0">
                <a:solidFill>
                  <a:srgbClr val="111111"/>
                </a:solidFill>
                <a:latin typeface="Helvetica Neue"/>
              </a:rPr>
              <a:t>3.Genera un script con la siguiente lógica:</a:t>
            </a:r>
          </a:p>
          <a:p>
            <a:endParaRPr lang="es-ES" sz="1400" b="1" dirty="0">
              <a:solidFill>
                <a:srgbClr val="EC6601"/>
              </a:solidFill>
              <a:latin typeface="Helvetica Neue"/>
            </a:endParaRPr>
          </a:p>
          <a:p>
            <a:r>
              <a:rPr lang="es-ES" sz="1400" b="1" dirty="0">
                <a:solidFill>
                  <a:srgbClr val="EC6601"/>
                </a:solidFill>
                <a:latin typeface="Helvetica Neue"/>
              </a:rPr>
              <a:t>Recoge dos parámetros e imprímelos por pantalla</a:t>
            </a:r>
          </a:p>
          <a:p>
            <a:endParaRPr lang="es-ES" sz="1400" dirty="0">
              <a:solidFill>
                <a:srgbClr val="111111"/>
              </a:solidFill>
              <a:latin typeface="Helvetica Neue"/>
            </a:endParaRPr>
          </a:p>
          <a:p>
            <a:endParaRPr lang="es-ES" sz="1400" b="1" i="0" dirty="0">
              <a:solidFill>
                <a:srgbClr val="EC6601"/>
              </a:solidFill>
              <a:effectLst/>
              <a:latin typeface="Helvetica Neue"/>
            </a:endParaRPr>
          </a:p>
        </p:txBody>
      </p:sp>
    </p:spTree>
    <p:extLst>
      <p:ext uri="{BB962C8B-B14F-4D97-AF65-F5344CB8AC3E}">
        <p14:creationId xmlns:p14="http://schemas.microsoft.com/office/powerpoint/2010/main" val="2214591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0E5F5-B347-4505-A492-FED8AD840673}"/>
              </a:ext>
            </a:extLst>
          </p:cNvPr>
          <p:cNvSpPr>
            <a:spLocks noGrp="1"/>
          </p:cNvSpPr>
          <p:nvPr>
            <p:ph type="title"/>
          </p:nvPr>
        </p:nvSpPr>
        <p:spPr/>
        <p:txBody>
          <a:bodyPr/>
          <a:lstStyle/>
          <a:p>
            <a:r>
              <a:rPr lang="es-ES" dirty="0"/>
              <a:t>Step </a:t>
            </a:r>
            <a:r>
              <a:rPr lang="es-ES" dirty="0" err="1"/>
              <a:t>by</a:t>
            </a:r>
            <a:r>
              <a:rPr lang="es-ES" dirty="0"/>
              <a:t> step…</a:t>
            </a:r>
          </a:p>
        </p:txBody>
      </p:sp>
      <p:sp>
        <p:nvSpPr>
          <p:cNvPr id="3" name="Date Placeholder 2">
            <a:extLst>
              <a:ext uri="{FF2B5EF4-FFF2-40B4-BE49-F238E27FC236}">
                <a16:creationId xmlns:a16="http://schemas.microsoft.com/office/drawing/2014/main" id="{B116D7A8-D573-41D2-9262-BC1EDEAA7CFC}"/>
              </a:ext>
            </a:extLst>
          </p:cNvPr>
          <p:cNvSpPr>
            <a:spLocks noGrp="1"/>
          </p:cNvSpPr>
          <p:nvPr>
            <p:ph type="dt" sz="half" idx="2"/>
          </p:nvPr>
        </p:nvSpPr>
        <p:spPr/>
        <p:txBody>
          <a:bodyPr/>
          <a:lstStyle/>
          <a:p>
            <a:pPr defTabSz="685800"/>
            <a:fld id="{F083F41A-041A-4006-B4DB-57C47C38AE86}" type="datetime1">
              <a:rPr lang="en-GB" smtClean="0"/>
              <a:t>17/09/2021</a:t>
            </a:fld>
            <a:endParaRPr lang="en-GB" dirty="0"/>
          </a:p>
        </p:txBody>
      </p:sp>
      <p:sp>
        <p:nvSpPr>
          <p:cNvPr id="5" name="Text Placeholder 4">
            <a:extLst>
              <a:ext uri="{FF2B5EF4-FFF2-40B4-BE49-F238E27FC236}">
                <a16:creationId xmlns:a16="http://schemas.microsoft.com/office/drawing/2014/main" id="{5A4F4D2F-8379-4E9E-8A56-4B86DF75DC2B}"/>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89CD010A-1118-4314-A3B1-FB34A2D6936F}"/>
              </a:ext>
            </a:extLst>
          </p:cNvPr>
          <p:cNvSpPr>
            <a:spLocks noGrp="1"/>
          </p:cNvSpPr>
          <p:nvPr>
            <p:ph type="ftr" sz="quarter" idx="13"/>
          </p:nvPr>
        </p:nvSpPr>
        <p:spPr/>
        <p:txBody>
          <a:bodyPr/>
          <a:lstStyle/>
          <a:p>
            <a:r>
              <a:rPr lang="en-GB"/>
              <a:t>Type here if  add info needed  for every slide</a:t>
            </a:r>
            <a:endParaRPr lang="en-GB" dirty="0"/>
          </a:p>
        </p:txBody>
      </p:sp>
      <p:pic>
        <p:nvPicPr>
          <p:cNvPr id="136194" name="Picture 2" descr="Inventors HOF on Twitter: &quot;Ken Thompson &amp; Dennis Ritchie will be inducted  into #NIHF for their development of UNIX operating system at Bell Labs. We  celebrate America's innovation at @BellLabs (now part">
            <a:extLst>
              <a:ext uri="{FF2B5EF4-FFF2-40B4-BE49-F238E27FC236}">
                <a16:creationId xmlns:a16="http://schemas.microsoft.com/office/drawing/2014/main" id="{E6322ACC-864E-4AB0-A3FB-00EFCCC508F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2067" y="853399"/>
            <a:ext cx="2270386" cy="127709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551DC46-FCF8-4B20-A7F1-072638634215}"/>
              </a:ext>
            </a:extLst>
          </p:cNvPr>
          <p:cNvSpPr txBox="1"/>
          <p:nvPr/>
        </p:nvSpPr>
        <p:spPr>
          <a:xfrm>
            <a:off x="6469595" y="1902087"/>
            <a:ext cx="1431560" cy="215444"/>
          </a:xfrm>
          <a:prstGeom prst="rect">
            <a:avLst/>
          </a:prstGeom>
          <a:noFill/>
        </p:spPr>
        <p:txBody>
          <a:bodyPr wrap="square" lIns="0" tIns="0" rIns="0" bIns="0" rtlCol="0">
            <a:spAutoFit/>
          </a:bodyPr>
          <a:lstStyle/>
          <a:p>
            <a:r>
              <a:rPr lang="es-ES" sz="1400" b="1" dirty="0">
                <a:solidFill>
                  <a:srgbClr val="EC6601"/>
                </a:solidFill>
              </a:rPr>
              <a:t>1960 - 1970</a:t>
            </a:r>
          </a:p>
        </p:txBody>
      </p:sp>
      <p:pic>
        <p:nvPicPr>
          <p:cNvPr id="9" name="Picture 10" descr="A Linus Torvalds le gusta lo que Microsoft está haciendo con Linux: &quot;no  creo que tengan malas intenciones&quot;">
            <a:extLst>
              <a:ext uri="{FF2B5EF4-FFF2-40B4-BE49-F238E27FC236}">
                <a16:creationId xmlns:a16="http://schemas.microsoft.com/office/drawing/2014/main" id="{E38029DD-4A6C-4AAB-A36D-AA79F123D4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8957" y="2527288"/>
            <a:ext cx="1424070" cy="102578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2F485C7-2AFB-4FB3-AC2F-2C2FAED89AB2}"/>
              </a:ext>
            </a:extLst>
          </p:cNvPr>
          <p:cNvSpPr txBox="1"/>
          <p:nvPr/>
        </p:nvSpPr>
        <p:spPr>
          <a:xfrm>
            <a:off x="7323000" y="3337627"/>
            <a:ext cx="1431560" cy="215444"/>
          </a:xfrm>
          <a:prstGeom prst="rect">
            <a:avLst/>
          </a:prstGeom>
          <a:noFill/>
        </p:spPr>
        <p:txBody>
          <a:bodyPr wrap="square" lIns="0" tIns="0" rIns="0" bIns="0" rtlCol="0">
            <a:spAutoFit/>
          </a:bodyPr>
          <a:lstStyle/>
          <a:p>
            <a:r>
              <a:rPr lang="es-ES" sz="1400" b="1" dirty="0">
                <a:solidFill>
                  <a:srgbClr val="EC6601"/>
                </a:solidFill>
              </a:rPr>
              <a:t>1991 … 1994</a:t>
            </a:r>
          </a:p>
        </p:txBody>
      </p:sp>
      <p:cxnSp>
        <p:nvCxnSpPr>
          <p:cNvPr id="11" name="Straight Arrow Connector 10">
            <a:extLst>
              <a:ext uri="{FF2B5EF4-FFF2-40B4-BE49-F238E27FC236}">
                <a16:creationId xmlns:a16="http://schemas.microsoft.com/office/drawing/2014/main" id="{AE22E552-B371-4357-B19D-FC1E8FFB86A1}"/>
              </a:ext>
            </a:extLst>
          </p:cNvPr>
          <p:cNvCxnSpPr>
            <a:cxnSpLocks/>
          </p:cNvCxnSpPr>
          <p:nvPr/>
        </p:nvCxnSpPr>
        <p:spPr bwMode="gray">
          <a:xfrm>
            <a:off x="6345292" y="2243245"/>
            <a:ext cx="652072" cy="4721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6" descr="Steve Jobs, 1955-2011 - The Verge">
            <a:extLst>
              <a:ext uri="{FF2B5EF4-FFF2-40B4-BE49-F238E27FC236}">
                <a16:creationId xmlns:a16="http://schemas.microsoft.com/office/drawing/2014/main" id="{BCFBAEB2-0D33-4ECA-A48B-89D2E521920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6079" y="2793292"/>
            <a:ext cx="1304114" cy="1304114"/>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a:extLst>
              <a:ext uri="{FF2B5EF4-FFF2-40B4-BE49-F238E27FC236}">
                <a16:creationId xmlns:a16="http://schemas.microsoft.com/office/drawing/2014/main" id="{149247E6-DE86-4D88-8855-57E279B2AAA6}"/>
              </a:ext>
            </a:extLst>
          </p:cNvPr>
          <p:cNvCxnSpPr>
            <a:cxnSpLocks/>
          </p:cNvCxnSpPr>
          <p:nvPr/>
        </p:nvCxnSpPr>
        <p:spPr bwMode="gray">
          <a:xfrm flipH="1">
            <a:off x="5317957" y="2243245"/>
            <a:ext cx="905742" cy="4131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0F203CA-356D-4C81-BEDA-3F5E54490F98}"/>
              </a:ext>
            </a:extLst>
          </p:cNvPr>
          <p:cNvSpPr txBox="1"/>
          <p:nvPr/>
        </p:nvSpPr>
        <p:spPr>
          <a:xfrm>
            <a:off x="5317957" y="3824163"/>
            <a:ext cx="1431560" cy="215444"/>
          </a:xfrm>
          <a:prstGeom prst="rect">
            <a:avLst/>
          </a:prstGeom>
          <a:noFill/>
        </p:spPr>
        <p:txBody>
          <a:bodyPr wrap="square" lIns="0" tIns="0" rIns="0" bIns="0" rtlCol="0">
            <a:spAutoFit/>
          </a:bodyPr>
          <a:lstStyle/>
          <a:p>
            <a:r>
              <a:rPr lang="es-ES" sz="1400" b="1" dirty="0">
                <a:solidFill>
                  <a:srgbClr val="EC6601"/>
                </a:solidFill>
              </a:rPr>
              <a:t>2001</a:t>
            </a:r>
          </a:p>
        </p:txBody>
      </p:sp>
      <p:pic>
        <p:nvPicPr>
          <p:cNvPr id="19" name="Picture 2" descr="Bill Gates no ha dicho que la vacuna causará 700.000 muertes">
            <a:extLst>
              <a:ext uri="{FF2B5EF4-FFF2-40B4-BE49-F238E27FC236}">
                <a16:creationId xmlns:a16="http://schemas.microsoft.com/office/drawing/2014/main" id="{A568D1A3-308B-453E-8277-7438785EB21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65029" y="2892877"/>
            <a:ext cx="2075650" cy="116755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CFE39AA8-E7FC-44E5-AA0F-29DA3658CCFA}"/>
              </a:ext>
            </a:extLst>
          </p:cNvPr>
          <p:cNvSpPr txBox="1"/>
          <p:nvPr/>
        </p:nvSpPr>
        <p:spPr>
          <a:xfrm>
            <a:off x="2886147" y="3780232"/>
            <a:ext cx="1431560" cy="215444"/>
          </a:xfrm>
          <a:prstGeom prst="rect">
            <a:avLst/>
          </a:prstGeom>
          <a:noFill/>
        </p:spPr>
        <p:txBody>
          <a:bodyPr wrap="square" lIns="0" tIns="0" rIns="0" bIns="0" rtlCol="0">
            <a:spAutoFit/>
          </a:bodyPr>
          <a:lstStyle/>
          <a:p>
            <a:r>
              <a:rPr lang="es-ES" sz="1400" b="1" dirty="0">
                <a:solidFill>
                  <a:srgbClr val="EC6601"/>
                </a:solidFill>
              </a:rPr>
              <a:t>1985</a:t>
            </a:r>
          </a:p>
        </p:txBody>
      </p:sp>
      <p:pic>
        <p:nvPicPr>
          <p:cNvPr id="122882" name="Picture 2" descr="DOS - Complete History of the Disk Operating System">
            <a:extLst>
              <a:ext uri="{FF2B5EF4-FFF2-40B4-BE49-F238E27FC236}">
                <a16:creationId xmlns:a16="http://schemas.microsoft.com/office/drawing/2014/main" id="{A7E2ACBF-D822-4AD1-9E51-3BF474555E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2073" y="958038"/>
            <a:ext cx="1148012" cy="146315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9651AFB3-2D13-4C4D-91B7-744AA27E4772}"/>
              </a:ext>
            </a:extLst>
          </p:cNvPr>
          <p:cNvSpPr txBox="1"/>
          <p:nvPr/>
        </p:nvSpPr>
        <p:spPr>
          <a:xfrm>
            <a:off x="2624899" y="2142901"/>
            <a:ext cx="1431560" cy="215444"/>
          </a:xfrm>
          <a:prstGeom prst="rect">
            <a:avLst/>
          </a:prstGeom>
          <a:noFill/>
        </p:spPr>
        <p:txBody>
          <a:bodyPr wrap="square" lIns="0" tIns="0" rIns="0" bIns="0" rtlCol="0">
            <a:spAutoFit/>
          </a:bodyPr>
          <a:lstStyle/>
          <a:p>
            <a:r>
              <a:rPr lang="es-ES" sz="1400" b="1" dirty="0">
                <a:solidFill>
                  <a:srgbClr val="EC6601"/>
                </a:solidFill>
              </a:rPr>
              <a:t>1981</a:t>
            </a:r>
          </a:p>
        </p:txBody>
      </p:sp>
      <p:cxnSp>
        <p:nvCxnSpPr>
          <p:cNvPr id="21" name="Straight Arrow Connector 20">
            <a:extLst>
              <a:ext uri="{FF2B5EF4-FFF2-40B4-BE49-F238E27FC236}">
                <a16:creationId xmlns:a16="http://schemas.microsoft.com/office/drawing/2014/main" id="{A739115E-6409-4443-8B8E-64FE01EC19D6}"/>
              </a:ext>
            </a:extLst>
          </p:cNvPr>
          <p:cNvCxnSpPr>
            <a:cxnSpLocks/>
            <a:stCxn id="122882" idx="2"/>
          </p:cNvCxnSpPr>
          <p:nvPr/>
        </p:nvCxnSpPr>
        <p:spPr bwMode="gray">
          <a:xfrm>
            <a:off x="2536079" y="2421190"/>
            <a:ext cx="0" cy="4138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2884" name="Picture 4" descr="What is MS-DOS (Microsoft Disk Operating System)?">
            <a:extLst>
              <a:ext uri="{FF2B5EF4-FFF2-40B4-BE49-F238E27FC236}">
                <a16:creationId xmlns:a16="http://schemas.microsoft.com/office/drawing/2014/main" id="{DA50D11A-EAB8-431D-9A1E-00A11E2F5B49}"/>
              </a:ext>
            </a:extLst>
          </p:cNvPr>
          <p:cNvPicPr>
            <a:picLocks noChangeAspect="1" noChangeArrowheads="1"/>
          </p:cNvPicPr>
          <p:nvPr/>
        </p:nvPicPr>
        <p:blipFill>
          <a:blip r:embed="rId7" cstate="print">
            <a:clrChange>
              <a:clrFrom>
                <a:srgbClr val="FCFEFC"/>
              </a:clrFrom>
              <a:clrTo>
                <a:srgbClr val="FCFEFC">
                  <a:alpha val="0"/>
                </a:srgbClr>
              </a:clrTo>
            </a:clrChange>
            <a:extLst>
              <a:ext uri="{28A0092B-C50C-407E-A947-70E740481C1C}">
                <a14:useLocalDpi xmlns:a14="http://schemas.microsoft.com/office/drawing/2010/main" val="0"/>
              </a:ext>
            </a:extLst>
          </a:blip>
          <a:srcRect/>
          <a:stretch>
            <a:fillRect/>
          </a:stretch>
        </p:blipFill>
        <p:spPr bwMode="auto">
          <a:xfrm>
            <a:off x="1663358" y="2050476"/>
            <a:ext cx="541283" cy="617855"/>
          </a:xfrm>
          <a:prstGeom prst="rect">
            <a:avLst/>
          </a:prstGeom>
          <a:noFill/>
          <a:extLst>
            <a:ext uri="{909E8E84-426E-40DD-AFC4-6F175D3DCCD1}">
              <a14:hiddenFill xmlns:a14="http://schemas.microsoft.com/office/drawing/2010/main">
                <a:solidFill>
                  <a:srgbClr val="FFFFFF"/>
                </a:solidFill>
              </a14:hiddenFill>
            </a:ext>
          </a:extLst>
        </p:spPr>
      </p:pic>
      <p:pic>
        <p:nvPicPr>
          <p:cNvPr id="122886" name="Picture 6" descr="UNIX - EcuRed">
            <a:extLst>
              <a:ext uri="{FF2B5EF4-FFF2-40B4-BE49-F238E27FC236}">
                <a16:creationId xmlns:a16="http://schemas.microsoft.com/office/drawing/2014/main" id="{69B90461-3C1D-45E8-AB62-81F547ADA90D}"/>
              </a:ext>
            </a:extLst>
          </p:cNvPr>
          <p:cNvPicPr>
            <a:picLocks noChangeAspect="1" noChangeArrowheads="1"/>
          </p:cNvPicPr>
          <p:nvPr/>
        </p:nvPicPr>
        <p:blipFill>
          <a:blip r:embed="rId8" cstate="print">
            <a:clrChange>
              <a:clrFrom>
                <a:srgbClr val="FCFEFC"/>
              </a:clrFrom>
              <a:clrTo>
                <a:srgbClr val="FCFEFC">
                  <a:alpha val="0"/>
                </a:srgbClr>
              </a:clrTo>
            </a:clrChange>
            <a:extLst>
              <a:ext uri="{BEBA8EAE-BF5A-486C-A8C5-ECC9F3942E4B}">
                <a14:imgProps xmlns:a14="http://schemas.microsoft.com/office/drawing/2010/main">
                  <a14:imgLayer r:embed="rId9">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4723550" y="1814805"/>
            <a:ext cx="689172" cy="689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057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D25C070-2A34-4B5C-B437-78B76F0A2F94}"/>
              </a:ext>
            </a:extLst>
          </p:cNvPr>
          <p:cNvSpPr>
            <a:spLocks noGrp="1"/>
          </p:cNvSpPr>
          <p:nvPr>
            <p:ph type="dt" sz="half" idx="2"/>
          </p:nvPr>
        </p:nvSpPr>
        <p:spPr/>
        <p:txBody>
          <a:bodyPr/>
          <a:lstStyle/>
          <a:p>
            <a:pPr defTabSz="685800"/>
            <a:fld id="{F083F41A-041A-4006-B4DB-57C47C38AE86}" type="datetime1">
              <a:rPr lang="en-GB" smtClean="0"/>
              <a:t>17/09/2021</a:t>
            </a:fld>
            <a:endParaRPr lang="en-GB" dirty="0"/>
          </a:p>
        </p:txBody>
      </p:sp>
      <p:sp>
        <p:nvSpPr>
          <p:cNvPr id="5" name="Text Placeholder 4">
            <a:extLst>
              <a:ext uri="{FF2B5EF4-FFF2-40B4-BE49-F238E27FC236}">
                <a16:creationId xmlns:a16="http://schemas.microsoft.com/office/drawing/2014/main" id="{68537233-417C-447A-B5DB-5F02B39331DC}"/>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8C483D0C-1FCE-4242-862D-42FFDDB51FBF}"/>
              </a:ext>
            </a:extLst>
          </p:cNvPr>
          <p:cNvSpPr>
            <a:spLocks noGrp="1"/>
          </p:cNvSpPr>
          <p:nvPr>
            <p:ph type="ftr" sz="quarter" idx="13"/>
          </p:nvPr>
        </p:nvSpPr>
        <p:spPr/>
        <p:txBody>
          <a:bodyPr/>
          <a:lstStyle/>
          <a:p>
            <a:r>
              <a:rPr lang="en-GB"/>
              <a:t>Type here if  add info needed  for every slide</a:t>
            </a:r>
            <a:endParaRPr lang="en-GB" dirty="0"/>
          </a:p>
        </p:txBody>
      </p:sp>
      <p:cxnSp>
        <p:nvCxnSpPr>
          <p:cNvPr id="9" name="Straight Connector 8">
            <a:extLst>
              <a:ext uri="{FF2B5EF4-FFF2-40B4-BE49-F238E27FC236}">
                <a16:creationId xmlns:a16="http://schemas.microsoft.com/office/drawing/2014/main" id="{22FFD409-2D18-4BC7-AF1B-1D30462C1B46}"/>
              </a:ext>
            </a:extLst>
          </p:cNvPr>
          <p:cNvCxnSpPr/>
          <p:nvPr/>
        </p:nvCxnSpPr>
        <p:spPr bwMode="gray">
          <a:xfrm>
            <a:off x="3371850" y="442210"/>
            <a:ext cx="0" cy="45615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BC700D6-DD37-4196-89FA-63668909B229}"/>
              </a:ext>
            </a:extLst>
          </p:cNvPr>
          <p:cNvCxnSpPr/>
          <p:nvPr/>
        </p:nvCxnSpPr>
        <p:spPr bwMode="gray">
          <a:xfrm>
            <a:off x="6222479" y="442209"/>
            <a:ext cx="0" cy="45615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8897BED-3E38-41D3-A55D-FA46F4A51DF0}"/>
              </a:ext>
            </a:extLst>
          </p:cNvPr>
          <p:cNvSpPr txBox="1"/>
          <p:nvPr/>
        </p:nvSpPr>
        <p:spPr>
          <a:xfrm>
            <a:off x="539375" y="1059437"/>
            <a:ext cx="4856480" cy="1200329"/>
          </a:xfrm>
          <a:prstGeom prst="rect">
            <a:avLst/>
          </a:prstGeom>
          <a:noFill/>
        </p:spPr>
        <p:txBody>
          <a:bodyPr wrap="square">
            <a:spAutoFit/>
          </a:bodyPr>
          <a:lstStyle/>
          <a:p>
            <a:r>
              <a:rPr lang="es-ES" dirty="0"/>
              <a:t>#!/bin/bash</a:t>
            </a:r>
          </a:p>
          <a:p>
            <a:endParaRPr lang="es-ES" dirty="0"/>
          </a:p>
          <a:p>
            <a:endParaRPr lang="es-ES" dirty="0"/>
          </a:p>
          <a:p>
            <a:r>
              <a:rPr lang="es-ES" dirty="0"/>
              <a:t>echo “Hola a todos”</a:t>
            </a:r>
          </a:p>
        </p:txBody>
      </p:sp>
      <p:sp>
        <p:nvSpPr>
          <p:cNvPr id="11" name="TextBox 10">
            <a:extLst>
              <a:ext uri="{FF2B5EF4-FFF2-40B4-BE49-F238E27FC236}">
                <a16:creationId xmlns:a16="http://schemas.microsoft.com/office/drawing/2014/main" id="{DB93995A-2A98-42A7-8D09-69A47E553549}"/>
              </a:ext>
            </a:extLst>
          </p:cNvPr>
          <p:cNvSpPr txBox="1"/>
          <p:nvPr/>
        </p:nvSpPr>
        <p:spPr>
          <a:xfrm>
            <a:off x="3748145" y="1106900"/>
            <a:ext cx="4856480" cy="1200329"/>
          </a:xfrm>
          <a:prstGeom prst="rect">
            <a:avLst/>
          </a:prstGeom>
          <a:noFill/>
        </p:spPr>
        <p:txBody>
          <a:bodyPr wrap="square">
            <a:spAutoFit/>
          </a:bodyPr>
          <a:lstStyle/>
          <a:p>
            <a:r>
              <a:rPr lang="es-ES" dirty="0"/>
              <a:t>#!/bin/bash</a:t>
            </a:r>
          </a:p>
          <a:p>
            <a:endParaRPr lang="es-ES" dirty="0"/>
          </a:p>
          <a:p>
            <a:r>
              <a:rPr lang="es-ES" dirty="0"/>
              <a:t>a=1</a:t>
            </a:r>
          </a:p>
          <a:p>
            <a:r>
              <a:rPr lang="es-ES" dirty="0"/>
              <a:t>echo $a</a:t>
            </a:r>
          </a:p>
        </p:txBody>
      </p:sp>
      <p:sp>
        <p:nvSpPr>
          <p:cNvPr id="13" name="TextBox 12">
            <a:extLst>
              <a:ext uri="{FF2B5EF4-FFF2-40B4-BE49-F238E27FC236}">
                <a16:creationId xmlns:a16="http://schemas.microsoft.com/office/drawing/2014/main" id="{6450F2D3-5554-4071-8B98-BCE8F345F912}"/>
              </a:ext>
            </a:extLst>
          </p:cNvPr>
          <p:cNvSpPr txBox="1"/>
          <p:nvPr/>
        </p:nvSpPr>
        <p:spPr>
          <a:xfrm>
            <a:off x="6598773" y="1154363"/>
            <a:ext cx="4856480" cy="2031325"/>
          </a:xfrm>
          <a:prstGeom prst="rect">
            <a:avLst/>
          </a:prstGeom>
          <a:noFill/>
        </p:spPr>
        <p:txBody>
          <a:bodyPr wrap="square">
            <a:spAutoFit/>
          </a:bodyPr>
          <a:lstStyle/>
          <a:p>
            <a:r>
              <a:rPr lang="es-ES" dirty="0"/>
              <a:t>#!/bin/bash</a:t>
            </a:r>
          </a:p>
          <a:p>
            <a:endParaRPr lang="es-ES" dirty="0"/>
          </a:p>
          <a:p>
            <a:r>
              <a:rPr lang="es-ES" dirty="0"/>
              <a:t>a=$1</a:t>
            </a:r>
          </a:p>
          <a:p>
            <a:r>
              <a:rPr lang="es-ES" dirty="0"/>
              <a:t>b=$2</a:t>
            </a:r>
          </a:p>
          <a:p>
            <a:r>
              <a:rPr lang="es-ES" dirty="0"/>
              <a:t>echo $a</a:t>
            </a:r>
          </a:p>
          <a:p>
            <a:r>
              <a:rPr lang="es-ES" dirty="0"/>
              <a:t>echo $b</a:t>
            </a:r>
          </a:p>
          <a:p>
            <a:endParaRPr lang="es-ES" dirty="0"/>
          </a:p>
        </p:txBody>
      </p:sp>
    </p:spTree>
    <p:extLst>
      <p:ext uri="{BB962C8B-B14F-4D97-AF65-F5344CB8AC3E}">
        <p14:creationId xmlns:p14="http://schemas.microsoft.com/office/powerpoint/2010/main" val="972849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7745-B5B4-4444-B7D4-0E686422CEA6}"/>
              </a:ext>
            </a:extLst>
          </p:cNvPr>
          <p:cNvSpPr>
            <a:spLocks noGrp="1"/>
          </p:cNvSpPr>
          <p:nvPr>
            <p:ph type="title"/>
          </p:nvPr>
        </p:nvSpPr>
        <p:spPr>
          <a:xfrm>
            <a:off x="978102" y="630238"/>
            <a:ext cx="7185713" cy="276999"/>
          </a:xfrm>
        </p:spPr>
        <p:txBody>
          <a:bodyPr/>
          <a:lstStyle/>
          <a:p>
            <a:r>
              <a:rPr lang="es-ES" dirty="0">
                <a:solidFill>
                  <a:srgbClr val="111111"/>
                </a:solidFill>
                <a:latin typeface="Helvetica Neue"/>
              </a:rPr>
              <a:t>Ejercicios</a:t>
            </a:r>
            <a:endParaRPr lang="es-ES" dirty="0"/>
          </a:p>
        </p:txBody>
      </p:sp>
      <p:sp>
        <p:nvSpPr>
          <p:cNvPr id="3" name="Date Placeholder 2">
            <a:extLst>
              <a:ext uri="{FF2B5EF4-FFF2-40B4-BE49-F238E27FC236}">
                <a16:creationId xmlns:a16="http://schemas.microsoft.com/office/drawing/2014/main" id="{D83E0F14-118E-47C7-9E9F-21B98AC2455F}"/>
              </a:ext>
            </a:extLst>
          </p:cNvPr>
          <p:cNvSpPr>
            <a:spLocks noGrp="1"/>
          </p:cNvSpPr>
          <p:nvPr>
            <p:ph type="dt" sz="half" idx="2"/>
          </p:nvPr>
        </p:nvSpPr>
        <p:spPr/>
        <p:txBody>
          <a:bodyPr/>
          <a:lstStyle/>
          <a:p>
            <a:pPr defTabSz="685800"/>
            <a:fld id="{F083F41A-041A-4006-B4DB-57C47C38AE86}" type="datetime1">
              <a:rPr lang="en-GB" smtClean="0"/>
              <a:t>17/09/2021</a:t>
            </a:fld>
            <a:endParaRPr lang="en-GB" dirty="0"/>
          </a:p>
        </p:txBody>
      </p:sp>
      <p:sp>
        <p:nvSpPr>
          <p:cNvPr id="5" name="Text Placeholder 4">
            <a:extLst>
              <a:ext uri="{FF2B5EF4-FFF2-40B4-BE49-F238E27FC236}">
                <a16:creationId xmlns:a16="http://schemas.microsoft.com/office/drawing/2014/main" id="{783B7CA7-F068-44FB-9057-3F557C0E3F90}"/>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22E38D2C-DDEC-44B9-8A1D-8719C496819A}"/>
              </a:ext>
            </a:extLst>
          </p:cNvPr>
          <p:cNvSpPr>
            <a:spLocks noGrp="1"/>
          </p:cNvSpPr>
          <p:nvPr>
            <p:ph type="ftr" sz="quarter" idx="13"/>
          </p:nvPr>
        </p:nvSpPr>
        <p:spPr/>
        <p:txBody>
          <a:bodyPr/>
          <a:lstStyle/>
          <a:p>
            <a:r>
              <a:rPr lang="en-GB"/>
              <a:t>Type here if  add info needed  for every slide</a:t>
            </a:r>
            <a:endParaRPr lang="en-GB" dirty="0"/>
          </a:p>
        </p:txBody>
      </p:sp>
      <p:sp>
        <p:nvSpPr>
          <p:cNvPr id="7" name="Rectangle 6">
            <a:extLst>
              <a:ext uri="{FF2B5EF4-FFF2-40B4-BE49-F238E27FC236}">
                <a16:creationId xmlns:a16="http://schemas.microsoft.com/office/drawing/2014/main" id="{6ED4E097-323B-4CA6-97D2-60AA423D9061}"/>
              </a:ext>
            </a:extLst>
          </p:cNvPr>
          <p:cNvSpPr/>
          <p:nvPr/>
        </p:nvSpPr>
        <p:spPr>
          <a:xfrm>
            <a:off x="586232" y="1066664"/>
            <a:ext cx="8310430" cy="3539430"/>
          </a:xfrm>
          <a:prstGeom prst="rect">
            <a:avLst/>
          </a:prstGeom>
        </p:spPr>
        <p:txBody>
          <a:bodyPr wrap="square">
            <a:spAutoFit/>
          </a:bodyPr>
          <a:lstStyle/>
          <a:p>
            <a:endParaRPr lang="es-ES" sz="1400" dirty="0">
              <a:solidFill>
                <a:srgbClr val="111111"/>
              </a:solidFill>
              <a:latin typeface="Helvetica Neue"/>
            </a:endParaRPr>
          </a:p>
          <a:p>
            <a:pPr>
              <a:buFont typeface="+mj-lt"/>
              <a:buAutoNum type="arabicPeriod"/>
            </a:pPr>
            <a:r>
              <a:rPr lang="es-ES" sz="1400" dirty="0">
                <a:solidFill>
                  <a:srgbClr val="111111"/>
                </a:solidFill>
                <a:latin typeface="Helvetica Neue"/>
              </a:rPr>
              <a:t>Genera un script con la siguiente lógica:</a:t>
            </a:r>
          </a:p>
          <a:p>
            <a:pPr>
              <a:buFont typeface="+mj-lt"/>
              <a:buAutoNum type="arabicPeriod"/>
            </a:pPr>
            <a:endParaRPr lang="es-ES" sz="1400" b="0" i="0" dirty="0">
              <a:solidFill>
                <a:srgbClr val="111111"/>
              </a:solidFill>
              <a:effectLst/>
              <a:latin typeface="Helvetica Neue"/>
            </a:endParaRPr>
          </a:p>
          <a:p>
            <a:r>
              <a:rPr lang="es-ES" sz="1400" b="1" dirty="0">
                <a:solidFill>
                  <a:srgbClr val="EC6601"/>
                </a:solidFill>
                <a:latin typeface="Helvetica Neue"/>
              </a:rPr>
              <a:t>Recoge un número por parámetro y si es &gt; 0 escribe “Positivo”, si es menos escribe “Negativo”</a:t>
            </a:r>
          </a:p>
          <a:p>
            <a:endParaRPr lang="es-ES" sz="1400" b="1" i="0" dirty="0">
              <a:solidFill>
                <a:srgbClr val="EC6601"/>
              </a:solidFill>
              <a:effectLst/>
              <a:latin typeface="Helvetica Neue"/>
            </a:endParaRPr>
          </a:p>
          <a:p>
            <a:r>
              <a:rPr lang="es-ES" sz="1400" dirty="0">
                <a:solidFill>
                  <a:srgbClr val="111111"/>
                </a:solidFill>
                <a:latin typeface="Helvetica Neue"/>
              </a:rPr>
              <a:t>2.Genera un script con la siguiente lógica:</a:t>
            </a:r>
          </a:p>
          <a:p>
            <a:endParaRPr lang="es-ES" sz="1400" dirty="0">
              <a:solidFill>
                <a:srgbClr val="111111"/>
              </a:solidFill>
              <a:latin typeface="Helvetica Neue"/>
            </a:endParaRPr>
          </a:p>
          <a:p>
            <a:r>
              <a:rPr lang="es-ES" sz="1400" b="1" dirty="0">
                <a:solidFill>
                  <a:srgbClr val="EC6601"/>
                </a:solidFill>
                <a:latin typeface="Helvetica Neue"/>
              </a:rPr>
              <a:t>Recoge un número por parámetro y mientras sea mayor que cero, imprime el resultado de restar uno</a:t>
            </a:r>
          </a:p>
          <a:p>
            <a:endParaRPr lang="es-ES" sz="1400" b="1" dirty="0">
              <a:solidFill>
                <a:srgbClr val="EC6601"/>
              </a:solidFill>
              <a:latin typeface="Helvetica Neue"/>
            </a:endParaRPr>
          </a:p>
          <a:p>
            <a:r>
              <a:rPr lang="es-ES" sz="1400" dirty="0">
                <a:solidFill>
                  <a:srgbClr val="111111"/>
                </a:solidFill>
                <a:latin typeface="Helvetica Neue"/>
              </a:rPr>
              <a:t>3.Genera un script con la siguiente lógica:</a:t>
            </a:r>
          </a:p>
          <a:p>
            <a:endParaRPr lang="es-ES" sz="1400" b="1" dirty="0">
              <a:solidFill>
                <a:srgbClr val="EC6601"/>
              </a:solidFill>
              <a:latin typeface="Helvetica Neue"/>
            </a:endParaRPr>
          </a:p>
          <a:p>
            <a:r>
              <a:rPr lang="es-ES" sz="1400" b="1" dirty="0">
                <a:solidFill>
                  <a:srgbClr val="EC6601"/>
                </a:solidFill>
                <a:latin typeface="Helvetica Neue"/>
              </a:rPr>
              <a:t>Recoge un texto por parámetro y si es igual a “CARPETA” crea una carpeta y si es “FICHERO” crea un fichero</a:t>
            </a:r>
          </a:p>
          <a:p>
            <a:endParaRPr lang="es-ES" sz="1400" dirty="0">
              <a:solidFill>
                <a:srgbClr val="111111"/>
              </a:solidFill>
              <a:latin typeface="Helvetica Neue"/>
            </a:endParaRPr>
          </a:p>
          <a:p>
            <a:endParaRPr lang="es-ES" sz="1400" b="1" i="0" dirty="0">
              <a:solidFill>
                <a:srgbClr val="EC6601"/>
              </a:solidFill>
              <a:effectLst/>
              <a:latin typeface="Helvetica Neue"/>
            </a:endParaRPr>
          </a:p>
        </p:txBody>
      </p:sp>
    </p:spTree>
    <p:extLst>
      <p:ext uri="{BB962C8B-B14F-4D97-AF65-F5344CB8AC3E}">
        <p14:creationId xmlns:p14="http://schemas.microsoft.com/office/powerpoint/2010/main" val="3639527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D25C070-2A34-4B5C-B437-78B76F0A2F94}"/>
              </a:ext>
            </a:extLst>
          </p:cNvPr>
          <p:cNvSpPr>
            <a:spLocks noGrp="1"/>
          </p:cNvSpPr>
          <p:nvPr>
            <p:ph type="dt" sz="half" idx="2"/>
          </p:nvPr>
        </p:nvSpPr>
        <p:spPr/>
        <p:txBody>
          <a:bodyPr/>
          <a:lstStyle/>
          <a:p>
            <a:pPr defTabSz="685800"/>
            <a:fld id="{F083F41A-041A-4006-B4DB-57C47C38AE86}" type="datetime1">
              <a:rPr lang="en-GB" smtClean="0"/>
              <a:t>17/09/2021</a:t>
            </a:fld>
            <a:endParaRPr lang="en-GB" dirty="0"/>
          </a:p>
        </p:txBody>
      </p:sp>
      <p:sp>
        <p:nvSpPr>
          <p:cNvPr id="5" name="Text Placeholder 4">
            <a:extLst>
              <a:ext uri="{FF2B5EF4-FFF2-40B4-BE49-F238E27FC236}">
                <a16:creationId xmlns:a16="http://schemas.microsoft.com/office/drawing/2014/main" id="{68537233-417C-447A-B5DB-5F02B39331DC}"/>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8C483D0C-1FCE-4242-862D-42FFDDB51FBF}"/>
              </a:ext>
            </a:extLst>
          </p:cNvPr>
          <p:cNvSpPr>
            <a:spLocks noGrp="1"/>
          </p:cNvSpPr>
          <p:nvPr>
            <p:ph type="ftr" sz="quarter" idx="13"/>
          </p:nvPr>
        </p:nvSpPr>
        <p:spPr/>
        <p:txBody>
          <a:bodyPr/>
          <a:lstStyle/>
          <a:p>
            <a:r>
              <a:rPr lang="en-GB"/>
              <a:t>Type here if  add info needed  for every slide</a:t>
            </a:r>
            <a:endParaRPr lang="en-GB" dirty="0"/>
          </a:p>
        </p:txBody>
      </p:sp>
      <p:sp>
        <p:nvSpPr>
          <p:cNvPr id="7" name="Rectangle 6">
            <a:extLst>
              <a:ext uri="{FF2B5EF4-FFF2-40B4-BE49-F238E27FC236}">
                <a16:creationId xmlns:a16="http://schemas.microsoft.com/office/drawing/2014/main" id="{018D1F7A-7520-45B4-9DE8-4B5F29B2E606}"/>
              </a:ext>
            </a:extLst>
          </p:cNvPr>
          <p:cNvSpPr/>
          <p:nvPr/>
        </p:nvSpPr>
        <p:spPr>
          <a:xfrm>
            <a:off x="923511" y="1002089"/>
            <a:ext cx="4572000" cy="2862322"/>
          </a:xfrm>
          <a:prstGeom prst="rect">
            <a:avLst/>
          </a:prstGeom>
        </p:spPr>
        <p:txBody>
          <a:bodyPr>
            <a:spAutoFit/>
          </a:bodyPr>
          <a:lstStyle/>
          <a:p>
            <a:r>
              <a:rPr lang="es-ES" dirty="0"/>
              <a:t>#!/</a:t>
            </a:r>
            <a:r>
              <a:rPr lang="es-ES" dirty="0" err="1"/>
              <a:t>bin</a:t>
            </a:r>
            <a:r>
              <a:rPr lang="es-ES" dirty="0"/>
              <a:t>/</a:t>
            </a:r>
            <a:r>
              <a:rPr lang="es-ES" dirty="0" err="1"/>
              <a:t>bash</a:t>
            </a:r>
            <a:endParaRPr lang="es-ES" dirty="0"/>
          </a:p>
          <a:p>
            <a:endParaRPr lang="es-ES" dirty="0"/>
          </a:p>
          <a:p>
            <a:endParaRPr lang="es-ES" dirty="0"/>
          </a:p>
          <a:p>
            <a:r>
              <a:rPr lang="es-ES" dirty="0" err="1"/>
              <a:t>if</a:t>
            </a:r>
            <a:r>
              <a:rPr lang="es-ES" dirty="0"/>
              <a:t> [ $1 -</a:t>
            </a:r>
            <a:r>
              <a:rPr lang="es-ES" dirty="0" err="1"/>
              <a:t>gt</a:t>
            </a:r>
            <a:r>
              <a:rPr lang="es-ES" dirty="0"/>
              <a:t> 0 ]</a:t>
            </a:r>
          </a:p>
          <a:p>
            <a:r>
              <a:rPr lang="es-ES" dirty="0" err="1"/>
              <a:t>then</a:t>
            </a:r>
            <a:endParaRPr lang="es-ES" dirty="0"/>
          </a:p>
          <a:p>
            <a:r>
              <a:rPr lang="es-ES" dirty="0"/>
              <a:t> echo "positivo"</a:t>
            </a:r>
          </a:p>
          <a:p>
            <a:r>
              <a:rPr lang="es-ES" dirty="0"/>
              <a:t> </a:t>
            </a:r>
            <a:r>
              <a:rPr lang="es-ES" dirty="0" err="1"/>
              <a:t>mkdir</a:t>
            </a:r>
            <a:r>
              <a:rPr lang="es-ES" dirty="0"/>
              <a:t> "carpeta"</a:t>
            </a:r>
          </a:p>
          <a:p>
            <a:r>
              <a:rPr lang="es-ES" dirty="0" err="1"/>
              <a:t>else</a:t>
            </a:r>
            <a:endParaRPr lang="es-ES" dirty="0"/>
          </a:p>
          <a:p>
            <a:r>
              <a:rPr lang="es-ES" dirty="0"/>
              <a:t> echo "negativo"</a:t>
            </a:r>
          </a:p>
          <a:p>
            <a:r>
              <a:rPr lang="es-ES" dirty="0"/>
              <a:t>fi</a:t>
            </a:r>
          </a:p>
        </p:txBody>
      </p:sp>
      <p:cxnSp>
        <p:nvCxnSpPr>
          <p:cNvPr id="9" name="Straight Connector 8">
            <a:extLst>
              <a:ext uri="{FF2B5EF4-FFF2-40B4-BE49-F238E27FC236}">
                <a16:creationId xmlns:a16="http://schemas.microsoft.com/office/drawing/2014/main" id="{22FFD409-2D18-4BC7-AF1B-1D30462C1B46}"/>
              </a:ext>
            </a:extLst>
          </p:cNvPr>
          <p:cNvCxnSpPr/>
          <p:nvPr/>
        </p:nvCxnSpPr>
        <p:spPr bwMode="gray">
          <a:xfrm>
            <a:off x="3371850" y="442210"/>
            <a:ext cx="0" cy="45615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BC700D6-DD37-4196-89FA-63668909B229}"/>
              </a:ext>
            </a:extLst>
          </p:cNvPr>
          <p:cNvCxnSpPr/>
          <p:nvPr/>
        </p:nvCxnSpPr>
        <p:spPr bwMode="gray">
          <a:xfrm>
            <a:off x="6222479" y="442209"/>
            <a:ext cx="0" cy="45615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F8DC8D1-E54E-4CEE-B584-BC2F48A664D2}"/>
              </a:ext>
            </a:extLst>
          </p:cNvPr>
          <p:cNvSpPr/>
          <p:nvPr/>
        </p:nvSpPr>
        <p:spPr>
          <a:xfrm>
            <a:off x="4084667" y="1002088"/>
            <a:ext cx="1815077" cy="2585323"/>
          </a:xfrm>
          <a:prstGeom prst="rect">
            <a:avLst/>
          </a:prstGeom>
        </p:spPr>
        <p:txBody>
          <a:bodyPr wrap="square">
            <a:spAutoFit/>
          </a:bodyPr>
          <a:lstStyle/>
          <a:p>
            <a:r>
              <a:rPr lang="es-ES" dirty="0"/>
              <a:t>#!/</a:t>
            </a:r>
            <a:r>
              <a:rPr lang="es-ES" dirty="0" err="1"/>
              <a:t>bin</a:t>
            </a:r>
            <a:r>
              <a:rPr lang="es-ES" dirty="0"/>
              <a:t>/</a:t>
            </a:r>
            <a:r>
              <a:rPr lang="es-ES" dirty="0" err="1"/>
              <a:t>bash</a:t>
            </a:r>
            <a:endParaRPr lang="es-ES" dirty="0"/>
          </a:p>
          <a:p>
            <a:endParaRPr lang="es-ES" dirty="0"/>
          </a:p>
          <a:p>
            <a:r>
              <a:rPr lang="pt-BR" dirty="0"/>
              <a:t>b=$1</a:t>
            </a:r>
          </a:p>
          <a:p>
            <a:r>
              <a:rPr lang="pt-BR" dirty="0" err="1"/>
              <a:t>while</a:t>
            </a:r>
            <a:r>
              <a:rPr lang="pt-BR" dirty="0"/>
              <a:t> [ $b -</a:t>
            </a:r>
            <a:r>
              <a:rPr lang="pt-BR" dirty="0" err="1"/>
              <a:t>gt</a:t>
            </a:r>
            <a:r>
              <a:rPr lang="pt-BR" dirty="0"/>
              <a:t> 0 ]</a:t>
            </a:r>
          </a:p>
          <a:p>
            <a:r>
              <a:rPr lang="pt-BR" dirty="0"/>
              <a:t>do</a:t>
            </a:r>
          </a:p>
          <a:p>
            <a:r>
              <a:rPr lang="pt-BR" dirty="0"/>
              <a:t> b="$(($b-1))"</a:t>
            </a:r>
          </a:p>
          <a:p>
            <a:r>
              <a:rPr lang="pt-BR" dirty="0"/>
              <a:t> </a:t>
            </a:r>
            <a:r>
              <a:rPr lang="pt-BR" dirty="0" err="1"/>
              <a:t>echo</a:t>
            </a:r>
            <a:r>
              <a:rPr lang="pt-BR" dirty="0"/>
              <a:t> "Numero"</a:t>
            </a:r>
          </a:p>
          <a:p>
            <a:r>
              <a:rPr lang="pt-BR" dirty="0"/>
              <a:t> </a:t>
            </a:r>
            <a:r>
              <a:rPr lang="pt-BR" dirty="0" err="1"/>
              <a:t>echo</a:t>
            </a:r>
            <a:r>
              <a:rPr lang="pt-BR" dirty="0"/>
              <a:t> $b</a:t>
            </a:r>
          </a:p>
          <a:p>
            <a:r>
              <a:rPr lang="pt-BR" dirty="0" err="1"/>
              <a:t>done</a:t>
            </a:r>
            <a:endParaRPr lang="es-ES" dirty="0"/>
          </a:p>
        </p:txBody>
      </p:sp>
      <p:sp>
        <p:nvSpPr>
          <p:cNvPr id="12" name="Rectangle 11">
            <a:extLst>
              <a:ext uri="{FF2B5EF4-FFF2-40B4-BE49-F238E27FC236}">
                <a16:creationId xmlns:a16="http://schemas.microsoft.com/office/drawing/2014/main" id="{6675C726-D6A4-438A-B329-224B680B2E5D}"/>
              </a:ext>
            </a:extLst>
          </p:cNvPr>
          <p:cNvSpPr/>
          <p:nvPr/>
        </p:nvSpPr>
        <p:spPr>
          <a:xfrm>
            <a:off x="6374878" y="1002087"/>
            <a:ext cx="4572000" cy="2862322"/>
          </a:xfrm>
          <a:prstGeom prst="rect">
            <a:avLst/>
          </a:prstGeom>
        </p:spPr>
        <p:txBody>
          <a:bodyPr>
            <a:spAutoFit/>
          </a:bodyPr>
          <a:lstStyle/>
          <a:p>
            <a:r>
              <a:rPr lang="es-ES" dirty="0"/>
              <a:t>#!/</a:t>
            </a:r>
            <a:r>
              <a:rPr lang="es-ES" dirty="0" err="1"/>
              <a:t>bin</a:t>
            </a:r>
            <a:r>
              <a:rPr lang="es-ES" dirty="0"/>
              <a:t>/</a:t>
            </a:r>
            <a:r>
              <a:rPr lang="es-ES" dirty="0" err="1"/>
              <a:t>bash</a:t>
            </a:r>
            <a:endParaRPr lang="es-ES" dirty="0"/>
          </a:p>
          <a:p>
            <a:endParaRPr lang="es-ES" dirty="0"/>
          </a:p>
          <a:p>
            <a:r>
              <a:rPr lang="es-ES" dirty="0"/>
              <a:t>a=$a</a:t>
            </a:r>
          </a:p>
          <a:p>
            <a:endParaRPr lang="es-ES" dirty="0"/>
          </a:p>
          <a:p>
            <a:r>
              <a:rPr lang="es-ES" dirty="0" err="1"/>
              <a:t>if</a:t>
            </a:r>
            <a:r>
              <a:rPr lang="es-ES" dirty="0"/>
              <a:t> [ "$2" == "CARPETA" ]</a:t>
            </a:r>
          </a:p>
          <a:p>
            <a:r>
              <a:rPr lang="es-ES" dirty="0" err="1"/>
              <a:t>then</a:t>
            </a:r>
            <a:endParaRPr lang="es-ES" dirty="0"/>
          </a:p>
          <a:p>
            <a:r>
              <a:rPr lang="es-ES" dirty="0"/>
              <a:t> </a:t>
            </a:r>
            <a:r>
              <a:rPr lang="es-ES" dirty="0" err="1"/>
              <a:t>mkdir</a:t>
            </a:r>
            <a:r>
              <a:rPr lang="es-ES" dirty="0"/>
              <a:t> “CARPETA”</a:t>
            </a:r>
          </a:p>
          <a:p>
            <a:r>
              <a:rPr lang="es-ES" dirty="0" err="1"/>
              <a:t>else</a:t>
            </a:r>
            <a:endParaRPr lang="es-ES" dirty="0"/>
          </a:p>
          <a:p>
            <a:r>
              <a:rPr lang="es-ES" dirty="0"/>
              <a:t> </a:t>
            </a:r>
            <a:r>
              <a:rPr lang="es-ES" dirty="0" err="1"/>
              <a:t>touch</a:t>
            </a:r>
            <a:r>
              <a:rPr lang="es-ES" dirty="0"/>
              <a:t> “FICHERO”</a:t>
            </a:r>
          </a:p>
          <a:p>
            <a:r>
              <a:rPr lang="es-ES" dirty="0"/>
              <a:t>fi</a:t>
            </a:r>
          </a:p>
        </p:txBody>
      </p:sp>
    </p:spTree>
    <p:extLst>
      <p:ext uri="{BB962C8B-B14F-4D97-AF65-F5344CB8AC3E}">
        <p14:creationId xmlns:p14="http://schemas.microsoft.com/office/powerpoint/2010/main" val="330408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CC3E7E67-0DE5-4A06-8602-0113FC2C3FB0}"/>
              </a:ext>
            </a:extLst>
          </p:cNvPr>
          <p:cNvGraphicFramePr>
            <a:graphicFrameLocks noChangeAspect="1"/>
          </p:cNvGraphicFramePr>
          <p:nvPr>
            <p:custDataLst>
              <p:tags r:id="rId2"/>
            </p:custDataLst>
            <p:extLst>
              <p:ext uri="{D42A27DB-BD31-4B8C-83A1-F6EECF244321}">
                <p14:modId xmlns:p14="http://schemas.microsoft.com/office/powerpoint/2010/main" val="5897465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44" imgH="345" progId="TCLayout.ActiveDocument.1">
                  <p:embed/>
                </p:oleObj>
              </mc:Choice>
              <mc:Fallback>
                <p:oleObj name="think-cell Folie" r:id="rId5" imgW="344" imgH="34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Textplatzhalter 9"/>
          <p:cNvSpPr>
            <a:spLocks noGrp="1"/>
          </p:cNvSpPr>
          <p:nvPr>
            <p:ph type="body" sz="quarter" idx="13"/>
          </p:nvPr>
        </p:nvSpPr>
        <p:spPr/>
        <p:txBody>
          <a:bodyPr/>
          <a:lstStyle/>
          <a:p>
            <a:r>
              <a:rPr lang="en-GB"/>
              <a:t>Subhead</a:t>
            </a:r>
            <a:endParaRPr lang="en-GB" dirty="0"/>
          </a:p>
        </p:txBody>
      </p:sp>
      <p:sp>
        <p:nvSpPr>
          <p:cNvPr id="11" name="Textplatzhalter 10"/>
          <p:cNvSpPr>
            <a:spLocks noGrp="1"/>
          </p:cNvSpPr>
          <p:nvPr>
            <p:ph type="body" sz="quarter" idx="15"/>
          </p:nvPr>
        </p:nvSpPr>
        <p:spPr/>
        <p:txBody>
          <a:bodyPr/>
          <a:lstStyle/>
          <a:p>
            <a:pPr lvl="0"/>
            <a:r>
              <a:rPr lang="en-GB"/>
              <a:t>GFT [please insert your GFT entity – see notes] </a:t>
            </a:r>
            <a:br>
              <a:rPr lang="en-GB"/>
            </a:br>
            <a:r>
              <a:rPr lang="en-GB"/>
              <a:t>First name Last name</a:t>
            </a:r>
            <a:br>
              <a:rPr lang="en-GB"/>
            </a:br>
            <a:r>
              <a:rPr lang="en-GB"/>
              <a:t>Position</a:t>
            </a:r>
          </a:p>
          <a:p>
            <a:pPr lvl="0"/>
            <a:r>
              <a:rPr lang="en-GB"/>
              <a:t>Street address</a:t>
            </a:r>
            <a:br>
              <a:rPr lang="en-GB"/>
            </a:br>
            <a:r>
              <a:rPr lang="en-GB"/>
              <a:t>12345 City</a:t>
            </a:r>
          </a:p>
          <a:p>
            <a:pPr lvl="0"/>
            <a:r>
              <a:rPr lang="en-GB"/>
              <a:t>T +xx xxxx xxx-xxxx</a:t>
            </a:r>
            <a:br>
              <a:rPr lang="en-GB"/>
            </a:br>
            <a:r>
              <a:rPr lang="en-GB"/>
              <a:t>Firstname.Lastname@gft.com</a:t>
            </a:r>
            <a:endParaRPr lang="en-GB" dirty="0"/>
          </a:p>
        </p:txBody>
      </p:sp>
    </p:spTree>
    <p:custDataLst>
      <p:tags r:id="rId1"/>
    </p:custDataLst>
    <p:extLst>
      <p:ext uri="{BB962C8B-B14F-4D97-AF65-F5344CB8AC3E}">
        <p14:creationId xmlns:p14="http://schemas.microsoft.com/office/powerpoint/2010/main" val="36088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C8DE-162F-4575-86D3-B3EDF764DF97}"/>
              </a:ext>
            </a:extLst>
          </p:cNvPr>
          <p:cNvSpPr>
            <a:spLocks noGrp="1"/>
          </p:cNvSpPr>
          <p:nvPr>
            <p:ph type="title"/>
          </p:nvPr>
        </p:nvSpPr>
        <p:spPr/>
        <p:txBody>
          <a:bodyPr/>
          <a:lstStyle/>
          <a:p>
            <a:r>
              <a:rPr lang="es-ES" dirty="0" err="1"/>
              <a:t>Distributions</a:t>
            </a:r>
            <a:endParaRPr lang="es-ES" dirty="0"/>
          </a:p>
        </p:txBody>
      </p:sp>
      <p:sp>
        <p:nvSpPr>
          <p:cNvPr id="3" name="Date Placeholder 2">
            <a:extLst>
              <a:ext uri="{FF2B5EF4-FFF2-40B4-BE49-F238E27FC236}">
                <a16:creationId xmlns:a16="http://schemas.microsoft.com/office/drawing/2014/main" id="{6B90AA7B-BE5D-4094-956A-BD865D780BF5}"/>
              </a:ext>
            </a:extLst>
          </p:cNvPr>
          <p:cNvSpPr>
            <a:spLocks noGrp="1"/>
          </p:cNvSpPr>
          <p:nvPr>
            <p:ph type="dt" sz="half" idx="2"/>
          </p:nvPr>
        </p:nvSpPr>
        <p:spPr/>
        <p:txBody>
          <a:bodyPr/>
          <a:lstStyle/>
          <a:p>
            <a:pPr defTabSz="685800"/>
            <a:fld id="{F083F41A-041A-4006-B4DB-57C47C38AE86}" type="datetime1">
              <a:rPr lang="en-GB" smtClean="0"/>
              <a:t>17/09/2021</a:t>
            </a:fld>
            <a:endParaRPr lang="en-GB" dirty="0"/>
          </a:p>
        </p:txBody>
      </p:sp>
      <p:sp>
        <p:nvSpPr>
          <p:cNvPr id="5" name="Text Placeholder 4">
            <a:extLst>
              <a:ext uri="{FF2B5EF4-FFF2-40B4-BE49-F238E27FC236}">
                <a16:creationId xmlns:a16="http://schemas.microsoft.com/office/drawing/2014/main" id="{E509CC38-D2FE-420F-9ED3-7F2DF0664B06}"/>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08EC524D-113C-4C67-A9A1-598A628ADD13}"/>
              </a:ext>
            </a:extLst>
          </p:cNvPr>
          <p:cNvSpPr>
            <a:spLocks noGrp="1"/>
          </p:cNvSpPr>
          <p:nvPr>
            <p:ph type="ftr" sz="quarter" idx="13"/>
          </p:nvPr>
        </p:nvSpPr>
        <p:spPr/>
        <p:txBody>
          <a:bodyPr/>
          <a:lstStyle/>
          <a:p>
            <a:r>
              <a:rPr lang="en-GB"/>
              <a:t>Type here if  add info needed  for every slide</a:t>
            </a:r>
            <a:endParaRPr lang="en-GB" dirty="0"/>
          </a:p>
        </p:txBody>
      </p:sp>
      <p:pic>
        <p:nvPicPr>
          <p:cNvPr id="137218" name="Picture 2" descr="Linux Easy Understand. Hi there bharat here i am sure this is… | by Bharat  Makwana | Noteworthy - The Journal Blog">
            <a:extLst>
              <a:ext uri="{FF2B5EF4-FFF2-40B4-BE49-F238E27FC236}">
                <a16:creationId xmlns:a16="http://schemas.microsoft.com/office/drawing/2014/main" id="{FFF5DBD4-47EE-422C-B180-9C299BCA844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898" y="1371600"/>
            <a:ext cx="3707095" cy="2780321"/>
          </a:xfrm>
          <a:prstGeom prst="rect">
            <a:avLst/>
          </a:prstGeom>
          <a:noFill/>
          <a:extLst>
            <a:ext uri="{909E8E84-426E-40DD-AFC4-6F175D3DCCD1}">
              <a14:hiddenFill xmlns:a14="http://schemas.microsoft.com/office/drawing/2010/main">
                <a:solidFill>
                  <a:srgbClr val="FFFFFF"/>
                </a:solidFill>
              </a14:hiddenFill>
            </a:ext>
          </a:extLst>
        </p:spPr>
      </p:pic>
      <p:pic>
        <p:nvPicPr>
          <p:cNvPr id="137220" name="Picture 4" descr="History of MacOS - YouTube">
            <a:extLst>
              <a:ext uri="{FF2B5EF4-FFF2-40B4-BE49-F238E27FC236}">
                <a16:creationId xmlns:a16="http://schemas.microsoft.com/office/drawing/2014/main" id="{80B101CD-9A8A-4D11-A00C-8FAE2A5240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1145" y="1481918"/>
            <a:ext cx="3874957" cy="2179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300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D8C6-CBAE-4DCB-A464-B878EC94F8FE}"/>
              </a:ext>
            </a:extLst>
          </p:cNvPr>
          <p:cNvSpPr>
            <a:spLocks noGrp="1"/>
          </p:cNvSpPr>
          <p:nvPr>
            <p:ph type="title"/>
          </p:nvPr>
        </p:nvSpPr>
        <p:spPr/>
        <p:txBody>
          <a:bodyPr/>
          <a:lstStyle/>
          <a:p>
            <a:r>
              <a:rPr lang="es-ES" dirty="0"/>
              <a:t>Qué es Unix?</a:t>
            </a:r>
          </a:p>
        </p:txBody>
      </p:sp>
      <p:sp>
        <p:nvSpPr>
          <p:cNvPr id="3" name="Date Placeholder 2">
            <a:extLst>
              <a:ext uri="{FF2B5EF4-FFF2-40B4-BE49-F238E27FC236}">
                <a16:creationId xmlns:a16="http://schemas.microsoft.com/office/drawing/2014/main" id="{E8529D30-B47A-461D-BBC6-448AB87CE4E9}"/>
              </a:ext>
            </a:extLst>
          </p:cNvPr>
          <p:cNvSpPr>
            <a:spLocks noGrp="1"/>
          </p:cNvSpPr>
          <p:nvPr>
            <p:ph type="dt" sz="half" idx="2"/>
          </p:nvPr>
        </p:nvSpPr>
        <p:spPr/>
        <p:txBody>
          <a:bodyPr/>
          <a:lstStyle/>
          <a:p>
            <a:pPr defTabSz="685800"/>
            <a:fld id="{F083F41A-041A-4006-B4DB-57C47C38AE86}" type="datetime1">
              <a:rPr lang="en-GB" smtClean="0"/>
              <a:t>17/09/2021</a:t>
            </a:fld>
            <a:endParaRPr lang="en-GB" dirty="0"/>
          </a:p>
        </p:txBody>
      </p:sp>
      <p:sp>
        <p:nvSpPr>
          <p:cNvPr id="5" name="Text Placeholder 4">
            <a:extLst>
              <a:ext uri="{FF2B5EF4-FFF2-40B4-BE49-F238E27FC236}">
                <a16:creationId xmlns:a16="http://schemas.microsoft.com/office/drawing/2014/main" id="{165616C0-9E90-461A-8D27-F2405379F370}"/>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6F19B246-8B96-45CF-9C7D-44132BAAA9FE}"/>
              </a:ext>
            </a:extLst>
          </p:cNvPr>
          <p:cNvSpPr>
            <a:spLocks noGrp="1"/>
          </p:cNvSpPr>
          <p:nvPr>
            <p:ph type="ftr" sz="quarter" idx="13"/>
          </p:nvPr>
        </p:nvSpPr>
        <p:spPr/>
        <p:txBody>
          <a:bodyPr/>
          <a:lstStyle/>
          <a:p>
            <a:r>
              <a:rPr lang="en-GB"/>
              <a:t>Type here if  add info needed  for every slide</a:t>
            </a:r>
            <a:endParaRPr lang="en-GB" dirty="0"/>
          </a:p>
        </p:txBody>
      </p:sp>
      <p:sp>
        <p:nvSpPr>
          <p:cNvPr id="7" name="Rectangle 6">
            <a:extLst>
              <a:ext uri="{FF2B5EF4-FFF2-40B4-BE49-F238E27FC236}">
                <a16:creationId xmlns:a16="http://schemas.microsoft.com/office/drawing/2014/main" id="{E1729985-E450-454E-BF33-9E8DD59B7F74}"/>
              </a:ext>
            </a:extLst>
          </p:cNvPr>
          <p:cNvSpPr/>
          <p:nvPr/>
        </p:nvSpPr>
        <p:spPr>
          <a:xfrm>
            <a:off x="681614" y="1252502"/>
            <a:ext cx="4737053" cy="2677656"/>
          </a:xfrm>
          <a:prstGeom prst="rect">
            <a:avLst/>
          </a:prstGeom>
        </p:spPr>
        <p:txBody>
          <a:bodyPr wrap="square">
            <a:spAutoFit/>
          </a:bodyPr>
          <a:lstStyle/>
          <a:p>
            <a:r>
              <a:rPr lang="es-ES" sz="1200" dirty="0">
                <a:solidFill>
                  <a:srgbClr val="111111"/>
                </a:solidFill>
                <a:latin typeface="Helvetica Neue"/>
              </a:rPr>
              <a:t>Hoy en día los sistemas operativos Unix son ampliamente utilizados en multitud de dispositivos que abarcan desde los supercomputadores más capaces hasta los teléfonos móviles más populares, pasando por los ordenadores que utilizamos diariamente en nuestros escritorios. La filosofía de los sistemas Unix se caracteriza por:</a:t>
            </a:r>
          </a:p>
          <a:p>
            <a:pPr marL="171450" indent="-171450">
              <a:buFont typeface="Arial" panose="020B0604020202020204" pitchFamily="34" charset="0"/>
              <a:buChar char="•"/>
            </a:pPr>
            <a:r>
              <a:rPr lang="es-ES" sz="1200" dirty="0">
                <a:solidFill>
                  <a:srgbClr val="111111"/>
                </a:solidFill>
                <a:latin typeface="Helvetica Neue"/>
              </a:rPr>
              <a:t>Un sistema de ficheros jerárquico,</a:t>
            </a:r>
          </a:p>
          <a:p>
            <a:pPr marL="171450" indent="-171450">
              <a:buFont typeface="Arial" panose="020B0604020202020204" pitchFamily="34" charset="0"/>
              <a:buChar char="•"/>
            </a:pPr>
            <a:r>
              <a:rPr lang="es-ES" sz="1200" dirty="0">
                <a:solidFill>
                  <a:srgbClr val="111111"/>
                </a:solidFill>
                <a:latin typeface="Helvetica Neue"/>
              </a:rPr>
              <a:t>Una gran colección de pequeños programas que pueden trabajar en serie,</a:t>
            </a:r>
          </a:p>
          <a:p>
            <a:pPr marL="171450" indent="-171450">
              <a:buFont typeface="Arial" panose="020B0604020202020204" pitchFamily="34" charset="0"/>
              <a:buChar char="•"/>
            </a:pPr>
            <a:r>
              <a:rPr lang="es-ES" sz="1200" dirty="0">
                <a:solidFill>
                  <a:srgbClr val="111111"/>
                </a:solidFill>
                <a:latin typeface="Helvetica Neue"/>
              </a:rPr>
              <a:t>El uso de ficheros de texto para almacenar los datos,</a:t>
            </a:r>
          </a:p>
          <a:p>
            <a:pPr marL="171450" indent="-171450">
              <a:buFont typeface="Arial" panose="020B0604020202020204" pitchFamily="34" charset="0"/>
              <a:buChar char="•"/>
            </a:pPr>
            <a:r>
              <a:rPr lang="es-ES" sz="1200" dirty="0">
                <a:solidFill>
                  <a:srgbClr val="111111"/>
                </a:solidFill>
                <a:latin typeface="Helvetica Neue"/>
              </a:rPr>
              <a:t>Tratar los dispositivos como ficheros.</a:t>
            </a:r>
          </a:p>
          <a:p>
            <a:r>
              <a:rPr lang="es-ES" sz="1200" dirty="0">
                <a:solidFill>
                  <a:srgbClr val="1756A9"/>
                </a:solidFill>
                <a:latin typeface="Helvetica Neue"/>
                <a:hlinkClick r:id="rId2"/>
              </a:rPr>
              <a:t>Linux</a:t>
            </a:r>
            <a:r>
              <a:rPr lang="es-ES" sz="1200" dirty="0">
                <a:solidFill>
                  <a:srgbClr val="111111"/>
                </a:solidFill>
                <a:latin typeface="Helvetica Neue"/>
              </a:rPr>
              <a:t> y MacOS X son ejemplos de sistemas Unix.</a:t>
            </a:r>
          </a:p>
          <a:p>
            <a:r>
              <a:rPr lang="es-ES" sz="1200" dirty="0">
                <a:solidFill>
                  <a:srgbClr val="1756A9"/>
                </a:solidFill>
                <a:latin typeface="Helvetica Neue"/>
                <a:hlinkClick r:id="rId3"/>
              </a:rPr>
              <a:t>Unix</a:t>
            </a:r>
            <a:r>
              <a:rPr lang="es-ES" sz="1200" dirty="0">
                <a:solidFill>
                  <a:srgbClr val="111111"/>
                </a:solidFill>
                <a:latin typeface="Helvetica Neue"/>
              </a:rPr>
              <a:t> es un sistema operativo portable, multitarea y multiusuario desarrollado a partir de 1969.</a:t>
            </a:r>
            <a:endParaRPr lang="es-ES" sz="1200" b="0" i="0" dirty="0">
              <a:solidFill>
                <a:srgbClr val="111111"/>
              </a:solidFill>
              <a:effectLst/>
              <a:latin typeface="Helvetica Neue"/>
            </a:endParaRPr>
          </a:p>
        </p:txBody>
      </p:sp>
      <p:pic>
        <p:nvPicPr>
          <p:cNvPr id="134146" name="Picture 2">
            <a:extLst>
              <a:ext uri="{FF2B5EF4-FFF2-40B4-BE49-F238E27FC236}">
                <a16:creationId xmlns:a16="http://schemas.microsoft.com/office/drawing/2014/main" id="{536A320C-97CE-400A-A674-25313BE3FB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1255" y="1252502"/>
            <a:ext cx="1652560" cy="195812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477D21D-C19D-4393-A5C5-BC926DA440CE}"/>
              </a:ext>
            </a:extLst>
          </p:cNvPr>
          <p:cNvSpPr txBox="1"/>
          <p:nvPr/>
        </p:nvSpPr>
        <p:spPr>
          <a:xfrm>
            <a:off x="7172960" y="3258625"/>
            <a:ext cx="1151467" cy="215444"/>
          </a:xfrm>
          <a:prstGeom prst="rect">
            <a:avLst/>
          </a:prstGeom>
          <a:noFill/>
        </p:spPr>
        <p:txBody>
          <a:bodyPr wrap="square" lIns="0" tIns="0" rIns="0" bIns="0" rtlCol="0">
            <a:spAutoFit/>
          </a:bodyPr>
          <a:lstStyle/>
          <a:p>
            <a:r>
              <a:rPr lang="es-ES" sz="1400" dirty="0" err="1"/>
              <a:t>Tux</a:t>
            </a:r>
            <a:endParaRPr lang="es-ES" sz="1400" dirty="0"/>
          </a:p>
        </p:txBody>
      </p:sp>
    </p:spTree>
    <p:extLst>
      <p:ext uri="{BB962C8B-B14F-4D97-AF65-F5344CB8AC3E}">
        <p14:creationId xmlns:p14="http://schemas.microsoft.com/office/powerpoint/2010/main" val="3604686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DCF9EFE-43C8-43C6-813E-9338A79B6908}"/>
              </a:ext>
            </a:extLst>
          </p:cNvPr>
          <p:cNvSpPr>
            <a:spLocks noGrp="1"/>
          </p:cNvSpPr>
          <p:nvPr>
            <p:ph type="body" sz="quarter" idx="13"/>
          </p:nvPr>
        </p:nvSpPr>
        <p:spPr/>
        <p:txBody>
          <a:bodyPr/>
          <a:lstStyle/>
          <a:p>
            <a:endParaRPr lang="es-ES"/>
          </a:p>
        </p:txBody>
      </p:sp>
      <p:sp>
        <p:nvSpPr>
          <p:cNvPr id="7" name="Title 6">
            <a:extLst>
              <a:ext uri="{FF2B5EF4-FFF2-40B4-BE49-F238E27FC236}">
                <a16:creationId xmlns:a16="http://schemas.microsoft.com/office/drawing/2014/main" id="{507F4527-C86D-41BA-91FA-32156ACC3393}"/>
              </a:ext>
            </a:extLst>
          </p:cNvPr>
          <p:cNvSpPr>
            <a:spLocks noGrp="1"/>
          </p:cNvSpPr>
          <p:nvPr>
            <p:ph type="title"/>
          </p:nvPr>
        </p:nvSpPr>
        <p:spPr/>
        <p:txBody>
          <a:bodyPr/>
          <a:lstStyle/>
          <a:p>
            <a:r>
              <a:rPr lang="es-ES" dirty="0"/>
              <a:t>Crear una máquina</a:t>
            </a:r>
          </a:p>
        </p:txBody>
      </p:sp>
      <p:sp>
        <p:nvSpPr>
          <p:cNvPr id="3" name="Date Placeholder 2">
            <a:extLst>
              <a:ext uri="{FF2B5EF4-FFF2-40B4-BE49-F238E27FC236}">
                <a16:creationId xmlns:a16="http://schemas.microsoft.com/office/drawing/2014/main" id="{27E318FF-01D4-476E-A18C-94DB57A1FD86}"/>
              </a:ext>
            </a:extLst>
          </p:cNvPr>
          <p:cNvSpPr>
            <a:spLocks noGrp="1"/>
          </p:cNvSpPr>
          <p:nvPr>
            <p:ph type="dt" sz="half" idx="2"/>
          </p:nvPr>
        </p:nvSpPr>
        <p:spPr/>
        <p:txBody>
          <a:bodyPr/>
          <a:lstStyle/>
          <a:p>
            <a:pPr defTabSz="685800"/>
            <a:fld id="{F083F41A-041A-4006-B4DB-57C47C38AE86}" type="datetime1">
              <a:rPr lang="en-GB" smtClean="0"/>
              <a:t>17/09/2021</a:t>
            </a:fld>
            <a:endParaRPr lang="en-GB" dirty="0"/>
          </a:p>
        </p:txBody>
      </p:sp>
      <p:sp>
        <p:nvSpPr>
          <p:cNvPr id="8" name="Text Placeholder 7">
            <a:extLst>
              <a:ext uri="{FF2B5EF4-FFF2-40B4-BE49-F238E27FC236}">
                <a16:creationId xmlns:a16="http://schemas.microsoft.com/office/drawing/2014/main" id="{25938683-05DD-4FBC-B047-33F9D304FDFA}"/>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90C3C2B7-ED26-4432-9243-A38FBA3058A7}"/>
              </a:ext>
            </a:extLst>
          </p:cNvPr>
          <p:cNvSpPr>
            <a:spLocks noGrp="1"/>
          </p:cNvSpPr>
          <p:nvPr>
            <p:ph type="ftr" sz="quarter" idx="14"/>
          </p:nvPr>
        </p:nvSpPr>
        <p:spPr/>
        <p:txBody>
          <a:bodyPr/>
          <a:lstStyle/>
          <a:p>
            <a:r>
              <a:rPr lang="en-GB"/>
              <a:t>Type here if  add info needed  for every slide</a:t>
            </a:r>
            <a:endParaRPr lang="en-GB" dirty="0"/>
          </a:p>
        </p:txBody>
      </p:sp>
    </p:spTree>
    <p:extLst>
      <p:ext uri="{BB962C8B-B14F-4D97-AF65-F5344CB8AC3E}">
        <p14:creationId xmlns:p14="http://schemas.microsoft.com/office/powerpoint/2010/main" val="3061834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0AF2D10-39F9-436E-8F16-C8CDF8E1DEB6}"/>
              </a:ext>
            </a:extLst>
          </p:cNvPr>
          <p:cNvSpPr>
            <a:spLocks noGrp="1"/>
          </p:cNvSpPr>
          <p:nvPr>
            <p:ph type="dt" sz="half" idx="2"/>
          </p:nvPr>
        </p:nvSpPr>
        <p:spPr/>
        <p:txBody>
          <a:bodyPr/>
          <a:lstStyle/>
          <a:p>
            <a:pPr defTabSz="685800"/>
            <a:fld id="{F083F41A-041A-4006-B4DB-57C47C38AE86}" type="datetime1">
              <a:rPr lang="en-GB" smtClean="0"/>
              <a:t>17/09/2021</a:t>
            </a:fld>
            <a:endParaRPr lang="en-GB" dirty="0"/>
          </a:p>
        </p:txBody>
      </p:sp>
      <p:sp>
        <p:nvSpPr>
          <p:cNvPr id="5" name="Text Placeholder 4">
            <a:extLst>
              <a:ext uri="{FF2B5EF4-FFF2-40B4-BE49-F238E27FC236}">
                <a16:creationId xmlns:a16="http://schemas.microsoft.com/office/drawing/2014/main" id="{E90AE034-74A1-4EAA-8D52-ABBA358BCA09}"/>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CDDB7E42-A8BB-4243-AD8E-775A61EACABB}"/>
              </a:ext>
            </a:extLst>
          </p:cNvPr>
          <p:cNvSpPr>
            <a:spLocks noGrp="1"/>
          </p:cNvSpPr>
          <p:nvPr>
            <p:ph type="ftr" sz="quarter" idx="13"/>
          </p:nvPr>
        </p:nvSpPr>
        <p:spPr/>
        <p:txBody>
          <a:bodyPr/>
          <a:lstStyle/>
          <a:p>
            <a:r>
              <a:rPr lang="en-GB"/>
              <a:t>Type here if  add info needed  for every slide</a:t>
            </a:r>
            <a:endParaRPr lang="en-GB" dirty="0"/>
          </a:p>
        </p:txBody>
      </p:sp>
      <p:pic>
        <p:nvPicPr>
          <p:cNvPr id="138242" name="Picture 2" descr="SHUT UP AND LET'S GET DIRTY Poster | Vincent | Keep Calm-o-Matic">
            <a:extLst>
              <a:ext uri="{FF2B5EF4-FFF2-40B4-BE49-F238E27FC236}">
                <a16:creationId xmlns:a16="http://schemas.microsoft.com/office/drawing/2014/main" id="{F8696BC5-88C7-40D3-989F-7385DB5AAD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599" y="784369"/>
            <a:ext cx="3231863" cy="37707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49057810-F49A-46A9-B485-766FB6F0BC82}"/>
              </a:ext>
            </a:extLst>
          </p:cNvPr>
          <p:cNvSpPr/>
          <p:nvPr/>
        </p:nvSpPr>
        <p:spPr>
          <a:xfrm>
            <a:off x="5092436" y="2206066"/>
            <a:ext cx="2736647" cy="369332"/>
          </a:xfrm>
          <a:prstGeom prst="rect">
            <a:avLst/>
          </a:prstGeom>
        </p:spPr>
        <p:txBody>
          <a:bodyPr wrap="none">
            <a:spAutoFit/>
          </a:bodyPr>
          <a:lstStyle/>
          <a:p>
            <a:r>
              <a:rPr lang="es-ES" dirty="0"/>
              <a:t>https://bellard.org/jslinux/</a:t>
            </a:r>
          </a:p>
        </p:txBody>
      </p:sp>
    </p:spTree>
    <p:extLst>
      <p:ext uri="{BB962C8B-B14F-4D97-AF65-F5344CB8AC3E}">
        <p14:creationId xmlns:p14="http://schemas.microsoft.com/office/powerpoint/2010/main" val="1042759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A77794-07B7-42FC-B3B9-631E41B74900}"/>
              </a:ext>
            </a:extLst>
          </p:cNvPr>
          <p:cNvSpPr>
            <a:spLocks noGrp="1"/>
          </p:cNvSpPr>
          <p:nvPr>
            <p:ph type="dt" sz="half" idx="2"/>
          </p:nvPr>
        </p:nvSpPr>
        <p:spPr/>
        <p:txBody>
          <a:bodyPr/>
          <a:lstStyle/>
          <a:p>
            <a:pPr defTabSz="685800"/>
            <a:fld id="{DBEF86FA-B96D-4345-BDDC-824718EE4D18}" type="datetime1">
              <a:rPr lang="en-GB" smtClean="0"/>
              <a:t>17/09/2021</a:t>
            </a:fld>
            <a:endParaRPr lang="en-GB" dirty="0"/>
          </a:p>
        </p:txBody>
      </p:sp>
      <p:sp>
        <p:nvSpPr>
          <p:cNvPr id="9" name="Text Placeholder 8">
            <a:extLst>
              <a:ext uri="{FF2B5EF4-FFF2-40B4-BE49-F238E27FC236}">
                <a16:creationId xmlns:a16="http://schemas.microsoft.com/office/drawing/2014/main" id="{0C03A395-1927-46D5-85AB-8751938616D1}"/>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812EA190-F7D9-4989-994F-27AB2E0AFC41}"/>
              </a:ext>
            </a:extLst>
          </p:cNvPr>
          <p:cNvSpPr>
            <a:spLocks noGrp="1"/>
          </p:cNvSpPr>
          <p:nvPr>
            <p:ph type="ftr" sz="quarter" idx="13"/>
          </p:nvPr>
        </p:nvSpPr>
        <p:spPr/>
        <p:txBody>
          <a:bodyPr/>
          <a:lstStyle/>
          <a:p>
            <a:r>
              <a:rPr lang="en-GB"/>
              <a:t>Type here if  add info needed  for every slide</a:t>
            </a:r>
            <a:endParaRPr lang="en-GB" dirty="0"/>
          </a:p>
        </p:txBody>
      </p:sp>
      <p:pic>
        <p:nvPicPr>
          <p:cNvPr id="121858" name="Picture 2" descr="Simply way to set up Cloud SDK with your Google Compute Engine project on Google  Cloud Platform | by Smile2gether | Medium">
            <a:extLst>
              <a:ext uri="{FF2B5EF4-FFF2-40B4-BE49-F238E27FC236}">
                <a16:creationId xmlns:a16="http://schemas.microsoft.com/office/drawing/2014/main" id="{F50F5B01-4361-4BF4-A8D1-71F76E9CAF4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605" y="820923"/>
            <a:ext cx="7322288" cy="3661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907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DCF9EFE-43C8-43C6-813E-9338A79B6908}"/>
              </a:ext>
            </a:extLst>
          </p:cNvPr>
          <p:cNvSpPr>
            <a:spLocks noGrp="1"/>
          </p:cNvSpPr>
          <p:nvPr>
            <p:ph type="body" sz="quarter" idx="13"/>
          </p:nvPr>
        </p:nvSpPr>
        <p:spPr/>
        <p:txBody>
          <a:bodyPr/>
          <a:lstStyle/>
          <a:p>
            <a:endParaRPr lang="es-ES"/>
          </a:p>
        </p:txBody>
      </p:sp>
      <p:sp>
        <p:nvSpPr>
          <p:cNvPr id="7" name="Title 6">
            <a:extLst>
              <a:ext uri="{FF2B5EF4-FFF2-40B4-BE49-F238E27FC236}">
                <a16:creationId xmlns:a16="http://schemas.microsoft.com/office/drawing/2014/main" id="{507F4527-C86D-41BA-91FA-32156ACC3393}"/>
              </a:ext>
            </a:extLst>
          </p:cNvPr>
          <p:cNvSpPr>
            <a:spLocks noGrp="1"/>
          </p:cNvSpPr>
          <p:nvPr>
            <p:ph type="title"/>
          </p:nvPr>
        </p:nvSpPr>
        <p:spPr/>
        <p:txBody>
          <a:bodyPr/>
          <a:lstStyle/>
          <a:p>
            <a:r>
              <a:rPr lang="es-ES" dirty="0"/>
              <a:t>Ficheros</a:t>
            </a:r>
          </a:p>
        </p:txBody>
      </p:sp>
      <p:sp>
        <p:nvSpPr>
          <p:cNvPr id="3" name="Date Placeholder 2">
            <a:extLst>
              <a:ext uri="{FF2B5EF4-FFF2-40B4-BE49-F238E27FC236}">
                <a16:creationId xmlns:a16="http://schemas.microsoft.com/office/drawing/2014/main" id="{27E318FF-01D4-476E-A18C-94DB57A1FD86}"/>
              </a:ext>
            </a:extLst>
          </p:cNvPr>
          <p:cNvSpPr>
            <a:spLocks noGrp="1"/>
          </p:cNvSpPr>
          <p:nvPr>
            <p:ph type="dt" sz="half" idx="2"/>
          </p:nvPr>
        </p:nvSpPr>
        <p:spPr/>
        <p:txBody>
          <a:bodyPr/>
          <a:lstStyle/>
          <a:p>
            <a:pPr defTabSz="685800"/>
            <a:fld id="{F083F41A-041A-4006-B4DB-57C47C38AE86}" type="datetime1">
              <a:rPr lang="en-GB" smtClean="0"/>
              <a:t>17/09/2021</a:t>
            </a:fld>
            <a:endParaRPr lang="en-GB" dirty="0"/>
          </a:p>
        </p:txBody>
      </p:sp>
      <p:sp>
        <p:nvSpPr>
          <p:cNvPr id="8" name="Text Placeholder 7">
            <a:extLst>
              <a:ext uri="{FF2B5EF4-FFF2-40B4-BE49-F238E27FC236}">
                <a16:creationId xmlns:a16="http://schemas.microsoft.com/office/drawing/2014/main" id="{25938683-05DD-4FBC-B047-33F9D304FDFA}"/>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90C3C2B7-ED26-4432-9243-A38FBA3058A7}"/>
              </a:ext>
            </a:extLst>
          </p:cNvPr>
          <p:cNvSpPr>
            <a:spLocks noGrp="1"/>
          </p:cNvSpPr>
          <p:nvPr>
            <p:ph type="ftr" sz="quarter" idx="14"/>
          </p:nvPr>
        </p:nvSpPr>
        <p:spPr/>
        <p:txBody>
          <a:bodyPr/>
          <a:lstStyle/>
          <a:p>
            <a:r>
              <a:rPr lang="en-GB"/>
              <a:t>Type here if  add info needed  for every slide</a:t>
            </a:r>
            <a:endParaRPr lang="en-GB" dirty="0"/>
          </a:p>
        </p:txBody>
      </p:sp>
    </p:spTree>
    <p:extLst>
      <p:ext uri="{BB962C8B-B14F-4D97-AF65-F5344CB8AC3E}">
        <p14:creationId xmlns:p14="http://schemas.microsoft.com/office/powerpoint/2010/main" val="41840634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SP_AGENDA" val="SectionNumber SlideNumber"/>
  <p:tag name="ARTICULATE_SLIDE_COUNT" val="18"/>
  <p:tag name="ARTICULATE_PROJECT_OPEN"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IryE1TVPL0xKH_PBBxhAWA"/>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kqVZ8dkJT2eQpdTWwzSysg"/>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d01J5jxYR8GPE.i2KDs8yw"/>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E8AMlmrnR12MezoJCVI_tw"/>
</p:tagLst>
</file>

<file path=ppt/theme/theme1.xml><?xml version="1.0" encoding="utf-8"?>
<a:theme xmlns:a="http://schemas.openxmlformats.org/drawingml/2006/main" name="GFT_PPT_Template_16_9">
  <a:themeElements>
    <a:clrScheme name="GFT_colors">
      <a:dk1>
        <a:srgbClr val="000000"/>
      </a:dk1>
      <a:lt1>
        <a:sysClr val="window" lastClr="FFFFFF"/>
      </a:lt1>
      <a:dk2>
        <a:srgbClr val="4D4D4D"/>
      </a:dk2>
      <a:lt2>
        <a:srgbClr val="EDEDED"/>
      </a:lt2>
      <a:accent1>
        <a:srgbClr val="213E7F"/>
      </a:accent1>
      <a:accent2>
        <a:srgbClr val="0097D9"/>
      </a:accent2>
      <a:accent3>
        <a:srgbClr val="5082BE"/>
      </a:accent3>
      <a:accent4>
        <a:srgbClr val="59BBE6"/>
      </a:accent4>
      <a:accent5>
        <a:srgbClr val="969696"/>
      </a:accent5>
      <a:accent6>
        <a:srgbClr val="B9B9B9"/>
      </a:accent6>
      <a:hlink>
        <a:srgbClr val="0097D9"/>
      </a:hlink>
      <a:folHlink>
        <a:srgbClr val="0097D9"/>
      </a:folHlink>
    </a:clrScheme>
    <a:fontScheme name="GF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2700">
          <a:noFill/>
        </a:ln>
      </a:spPr>
      <a:bodyPr lIns="108000" tIns="108000" rIns="108000" bIns="108000"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defPPr>
      </a:lstStyle>
    </a:txDef>
  </a:objectDefaults>
  <a:extraClrSchemeLst/>
  <a:custClrLst>
    <a:custClr name="Orange">
      <a:srgbClr val="EC6601"/>
    </a:custClr>
    <a:custClr>
      <a:srgbClr val="FFFFFF"/>
    </a:custClr>
    <a:custClr>
      <a:srgbClr val="FFFFFF"/>
    </a:custClr>
    <a:custClr>
      <a:srgbClr val="FFFFFF"/>
    </a:custClr>
    <a:custClr name="Blue 40%">
      <a:srgbClr val="73ACE1"/>
    </a:custClr>
    <a:custClr name="Light Blue 40%">
      <a:srgbClr val="99D5F0"/>
    </a:custClr>
    <a:custClr>
      <a:srgbClr val="FFFFFF"/>
    </a:custClr>
    <a:custClr>
      <a:srgbClr val="FFFFFF"/>
    </a:custClr>
    <a:custClr>
      <a:srgbClr val="FFFFFF"/>
    </a:custClr>
    <a:custClr name="Red">
      <a:srgbClr val="CC1000"/>
    </a:custClr>
    <a:custClr name="Pink">
      <a:srgbClr val="B02786"/>
    </a:custClr>
    <a:custClr>
      <a:srgbClr val="FFFFFF"/>
    </a:custClr>
    <a:custClr>
      <a:srgbClr val="FFFFFF"/>
    </a:custClr>
    <a:custClr>
      <a:srgbClr val="FFFFFF"/>
    </a:custClr>
    <a:custClr name="Blue 25%">
      <a:srgbClr val="AAC8E6"/>
    </a:custClr>
    <a:custClr name="Light Blue 25%">
      <a:srgbClr val="BAE3F5"/>
    </a:custClr>
    <a:custClr>
      <a:srgbClr val="FFFFFF"/>
    </a:custClr>
    <a:custClr>
      <a:srgbClr val="FFFFFF"/>
    </a:custClr>
    <a:custClr>
      <a:srgbClr val="FFFFFF"/>
    </a:custClr>
    <a:custClr name="Yellow">
      <a:srgbClr val="FDC800"/>
    </a:custClr>
    <a:custClr name="Rose">
      <a:srgbClr val="EC628B"/>
    </a:custClr>
    <a:custClr>
      <a:srgbClr val="FFFFFF"/>
    </a:custClr>
    <a:custClr>
      <a:srgbClr val="FFFFFF"/>
    </a:custClr>
    <a:custClr>
      <a:srgbClr val="FFFFFF"/>
    </a:custClr>
    <a:custClr name="Background Blue">
      <a:srgbClr val="E1EBF5"/>
    </a:custClr>
    <a:custClr name="Background Light Blue">
      <a:srgbClr val="E3F4FB"/>
    </a:custClr>
    <a:custClr>
      <a:srgbClr val="FFFFFF"/>
    </a:custClr>
    <a:custClr>
      <a:srgbClr val="FFFFFF"/>
    </a:custClr>
    <a:custClr>
      <a:srgbClr val="FFFFFF"/>
    </a:custClr>
    <a:custClr name="Green">
      <a:srgbClr val="339C3A"/>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Lst>
  <a:extLst>
    <a:ext uri="{05A4C25C-085E-4340-85A3-A5531E510DB2}">
      <thm15:themeFamily xmlns:thm15="http://schemas.microsoft.com/office/thememl/2012/main" name="Präsentation1" id="{77DBE46B-20F8-4210-BDA0-DC49F09ADCA7}" vid="{E8943FB4-3236-4FC5-B155-C6383E4E9561}"/>
    </a:ext>
  </a:extLst>
</a:theme>
</file>

<file path=ppt/theme/theme2.xml><?xml version="1.0" encoding="utf-8"?>
<a:theme xmlns:a="http://schemas.openxmlformats.org/drawingml/2006/main" name="Larissa">
  <a:themeElements>
    <a:clrScheme name="GFT_colors_new">
      <a:dk1>
        <a:srgbClr val="000000"/>
      </a:dk1>
      <a:lt1>
        <a:sysClr val="window" lastClr="FFFFFF"/>
      </a:lt1>
      <a:dk2>
        <a:srgbClr val="4D4D4D"/>
      </a:dk2>
      <a:lt2>
        <a:srgbClr val="EDEDED"/>
      </a:lt2>
      <a:accent1>
        <a:srgbClr val="213E7F"/>
      </a:accent1>
      <a:accent2>
        <a:srgbClr val="0097D9"/>
      </a:accent2>
      <a:accent3>
        <a:srgbClr val="0098B0"/>
      </a:accent3>
      <a:accent4>
        <a:srgbClr val="969696"/>
      </a:accent4>
      <a:accent5>
        <a:srgbClr val="B9B9B9"/>
      </a:accent5>
      <a:accent6>
        <a:srgbClr val="E6E6E6"/>
      </a:accent6>
      <a:hlink>
        <a:srgbClr val="213E7F"/>
      </a:hlink>
      <a:folHlink>
        <a:srgbClr val="0097D9"/>
      </a:folHlink>
    </a:clrScheme>
    <a:fontScheme name="GFT_fon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GFT_colors_new">
      <a:dk1>
        <a:srgbClr val="000000"/>
      </a:dk1>
      <a:lt1>
        <a:sysClr val="window" lastClr="FFFFFF"/>
      </a:lt1>
      <a:dk2>
        <a:srgbClr val="4D4D4D"/>
      </a:dk2>
      <a:lt2>
        <a:srgbClr val="EDEDED"/>
      </a:lt2>
      <a:accent1>
        <a:srgbClr val="213E7F"/>
      </a:accent1>
      <a:accent2>
        <a:srgbClr val="0097D9"/>
      </a:accent2>
      <a:accent3>
        <a:srgbClr val="0098B0"/>
      </a:accent3>
      <a:accent4>
        <a:srgbClr val="969696"/>
      </a:accent4>
      <a:accent5>
        <a:srgbClr val="B9B9B9"/>
      </a:accent5>
      <a:accent6>
        <a:srgbClr val="E6E6E6"/>
      </a:accent6>
      <a:hlink>
        <a:srgbClr val="213E7F"/>
      </a:hlink>
      <a:folHlink>
        <a:srgbClr val="0097D9"/>
      </a:folHlink>
    </a:clrScheme>
    <a:fontScheme name="GFT_fon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4853</TotalTime>
  <Words>2245</Words>
  <Application>Microsoft Office PowerPoint</Application>
  <PresentationFormat>Presentación en pantalla (16:9)</PresentationFormat>
  <Paragraphs>291</Paragraphs>
  <Slides>33</Slides>
  <Notes>5</Notes>
  <HiddenSlides>2</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33</vt:i4>
      </vt:variant>
    </vt:vector>
  </HeadingPairs>
  <TitlesOfParts>
    <vt:vector size="41" baseType="lpstr">
      <vt:lpstr>Arial</vt:lpstr>
      <vt:lpstr>Arial Unicode MS</vt:lpstr>
      <vt:lpstr>Courier New</vt:lpstr>
      <vt:lpstr>Helvetica Neue</vt:lpstr>
      <vt:lpstr>Times New Roman</vt:lpstr>
      <vt:lpstr>Wingdings</vt:lpstr>
      <vt:lpstr>GFT_PPT_Template_16_9</vt:lpstr>
      <vt:lpstr>think-cell Folie</vt:lpstr>
      <vt:lpstr>Fundamentos Unix</vt:lpstr>
      <vt:lpstr>Who is Who?</vt:lpstr>
      <vt:lpstr>Step by step…</vt:lpstr>
      <vt:lpstr>Distributions</vt:lpstr>
      <vt:lpstr>Qué es Unix?</vt:lpstr>
      <vt:lpstr>Crear una máquina</vt:lpstr>
      <vt:lpstr>Presentación de PowerPoint</vt:lpstr>
      <vt:lpstr>Presentación de PowerPoint</vt:lpstr>
      <vt:lpstr>Ficheros</vt:lpstr>
      <vt:lpstr>Sistema de Ficheros</vt:lpstr>
      <vt:lpstr>Sistema de Ficheros</vt:lpstr>
      <vt:lpstr>Demo</vt:lpstr>
      <vt:lpstr>Ejercicios</vt:lpstr>
      <vt:lpstr>Sistema</vt:lpstr>
      <vt:lpstr>Permisos</vt:lpstr>
      <vt:lpstr>Unidades de Disco</vt:lpstr>
      <vt:lpstr>Instalar apps</vt:lpstr>
      <vt:lpstr>Comandos</vt:lpstr>
      <vt:lpstr>Ficheros de Sistema</vt:lpstr>
      <vt:lpstr>Ejercicios</vt:lpstr>
      <vt:lpstr>Script</vt:lpstr>
      <vt:lpstr>Ejecutar script</vt:lpstr>
      <vt:lpstr>Nuestro primer script</vt:lpstr>
      <vt:lpstr>Comandos</vt:lpstr>
      <vt:lpstr>Do you know coding?</vt:lpstr>
      <vt:lpstr>Bloques de código</vt:lpstr>
      <vt:lpstr>IF</vt:lpstr>
      <vt:lpstr>While &amp; For</vt:lpstr>
      <vt:lpstr>Ejercicios</vt:lpstr>
      <vt:lpstr>Presentación de PowerPoint</vt:lpstr>
      <vt:lpstr>Ejercicios</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Unix</dc:title>
  <dc:creator>Nieto Pelaez, Pedro</dc:creator>
  <cp:lastModifiedBy>Laura Macias</cp:lastModifiedBy>
  <cp:revision>34</cp:revision>
  <dcterms:created xsi:type="dcterms:W3CDTF">2020-09-11T08:11:02Z</dcterms:created>
  <dcterms:modified xsi:type="dcterms:W3CDTF">2021-09-17T18:31:57Z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10F26842-5C4B-49D6-9954-1FF7DA29193C</vt:lpwstr>
  </property>
  <property fmtid="{D5CDD505-2E9C-101B-9397-08002B2CF9AE}" pid="3" name="ArticulatePath">
    <vt:lpwstr>Präsentation3</vt:lpwstr>
  </property>
</Properties>
</file>