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0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AF6E-9B4B-4950-9823-05E51C36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2B4CF-4322-4DB1-AE5A-5273F348F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EBCE-B32B-4CEA-AC1B-BE5837F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46E0-D37E-4101-9BE1-195751A8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0F97-C847-4ECD-B621-06BE116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16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53BE-FA98-45FF-BD3B-BDC375C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F8361-DCCF-44E6-95CF-94657F22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E70A-8AD4-45FD-8783-3090D343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1D8A-E3BC-426D-82A4-132C1CCF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E804-FDB5-4C0B-A58E-2D804170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3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8408C-E926-45D8-941A-105041143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8B7D1-88D1-4FA7-823C-93737521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6845-F814-4BC6-A28D-940F48E8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24E2-2DCE-42BA-BF7C-D200D320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A3454-646F-4E31-A81A-C3C92780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159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1E2A-9246-4DC7-8AA3-94BD6F37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4877-436E-484C-A86B-3F8FABBA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8959-DCD3-47F9-8DF9-3AB714D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BE72-38BC-40F9-B175-E079F9A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5DDC-679F-493A-B282-A3D8FA2D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96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31ED-6427-4F8F-9B55-6286B490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45B8-14A4-4187-828C-33C65819A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8582-8814-43A4-A6BF-1B64078A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A00F-4C68-423A-9AB1-86F1307B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3A3D2-7DF2-4FEE-B3BE-6DBBACB3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8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5A55-D59B-43BD-9723-9C892FCD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6F35-1E17-42E4-B171-03BF3971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9BC1-FF1E-4F91-AA73-73DDAFE14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A3413-3B6E-4832-B853-B55AE128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633-C47B-4B25-B590-404B3DB0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ADA5E-6A02-4BF7-8AFF-70F49C74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07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62D4-48A9-4BEF-B51E-52EC775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09A7D-CC9C-4F1D-8F6D-32A4E22A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4B9F-AA04-4C7A-B96F-25CF513C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07F5-02B8-47B4-8A1C-6ECC3A57D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0B9E-6247-4C2A-964B-4D1B3C0F7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703C4-89BA-467D-AB21-CDEA9F7D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29C92-0EAE-410C-AF05-6C82D339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45A6C-F3EF-4C81-A226-07E30BDC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FBB8-A608-4D21-B785-F215B1A1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9806F-5E8D-4CDA-99E7-DE376A8C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307C6-E674-4867-9BCC-06DE12F50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BD6C8-6FC4-46D4-876E-9A0F10EE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52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0E357-888F-4F6F-9C99-F52D3199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835AD-B98A-4386-8B16-6031DC5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80995-E867-4288-A2CA-45E399C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43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364-C188-456D-A372-48F17961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83C69-96BB-46F8-B42E-B59EF606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60D31-8DEF-43D5-A73B-71FCDD269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197D-39EA-4A1F-B485-90117283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08B7F-76DB-4A6F-9A1C-C05A3CFE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B6784-4A47-4C5D-BEDA-8D1CEBAE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15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2F59-8C61-4AC2-B219-8CC922D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A1983-6D3E-4DC4-9FF9-E59448584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BFB5-F2AD-4CB3-AB28-A3D41459C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32C72-2643-4024-A650-65ED2F3C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B62E-4BE2-4E92-B159-BB9712CF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8750-B19F-4026-9E1E-CC11527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10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CDC99-48F6-4B5D-B300-EC509F58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B3864-52CB-4985-8297-F8EAC969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8E4F-DAFD-408B-80A3-589BAD15E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3D75-F27B-4A45-9C19-3BCADA93EF5B}" type="datetimeFigureOut">
              <a:rPr lang="it-IT" smtClean="0"/>
              <a:t>16/03/2021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DCC01-A404-48E0-BC75-D9F0321D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036B9-A972-4E6F-90F1-78B928D7E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9F85-163C-48C1-AC26-10B3677316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905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pngimg.com/download/3692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pngimg.com/download/36925" TargetMode="External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3347620-AEDF-4F08-8A3F-D93C639EA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61" y="1006590"/>
            <a:ext cx="5455917" cy="3750942"/>
          </a:xfrm>
          <a:prstGeom prst="rect">
            <a:avLst/>
          </a:prstGeom>
        </p:spPr>
      </p:pic>
      <p:pic>
        <p:nvPicPr>
          <p:cNvPr id="4" name="Picture 3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C6C183F8-DCF5-45B2-BC32-6B128F00B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522" y="999770"/>
            <a:ext cx="5455917" cy="37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2C0106-D723-4492-B264-8A7B19D05AED}"/>
              </a:ext>
            </a:extLst>
          </p:cNvPr>
          <p:cNvGrpSpPr/>
          <p:nvPr/>
        </p:nvGrpSpPr>
        <p:grpSpPr>
          <a:xfrm>
            <a:off x="1376855" y="-794536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226B2766-A4DE-4B41-99A4-2F58A3B0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91A5EEE3-6106-4639-9603-C6260FB7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88642"/>
              <a:ext cx="5139557" cy="305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68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F3FE1E-6D47-47CB-97E4-94E41DDFC7E6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376855" y="-794536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66204FA-89F9-4B12-A1A8-D515CB059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58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0DB1A3-D4CD-4654-B72B-BB4DEB1C9120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D12F05-3520-4957-8182-189325DA3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37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E0C86E-A14A-4D8B-AE33-27AD7651182A}"/>
              </a:ext>
            </a:extLst>
          </p:cNvPr>
          <p:cNvGrpSpPr/>
          <p:nvPr/>
        </p:nvGrpSpPr>
        <p:grpSpPr>
          <a:xfrm>
            <a:off x="1460937" y="-1051537"/>
            <a:ext cx="8961074" cy="8961074"/>
            <a:chOff x="1460937" y="-1051537"/>
            <a:chExt cx="8961074" cy="8961074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4C2A314F-51A5-4FD6-BC5C-9E42F576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  <p:pic>
          <p:nvPicPr>
            <p:cNvPr id="3" name="Picture 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1C2A8E-398E-42C5-9C53-EBFBE3C51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68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0B330888-F322-45BB-B338-6D32F8E0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31" y="1372587"/>
            <a:ext cx="5181599" cy="3116866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E6CC3E-61F5-4054-A2F6-6C8ED895497C}"/>
              </a:ext>
            </a:extLst>
          </p:cNvPr>
          <p:cNvGrpSpPr/>
          <p:nvPr/>
        </p:nvGrpSpPr>
        <p:grpSpPr>
          <a:xfrm>
            <a:off x="1679157" y="783822"/>
            <a:ext cx="8587695" cy="5227293"/>
            <a:chOff x="1679157" y="783822"/>
            <a:chExt cx="8587695" cy="522729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18B906-354A-4711-BBE0-012CD371EEBD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029259-06A0-4A12-BF85-ACF9AFB9DE31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66291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46ADCB1-9829-428C-A17F-420F963CC34C}"/>
              </a:ext>
            </a:extLst>
          </p:cNvPr>
          <p:cNvGrpSpPr/>
          <p:nvPr/>
        </p:nvGrpSpPr>
        <p:grpSpPr>
          <a:xfrm>
            <a:off x="1679157" y="783822"/>
            <a:ext cx="9735077" cy="5227293"/>
            <a:chOff x="1679157" y="783822"/>
            <a:chExt cx="9735077" cy="522729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05AD7F-1D09-47CB-81B3-F5D9DF44F6EC}"/>
                </a:ext>
              </a:extLst>
            </p:cNvPr>
            <p:cNvGrpSpPr/>
            <p:nvPr/>
          </p:nvGrpSpPr>
          <p:grpSpPr>
            <a:xfrm>
              <a:off x="1679157" y="783822"/>
              <a:ext cx="9735077" cy="5227293"/>
              <a:chOff x="1679157" y="783822"/>
              <a:chExt cx="9735077" cy="522729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0B52DC-8BED-4FF7-AFDC-F8FA7B52BAE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pic>
              <p:nvPicPr>
                <p:cNvPr id="8" name="Picture 7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6D0E2083-29E0-4F7A-A6BC-0401B6C0DE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43" t="9495" r="5918" b="8784"/>
                <a:stretch/>
              </p:blipFill>
              <p:spPr>
                <a:xfrm>
                  <a:off x="3405351" y="1376855"/>
                  <a:ext cx="5160579" cy="3111061"/>
                </a:xfrm>
                <a:prstGeom prst="rect">
                  <a:avLst/>
                </a:prstGeom>
              </p:spPr>
            </p:pic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FBE8AA4-0FC7-4529-9438-7D80A2C01F45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sp>
                <p:nvSpPr>
                  <p:cNvPr id="5" name="Freeform: Shape 4">
                    <a:extLst>
                      <a:ext uri="{FF2B5EF4-FFF2-40B4-BE49-F238E27FC236}">
                        <a16:creationId xmlns:a16="http://schemas.microsoft.com/office/drawing/2014/main" id="{C82B53C2-DA38-4E91-A467-5762A30BAF3B}"/>
                      </a:ext>
                    </a:extLst>
                  </p:cNvPr>
                  <p:cNvSpPr/>
                  <p:nvPr/>
                </p:nvSpPr>
                <p:spPr>
                  <a:xfrm>
                    <a:off x="2799291" y="783822"/>
                    <a:ext cx="6347427" cy="4293847"/>
                  </a:xfrm>
                  <a:custGeom>
                    <a:avLst/>
                    <a:gdLst>
                      <a:gd name="connsiteX0" fmla="*/ 5787361 w 6347427"/>
                      <a:gd name="connsiteY0" fmla="*/ 3733781 h 4293847"/>
                      <a:gd name="connsiteX1" fmla="*/ 560067 w 6347427"/>
                      <a:gd name="connsiteY1" fmla="*/ 3733781 h 4293847"/>
                      <a:gd name="connsiteX2" fmla="*/ 560067 w 6347427"/>
                      <a:gd name="connsiteY2" fmla="*/ 560067 h 4293847"/>
                      <a:gd name="connsiteX3" fmla="*/ 5787361 w 6347427"/>
                      <a:gd name="connsiteY3" fmla="*/ 560067 h 4293847"/>
                      <a:gd name="connsiteX4" fmla="*/ 5787361 w 6347427"/>
                      <a:gd name="connsiteY4" fmla="*/ 3733781 h 4293847"/>
                      <a:gd name="connsiteX5" fmla="*/ 6347428 w 6347427"/>
                      <a:gd name="connsiteY5" fmla="*/ 373378 h 4293847"/>
                      <a:gd name="connsiteX6" fmla="*/ 5974050 w 6347427"/>
                      <a:gd name="connsiteY6" fmla="*/ 0 h 4293847"/>
                      <a:gd name="connsiteX7" fmla="*/ 373378 w 6347427"/>
                      <a:gd name="connsiteY7" fmla="*/ 0 h 4293847"/>
                      <a:gd name="connsiteX8" fmla="*/ 0 w 6347427"/>
                      <a:gd name="connsiteY8" fmla="*/ 373378 h 4293847"/>
                      <a:gd name="connsiteX9" fmla="*/ 0 w 6347427"/>
                      <a:gd name="connsiteY9" fmla="*/ 4293848 h 4293847"/>
                      <a:gd name="connsiteX10" fmla="*/ 6347428 w 6347427"/>
                      <a:gd name="connsiteY10" fmla="*/ 4293848 h 4293847"/>
                      <a:gd name="connsiteX11" fmla="*/ 6347428 w 6347427"/>
                      <a:gd name="connsiteY11" fmla="*/ 373378 h 429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47427" h="4293847">
                        <a:moveTo>
                          <a:pt x="5787361" y="3733781"/>
                        </a:moveTo>
                        <a:lnTo>
                          <a:pt x="560067" y="3733781"/>
                        </a:lnTo>
                        <a:lnTo>
                          <a:pt x="560067" y="560067"/>
                        </a:lnTo>
                        <a:lnTo>
                          <a:pt x="5787361" y="560067"/>
                        </a:lnTo>
                        <a:lnTo>
                          <a:pt x="5787361" y="3733781"/>
                        </a:lnTo>
                        <a:close/>
                        <a:moveTo>
                          <a:pt x="6347428" y="373378"/>
                        </a:moveTo>
                        <a:cubicBezTo>
                          <a:pt x="6347428" y="168020"/>
                          <a:pt x="6179407" y="0"/>
                          <a:pt x="5974050" y="0"/>
                        </a:cubicBezTo>
                        <a:lnTo>
                          <a:pt x="373378" y="0"/>
                        </a:lnTo>
                        <a:cubicBezTo>
                          <a:pt x="168020" y="0"/>
                          <a:pt x="0" y="168020"/>
                          <a:pt x="0" y="373378"/>
                        </a:cubicBezTo>
                        <a:lnTo>
                          <a:pt x="0" y="4293848"/>
                        </a:lnTo>
                        <a:lnTo>
                          <a:pt x="6347428" y="4293848"/>
                        </a:lnTo>
                        <a:lnTo>
                          <a:pt x="6347428" y="3733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6" name="Freeform: Shape 5">
                    <a:extLst>
                      <a:ext uri="{FF2B5EF4-FFF2-40B4-BE49-F238E27FC236}">
                        <a16:creationId xmlns:a16="http://schemas.microsoft.com/office/drawing/2014/main" id="{20DAEC19-D3E1-4B3D-9FA2-2DF8645D1668}"/>
                      </a:ext>
                    </a:extLst>
                  </p:cNvPr>
                  <p:cNvSpPr/>
                  <p:nvPr/>
                </p:nvSpPr>
                <p:spPr>
                  <a:xfrm>
                    <a:off x="1679157" y="5451048"/>
                    <a:ext cx="8587695" cy="560067"/>
                  </a:xfrm>
                  <a:custGeom>
                    <a:avLst/>
                    <a:gdLst>
                      <a:gd name="connsiteX0" fmla="*/ 4853915 w 8587695"/>
                      <a:gd name="connsiteY0" fmla="*/ 0 h 560067"/>
                      <a:gd name="connsiteX1" fmla="*/ 4853915 w 8587695"/>
                      <a:gd name="connsiteY1" fmla="*/ 93345 h 560067"/>
                      <a:gd name="connsiteX2" fmla="*/ 4760571 w 8587695"/>
                      <a:gd name="connsiteY2" fmla="*/ 186689 h 560067"/>
                      <a:gd name="connsiteX3" fmla="*/ 3827125 w 8587695"/>
                      <a:gd name="connsiteY3" fmla="*/ 186689 h 560067"/>
                      <a:gd name="connsiteX4" fmla="*/ 3733781 w 8587695"/>
                      <a:gd name="connsiteY4" fmla="*/ 93345 h 560067"/>
                      <a:gd name="connsiteX5" fmla="*/ 3733781 w 8587695"/>
                      <a:gd name="connsiteY5" fmla="*/ 0 h 560067"/>
                      <a:gd name="connsiteX6" fmla="*/ 0 w 8587695"/>
                      <a:gd name="connsiteY6" fmla="*/ 0 h 560067"/>
                      <a:gd name="connsiteX7" fmla="*/ 0 w 8587695"/>
                      <a:gd name="connsiteY7" fmla="*/ 186689 h 560067"/>
                      <a:gd name="connsiteX8" fmla="*/ 373378 w 8587695"/>
                      <a:gd name="connsiteY8" fmla="*/ 560067 h 560067"/>
                      <a:gd name="connsiteX9" fmla="*/ 8214318 w 8587695"/>
                      <a:gd name="connsiteY9" fmla="*/ 560067 h 560067"/>
                      <a:gd name="connsiteX10" fmla="*/ 8587696 w 8587695"/>
                      <a:gd name="connsiteY10" fmla="*/ 186689 h 560067"/>
                      <a:gd name="connsiteX11" fmla="*/ 8587696 w 8587695"/>
                      <a:gd name="connsiteY11" fmla="*/ 0 h 560067"/>
                      <a:gd name="connsiteX12" fmla="*/ 4853915 w 8587695"/>
                      <a:gd name="connsiteY12" fmla="*/ 0 h 560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87695" h="560067">
                        <a:moveTo>
                          <a:pt x="4853915" y="0"/>
                        </a:moveTo>
                        <a:lnTo>
                          <a:pt x="4853915" y="93345"/>
                        </a:lnTo>
                        <a:cubicBezTo>
                          <a:pt x="4853915" y="149351"/>
                          <a:pt x="4816577" y="186689"/>
                          <a:pt x="4760571" y="186689"/>
                        </a:cubicBezTo>
                        <a:lnTo>
                          <a:pt x="3827125" y="186689"/>
                        </a:lnTo>
                        <a:cubicBezTo>
                          <a:pt x="3771119" y="186689"/>
                          <a:pt x="3733781" y="149351"/>
                          <a:pt x="3733781" y="93345"/>
                        </a:cubicBezTo>
                        <a:lnTo>
                          <a:pt x="3733781" y="0"/>
                        </a:lnTo>
                        <a:lnTo>
                          <a:pt x="0" y="0"/>
                        </a:lnTo>
                        <a:lnTo>
                          <a:pt x="0" y="186689"/>
                        </a:lnTo>
                        <a:cubicBezTo>
                          <a:pt x="0" y="392047"/>
                          <a:pt x="168020" y="560067"/>
                          <a:pt x="373378" y="560067"/>
                        </a:cubicBezTo>
                        <a:lnTo>
                          <a:pt x="8214318" y="560067"/>
                        </a:lnTo>
                        <a:cubicBezTo>
                          <a:pt x="8419675" y="560067"/>
                          <a:pt x="8587696" y="392047"/>
                          <a:pt x="8587696" y="186689"/>
                        </a:cubicBezTo>
                        <a:lnTo>
                          <a:pt x="8587696" y="0"/>
                        </a:lnTo>
                        <a:lnTo>
                          <a:pt x="485391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B850181-7B68-4F1C-9AF9-40D5BD29FC79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2021525" cy="1608082"/>
                <a:chOff x="9291146" y="3100552"/>
                <a:chExt cx="2187115" cy="1786758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5DD37BE-C80F-45BC-A115-751B1C6F5E09}"/>
                    </a:ext>
                  </a:extLst>
                </p:cNvPr>
                <p:cNvSpPr/>
                <p:nvPr/>
              </p:nvSpPr>
              <p:spPr>
                <a:xfrm>
                  <a:off x="10055823" y="3256771"/>
                  <a:ext cx="1422438" cy="1545020"/>
                </a:xfrm>
                <a:prstGeom prst="ellipse">
                  <a:avLst/>
                </a:prstGeom>
                <a:blipFill>
                  <a:blip r:embed="rId3">
                    <a:extLst>
                      <a:ext uri="{837473B0-CC2E-450A-ABE3-18F120FF3D39}">
                        <a1611:picAttrSrcUrl xmlns:a1611="http://schemas.microsoft.com/office/drawing/2016/11/main" r:id="rId4"/>
                      </a:ext>
                    </a:extLst>
                  </a:blip>
                  <a:stretch>
                    <a:fillRect l="13233" t="17429" r="13233" b="17429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6" name="Graphic 15" descr="Volume with solid fill">
                  <a:extLst>
                    <a:ext uri="{FF2B5EF4-FFF2-40B4-BE49-F238E27FC236}">
                      <a16:creationId xmlns:a16="http://schemas.microsoft.com/office/drawing/2014/main" id="{002EE1FC-CB52-436B-9F74-D641BC5CBE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5446" y="357351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CA9C429-AA72-4793-AE9C-AB518648C8E0}"/>
                    </a:ext>
                  </a:extLst>
                </p:cNvPr>
                <p:cNvSpPr/>
                <p:nvPr/>
              </p:nvSpPr>
              <p:spPr>
                <a:xfrm>
                  <a:off x="9291146" y="3100552"/>
                  <a:ext cx="2081048" cy="1786758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520C82-56C9-44C3-BEF0-2847C40A818D}"/>
                </a:ext>
              </a:extLst>
            </p:cNvPr>
            <p:cNvSpPr/>
            <p:nvPr/>
          </p:nvSpPr>
          <p:spPr>
            <a:xfrm>
              <a:off x="5412828" y="2354317"/>
              <a:ext cx="1408386" cy="1240221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1BFA6F-7393-4135-9760-C3491397B365}"/>
                </a:ext>
              </a:extLst>
            </p:cNvPr>
            <p:cNvSpPr txBox="1"/>
            <p:nvPr/>
          </p:nvSpPr>
          <p:spPr>
            <a:xfrm>
              <a:off x="5734798" y="2478339"/>
              <a:ext cx="476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L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1552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48DD52-CE03-4092-A2CB-C1143A66B6A1}"/>
              </a:ext>
            </a:extLst>
          </p:cNvPr>
          <p:cNvGrpSpPr/>
          <p:nvPr/>
        </p:nvGrpSpPr>
        <p:grpSpPr>
          <a:xfrm>
            <a:off x="1679157" y="783822"/>
            <a:ext cx="9637041" cy="5227293"/>
            <a:chOff x="1679157" y="783822"/>
            <a:chExt cx="9637041" cy="52272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D51699-288C-4C7C-A16F-DCB334CF43E9}"/>
                </a:ext>
              </a:extLst>
            </p:cNvPr>
            <p:cNvGrpSpPr/>
            <p:nvPr/>
          </p:nvGrpSpPr>
          <p:grpSpPr>
            <a:xfrm>
              <a:off x="1679157" y="783822"/>
              <a:ext cx="9637041" cy="5227293"/>
              <a:chOff x="1679157" y="783822"/>
              <a:chExt cx="9637041" cy="522729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FBE8AA4-0FC7-4529-9438-7D80A2C01F45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8587695" cy="5227293"/>
                <a:chOff x="1679157" y="783822"/>
                <a:chExt cx="8587695" cy="5227293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82B53C2-DA38-4E91-A467-5762A30BAF3B}"/>
                    </a:ext>
                  </a:extLst>
                </p:cNvPr>
                <p:cNvSpPr/>
                <p:nvPr/>
              </p:nvSpPr>
              <p:spPr>
                <a:xfrm>
                  <a:off x="2799291" y="783822"/>
                  <a:ext cx="6347427" cy="4293847"/>
                </a:xfrm>
                <a:custGeom>
                  <a:avLst/>
                  <a:gdLst>
                    <a:gd name="connsiteX0" fmla="*/ 5787361 w 6347427"/>
                    <a:gd name="connsiteY0" fmla="*/ 3733781 h 4293847"/>
                    <a:gd name="connsiteX1" fmla="*/ 560067 w 6347427"/>
                    <a:gd name="connsiteY1" fmla="*/ 3733781 h 4293847"/>
                    <a:gd name="connsiteX2" fmla="*/ 560067 w 6347427"/>
                    <a:gd name="connsiteY2" fmla="*/ 560067 h 4293847"/>
                    <a:gd name="connsiteX3" fmla="*/ 5787361 w 6347427"/>
                    <a:gd name="connsiteY3" fmla="*/ 560067 h 4293847"/>
                    <a:gd name="connsiteX4" fmla="*/ 5787361 w 6347427"/>
                    <a:gd name="connsiteY4" fmla="*/ 3733781 h 4293847"/>
                    <a:gd name="connsiteX5" fmla="*/ 6347428 w 6347427"/>
                    <a:gd name="connsiteY5" fmla="*/ 373378 h 4293847"/>
                    <a:gd name="connsiteX6" fmla="*/ 5974050 w 6347427"/>
                    <a:gd name="connsiteY6" fmla="*/ 0 h 4293847"/>
                    <a:gd name="connsiteX7" fmla="*/ 373378 w 6347427"/>
                    <a:gd name="connsiteY7" fmla="*/ 0 h 4293847"/>
                    <a:gd name="connsiteX8" fmla="*/ 0 w 6347427"/>
                    <a:gd name="connsiteY8" fmla="*/ 373378 h 4293847"/>
                    <a:gd name="connsiteX9" fmla="*/ 0 w 6347427"/>
                    <a:gd name="connsiteY9" fmla="*/ 4293848 h 4293847"/>
                    <a:gd name="connsiteX10" fmla="*/ 6347428 w 6347427"/>
                    <a:gd name="connsiteY10" fmla="*/ 4293848 h 4293847"/>
                    <a:gd name="connsiteX11" fmla="*/ 6347428 w 6347427"/>
                    <a:gd name="connsiteY11" fmla="*/ 373378 h 429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47427" h="4293847">
                      <a:moveTo>
                        <a:pt x="5787361" y="3733781"/>
                      </a:moveTo>
                      <a:lnTo>
                        <a:pt x="560067" y="3733781"/>
                      </a:lnTo>
                      <a:lnTo>
                        <a:pt x="560067" y="560067"/>
                      </a:lnTo>
                      <a:lnTo>
                        <a:pt x="5787361" y="560067"/>
                      </a:lnTo>
                      <a:lnTo>
                        <a:pt x="5787361" y="3733781"/>
                      </a:lnTo>
                      <a:close/>
                      <a:moveTo>
                        <a:pt x="6347428" y="373378"/>
                      </a:moveTo>
                      <a:cubicBezTo>
                        <a:pt x="6347428" y="168020"/>
                        <a:pt x="6179407" y="0"/>
                        <a:pt x="5974050" y="0"/>
                      </a:cubicBezTo>
                      <a:lnTo>
                        <a:pt x="373378" y="0"/>
                      </a:lnTo>
                      <a:cubicBezTo>
                        <a:pt x="168020" y="0"/>
                        <a:pt x="0" y="168020"/>
                        <a:pt x="0" y="373378"/>
                      </a:cubicBezTo>
                      <a:lnTo>
                        <a:pt x="0" y="4293848"/>
                      </a:lnTo>
                      <a:lnTo>
                        <a:pt x="6347428" y="4293848"/>
                      </a:lnTo>
                      <a:lnTo>
                        <a:pt x="6347428" y="37337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20DAEC19-D3E1-4B3D-9FA2-2DF8645D1668}"/>
                    </a:ext>
                  </a:extLst>
                </p:cNvPr>
                <p:cNvSpPr/>
                <p:nvPr/>
              </p:nvSpPr>
              <p:spPr>
                <a:xfrm>
                  <a:off x="1679157" y="5451048"/>
                  <a:ext cx="8587695" cy="560067"/>
                </a:xfrm>
                <a:custGeom>
                  <a:avLst/>
                  <a:gdLst>
                    <a:gd name="connsiteX0" fmla="*/ 4853915 w 8587695"/>
                    <a:gd name="connsiteY0" fmla="*/ 0 h 560067"/>
                    <a:gd name="connsiteX1" fmla="*/ 4853915 w 8587695"/>
                    <a:gd name="connsiteY1" fmla="*/ 93345 h 560067"/>
                    <a:gd name="connsiteX2" fmla="*/ 4760571 w 8587695"/>
                    <a:gd name="connsiteY2" fmla="*/ 186689 h 560067"/>
                    <a:gd name="connsiteX3" fmla="*/ 3827125 w 8587695"/>
                    <a:gd name="connsiteY3" fmla="*/ 186689 h 560067"/>
                    <a:gd name="connsiteX4" fmla="*/ 3733781 w 8587695"/>
                    <a:gd name="connsiteY4" fmla="*/ 93345 h 560067"/>
                    <a:gd name="connsiteX5" fmla="*/ 3733781 w 8587695"/>
                    <a:gd name="connsiteY5" fmla="*/ 0 h 560067"/>
                    <a:gd name="connsiteX6" fmla="*/ 0 w 8587695"/>
                    <a:gd name="connsiteY6" fmla="*/ 0 h 560067"/>
                    <a:gd name="connsiteX7" fmla="*/ 0 w 8587695"/>
                    <a:gd name="connsiteY7" fmla="*/ 186689 h 560067"/>
                    <a:gd name="connsiteX8" fmla="*/ 373378 w 8587695"/>
                    <a:gd name="connsiteY8" fmla="*/ 560067 h 560067"/>
                    <a:gd name="connsiteX9" fmla="*/ 8214318 w 8587695"/>
                    <a:gd name="connsiteY9" fmla="*/ 560067 h 560067"/>
                    <a:gd name="connsiteX10" fmla="*/ 8587696 w 8587695"/>
                    <a:gd name="connsiteY10" fmla="*/ 186689 h 560067"/>
                    <a:gd name="connsiteX11" fmla="*/ 8587696 w 8587695"/>
                    <a:gd name="connsiteY11" fmla="*/ 0 h 560067"/>
                    <a:gd name="connsiteX12" fmla="*/ 4853915 w 8587695"/>
                    <a:gd name="connsiteY12" fmla="*/ 0 h 560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587695" h="560067">
                      <a:moveTo>
                        <a:pt x="4853915" y="0"/>
                      </a:moveTo>
                      <a:lnTo>
                        <a:pt x="4853915" y="93345"/>
                      </a:lnTo>
                      <a:cubicBezTo>
                        <a:pt x="4853915" y="149351"/>
                        <a:pt x="4816577" y="186689"/>
                        <a:pt x="4760571" y="186689"/>
                      </a:cubicBezTo>
                      <a:lnTo>
                        <a:pt x="3827125" y="186689"/>
                      </a:lnTo>
                      <a:cubicBezTo>
                        <a:pt x="3771119" y="186689"/>
                        <a:pt x="3733781" y="149351"/>
                        <a:pt x="3733781" y="93345"/>
                      </a:cubicBezTo>
                      <a:lnTo>
                        <a:pt x="3733781" y="0"/>
                      </a:lnTo>
                      <a:lnTo>
                        <a:pt x="0" y="0"/>
                      </a:lnTo>
                      <a:lnTo>
                        <a:pt x="0" y="186689"/>
                      </a:lnTo>
                      <a:cubicBezTo>
                        <a:pt x="0" y="392047"/>
                        <a:pt x="168020" y="560067"/>
                        <a:pt x="373378" y="560067"/>
                      </a:cubicBezTo>
                      <a:lnTo>
                        <a:pt x="8214318" y="560067"/>
                      </a:lnTo>
                      <a:cubicBezTo>
                        <a:pt x="8419675" y="560067"/>
                        <a:pt x="8587696" y="392047"/>
                        <a:pt x="8587696" y="186689"/>
                      </a:cubicBezTo>
                      <a:lnTo>
                        <a:pt x="8587696" y="0"/>
                      </a:lnTo>
                      <a:lnTo>
                        <a:pt x="4853915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3266" cap="flat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pic>
            <p:nvPicPr>
              <p:cNvPr id="3" name="Picture 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76671C9F-7D02-4F6A-89AA-E63DFFF95D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490" t="11935" r="7870" b="15336"/>
              <a:stretch/>
            </p:blipFill>
            <p:spPr>
              <a:xfrm>
                <a:off x="3394843" y="1387368"/>
                <a:ext cx="5150068" cy="307953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990D00C-6CD8-43A9-AE01-9E7FBCF9A5A0}"/>
                  </a:ext>
                </a:extLst>
              </p:cNvPr>
              <p:cNvGrpSpPr/>
              <p:nvPr/>
            </p:nvGrpSpPr>
            <p:grpSpPr>
              <a:xfrm>
                <a:off x="9392709" y="1229711"/>
                <a:ext cx="1923489" cy="1608082"/>
                <a:chOff x="9392709" y="1229711"/>
                <a:chExt cx="1923489" cy="1608082"/>
              </a:xfrm>
            </p:grpSpPr>
            <p:pic>
              <p:nvPicPr>
                <p:cNvPr id="10" name="Graphic 9" descr="Volume with solid fill">
                  <a:extLst>
                    <a:ext uri="{FF2B5EF4-FFF2-40B4-BE49-F238E27FC236}">
                      <a16:creationId xmlns:a16="http://schemas.microsoft.com/office/drawing/2014/main" id="{8EF7D302-19FC-4A76-88F7-B8F72DCE85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07598" y="1655379"/>
                  <a:ext cx="845169" cy="822960"/>
                </a:xfrm>
                <a:prstGeom prst="rect">
                  <a:avLst/>
                </a:prstGeom>
              </p:spPr>
            </p:pic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B0A0CE7-D293-41B7-83CE-E6B4B1FB9CA1}"/>
                    </a:ext>
                  </a:extLst>
                </p:cNvPr>
                <p:cNvSpPr/>
                <p:nvPr/>
              </p:nvSpPr>
              <p:spPr>
                <a:xfrm>
                  <a:off x="9392709" y="1229711"/>
                  <a:ext cx="1923489" cy="1608082"/>
                </a:xfrm>
                <a:prstGeom prst="roundRect">
                  <a:avLst/>
                </a:prstGeom>
                <a:noFill/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pic>
              <p:nvPicPr>
                <p:cNvPr id="12" name="Graphic 11" descr="Badge Cross with solid fill">
                  <a:extLst>
                    <a:ext uri="{FF2B5EF4-FFF2-40B4-BE49-F238E27FC236}">
                      <a16:creationId xmlns:a16="http://schemas.microsoft.com/office/drawing/2014/main" id="{DEF4940F-8C82-4B4E-88FC-36785B5F2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2767" y="160965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722D6-31A8-45F5-806C-212083AC6B6F}"/>
                </a:ext>
              </a:extLst>
            </p:cNvPr>
            <p:cNvSpPr/>
            <p:nvPr/>
          </p:nvSpPr>
          <p:spPr>
            <a:xfrm>
              <a:off x="5108028" y="2291255"/>
              <a:ext cx="1587062" cy="1219200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F8483E-9A73-4BE9-8C58-F68F7CF5D35C}"/>
                </a:ext>
              </a:extLst>
            </p:cNvPr>
            <p:cNvSpPr txBox="1"/>
            <p:nvPr/>
          </p:nvSpPr>
          <p:spPr>
            <a:xfrm>
              <a:off x="5569767" y="2465468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400" dirty="0"/>
                <a:t>W</a:t>
              </a:r>
              <a:endParaRPr lang="it-IT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188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B7FA5F5-962C-4D8C-9A15-DEE590F99A54}"/>
              </a:ext>
            </a:extLst>
          </p:cNvPr>
          <p:cNvGrpSpPr/>
          <p:nvPr/>
        </p:nvGrpSpPr>
        <p:grpSpPr>
          <a:xfrm>
            <a:off x="80508" y="1563226"/>
            <a:ext cx="11885274" cy="3899541"/>
            <a:chOff x="80508" y="1563226"/>
            <a:chExt cx="11885274" cy="38995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4E0D89-492D-4B0C-9246-2FC709C1D010}"/>
                </a:ext>
              </a:extLst>
            </p:cNvPr>
            <p:cNvGrpSpPr/>
            <p:nvPr/>
          </p:nvGrpSpPr>
          <p:grpSpPr>
            <a:xfrm>
              <a:off x="80508" y="1563226"/>
              <a:ext cx="6243713" cy="3896410"/>
              <a:chOff x="1679157" y="783822"/>
              <a:chExt cx="9735077" cy="522729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AC055C-0BE9-459E-B586-0BEE439C6E02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9735077" cy="5227293"/>
                <a:chOff x="1679157" y="783822"/>
                <a:chExt cx="9735077" cy="522729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D5619EB-AE2A-4C23-AC25-BE5B5821BDF1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pic>
                <p:nvPicPr>
                  <p:cNvPr id="13" name="Picture 12" descr="A picture containing chart&#10;&#10;Description automatically generated">
                    <a:extLst>
                      <a:ext uri="{FF2B5EF4-FFF2-40B4-BE49-F238E27FC236}">
                        <a16:creationId xmlns:a16="http://schemas.microsoft.com/office/drawing/2014/main" id="{6C0C42F4-D03B-4A8E-B52A-0C88F4DD22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43" t="9495" r="5918" b="8784"/>
                  <a:stretch/>
                </p:blipFill>
                <p:spPr>
                  <a:xfrm>
                    <a:off x="3405351" y="1376855"/>
                    <a:ext cx="5160579" cy="3111061"/>
                  </a:xfrm>
                  <a:prstGeom prst="rect">
                    <a:avLst/>
                  </a:prstGeom>
                </p:spPr>
              </p:pic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5B0E0FA9-1789-4491-B4EE-57564675867E}"/>
                      </a:ext>
                    </a:extLst>
                  </p:cNvPr>
                  <p:cNvGrpSpPr/>
                  <p:nvPr/>
                </p:nvGrpSpPr>
                <p:grpSpPr>
                  <a:xfrm>
                    <a:off x="1679157" y="783822"/>
                    <a:ext cx="8587695" cy="5227293"/>
                    <a:chOff x="1679157" y="783822"/>
                    <a:chExt cx="8587695" cy="5227293"/>
                  </a:xfrm>
                </p:grpSpPr>
                <p:sp>
                  <p:nvSpPr>
                    <p:cNvPr id="15" name="Freeform: Shape 14">
                      <a:extLst>
                        <a:ext uri="{FF2B5EF4-FFF2-40B4-BE49-F238E27FC236}">
                          <a16:creationId xmlns:a16="http://schemas.microsoft.com/office/drawing/2014/main" id="{3FEF38C3-A3E8-4FD1-901E-D4DBEE569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99291" y="783822"/>
                      <a:ext cx="6347427" cy="4293847"/>
                    </a:xfrm>
                    <a:custGeom>
                      <a:avLst/>
                      <a:gdLst>
                        <a:gd name="connsiteX0" fmla="*/ 5787361 w 6347427"/>
                        <a:gd name="connsiteY0" fmla="*/ 3733781 h 4293847"/>
                        <a:gd name="connsiteX1" fmla="*/ 560067 w 6347427"/>
                        <a:gd name="connsiteY1" fmla="*/ 3733781 h 4293847"/>
                        <a:gd name="connsiteX2" fmla="*/ 560067 w 6347427"/>
                        <a:gd name="connsiteY2" fmla="*/ 560067 h 4293847"/>
                        <a:gd name="connsiteX3" fmla="*/ 5787361 w 6347427"/>
                        <a:gd name="connsiteY3" fmla="*/ 560067 h 4293847"/>
                        <a:gd name="connsiteX4" fmla="*/ 5787361 w 6347427"/>
                        <a:gd name="connsiteY4" fmla="*/ 3733781 h 4293847"/>
                        <a:gd name="connsiteX5" fmla="*/ 6347428 w 6347427"/>
                        <a:gd name="connsiteY5" fmla="*/ 373378 h 4293847"/>
                        <a:gd name="connsiteX6" fmla="*/ 5974050 w 6347427"/>
                        <a:gd name="connsiteY6" fmla="*/ 0 h 4293847"/>
                        <a:gd name="connsiteX7" fmla="*/ 373378 w 6347427"/>
                        <a:gd name="connsiteY7" fmla="*/ 0 h 4293847"/>
                        <a:gd name="connsiteX8" fmla="*/ 0 w 6347427"/>
                        <a:gd name="connsiteY8" fmla="*/ 373378 h 4293847"/>
                        <a:gd name="connsiteX9" fmla="*/ 0 w 6347427"/>
                        <a:gd name="connsiteY9" fmla="*/ 4293848 h 4293847"/>
                        <a:gd name="connsiteX10" fmla="*/ 6347428 w 6347427"/>
                        <a:gd name="connsiteY10" fmla="*/ 4293848 h 4293847"/>
                        <a:gd name="connsiteX11" fmla="*/ 6347428 w 6347427"/>
                        <a:gd name="connsiteY11" fmla="*/ 373378 h 429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47427" h="4293847">
                          <a:moveTo>
                            <a:pt x="5787361" y="3733781"/>
                          </a:moveTo>
                          <a:lnTo>
                            <a:pt x="560067" y="3733781"/>
                          </a:lnTo>
                          <a:lnTo>
                            <a:pt x="560067" y="560067"/>
                          </a:lnTo>
                          <a:lnTo>
                            <a:pt x="5787361" y="560067"/>
                          </a:lnTo>
                          <a:lnTo>
                            <a:pt x="5787361" y="3733781"/>
                          </a:lnTo>
                          <a:close/>
                          <a:moveTo>
                            <a:pt x="6347428" y="373378"/>
                          </a:moveTo>
                          <a:cubicBezTo>
                            <a:pt x="6347428" y="168020"/>
                            <a:pt x="6179407" y="0"/>
                            <a:pt x="5974050" y="0"/>
                          </a:cubicBezTo>
                          <a:lnTo>
                            <a:pt x="373378" y="0"/>
                          </a:lnTo>
                          <a:cubicBezTo>
                            <a:pt x="168020" y="0"/>
                            <a:pt x="0" y="168020"/>
                            <a:pt x="0" y="373378"/>
                          </a:cubicBezTo>
                          <a:lnTo>
                            <a:pt x="0" y="4293848"/>
                          </a:lnTo>
                          <a:lnTo>
                            <a:pt x="6347428" y="4293848"/>
                          </a:lnTo>
                          <a:lnTo>
                            <a:pt x="6347428" y="373378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221A44D1-C4E1-4D70-A74E-4D7294118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9157" y="5451048"/>
                      <a:ext cx="8587695" cy="560067"/>
                    </a:xfrm>
                    <a:custGeom>
                      <a:avLst/>
                      <a:gdLst>
                        <a:gd name="connsiteX0" fmla="*/ 4853915 w 8587695"/>
                        <a:gd name="connsiteY0" fmla="*/ 0 h 560067"/>
                        <a:gd name="connsiteX1" fmla="*/ 4853915 w 8587695"/>
                        <a:gd name="connsiteY1" fmla="*/ 93345 h 560067"/>
                        <a:gd name="connsiteX2" fmla="*/ 4760571 w 8587695"/>
                        <a:gd name="connsiteY2" fmla="*/ 186689 h 560067"/>
                        <a:gd name="connsiteX3" fmla="*/ 3827125 w 8587695"/>
                        <a:gd name="connsiteY3" fmla="*/ 186689 h 560067"/>
                        <a:gd name="connsiteX4" fmla="*/ 3733781 w 8587695"/>
                        <a:gd name="connsiteY4" fmla="*/ 93345 h 560067"/>
                        <a:gd name="connsiteX5" fmla="*/ 3733781 w 8587695"/>
                        <a:gd name="connsiteY5" fmla="*/ 0 h 560067"/>
                        <a:gd name="connsiteX6" fmla="*/ 0 w 8587695"/>
                        <a:gd name="connsiteY6" fmla="*/ 0 h 560067"/>
                        <a:gd name="connsiteX7" fmla="*/ 0 w 8587695"/>
                        <a:gd name="connsiteY7" fmla="*/ 186689 h 560067"/>
                        <a:gd name="connsiteX8" fmla="*/ 373378 w 8587695"/>
                        <a:gd name="connsiteY8" fmla="*/ 560067 h 560067"/>
                        <a:gd name="connsiteX9" fmla="*/ 8214318 w 8587695"/>
                        <a:gd name="connsiteY9" fmla="*/ 560067 h 560067"/>
                        <a:gd name="connsiteX10" fmla="*/ 8587696 w 8587695"/>
                        <a:gd name="connsiteY10" fmla="*/ 186689 h 560067"/>
                        <a:gd name="connsiteX11" fmla="*/ 8587696 w 8587695"/>
                        <a:gd name="connsiteY11" fmla="*/ 0 h 560067"/>
                        <a:gd name="connsiteX12" fmla="*/ 4853915 w 8587695"/>
                        <a:gd name="connsiteY12" fmla="*/ 0 h 560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587695" h="560067">
                          <a:moveTo>
                            <a:pt x="4853915" y="0"/>
                          </a:moveTo>
                          <a:lnTo>
                            <a:pt x="4853915" y="93345"/>
                          </a:lnTo>
                          <a:cubicBezTo>
                            <a:pt x="4853915" y="149351"/>
                            <a:pt x="4816577" y="186689"/>
                            <a:pt x="4760571" y="186689"/>
                          </a:cubicBezTo>
                          <a:lnTo>
                            <a:pt x="3827125" y="186689"/>
                          </a:lnTo>
                          <a:cubicBezTo>
                            <a:pt x="3771119" y="186689"/>
                            <a:pt x="3733781" y="149351"/>
                            <a:pt x="3733781" y="93345"/>
                          </a:cubicBezTo>
                          <a:lnTo>
                            <a:pt x="3733781" y="0"/>
                          </a:lnTo>
                          <a:lnTo>
                            <a:pt x="0" y="0"/>
                          </a:lnTo>
                          <a:lnTo>
                            <a:pt x="0" y="186689"/>
                          </a:lnTo>
                          <a:cubicBezTo>
                            <a:pt x="0" y="392047"/>
                            <a:pt x="168020" y="560067"/>
                            <a:pt x="373378" y="560067"/>
                          </a:cubicBezTo>
                          <a:lnTo>
                            <a:pt x="8214318" y="560067"/>
                          </a:lnTo>
                          <a:cubicBezTo>
                            <a:pt x="8419675" y="560067"/>
                            <a:pt x="8587696" y="392047"/>
                            <a:pt x="8587696" y="186689"/>
                          </a:cubicBezTo>
                          <a:lnTo>
                            <a:pt x="8587696" y="0"/>
                          </a:lnTo>
                          <a:lnTo>
                            <a:pt x="4853915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65000"/>
                      </a:schemeClr>
                    </a:solidFill>
                    <a:ln w="93266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it-IT"/>
                    </a:p>
                  </p:txBody>
                </p:sp>
              </p:grp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23A13B9-D74E-458C-9E72-49F1CAC08DC2}"/>
                    </a:ext>
                  </a:extLst>
                </p:cNvPr>
                <p:cNvGrpSpPr/>
                <p:nvPr/>
              </p:nvGrpSpPr>
              <p:grpSpPr>
                <a:xfrm>
                  <a:off x="9392709" y="1229711"/>
                  <a:ext cx="2021525" cy="1608082"/>
                  <a:chOff x="9291146" y="3100552"/>
                  <a:chExt cx="2187115" cy="1786758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9EE77903-C726-438E-B154-01D71B705DBE}"/>
                      </a:ext>
                    </a:extLst>
                  </p:cNvPr>
                  <p:cNvSpPr/>
                  <p:nvPr/>
                </p:nvSpPr>
                <p:spPr>
                  <a:xfrm>
                    <a:off x="10055823" y="3256771"/>
                    <a:ext cx="1422438" cy="1545020"/>
                  </a:xfrm>
                  <a:prstGeom prst="ellipse">
                    <a:avLst/>
                  </a:prstGeom>
                  <a:blipFill>
                    <a:blip r:embed="rId3">
                      <a:extLst>
                        <a:ext uri="{837473B0-CC2E-450A-ABE3-18F120FF3D39}">
                          <a1611:picAttrSrcUrl xmlns:a1611="http://schemas.microsoft.com/office/drawing/2016/11/main" r:id="rId4"/>
                        </a:ext>
                      </a:extLst>
                    </a:blip>
                    <a:stretch>
                      <a:fillRect l="13233" t="17429" r="13233" b="17429"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11" name="Graphic 10" descr="Volume with solid fill">
                    <a:extLst>
                      <a:ext uri="{FF2B5EF4-FFF2-40B4-BE49-F238E27FC236}">
                        <a16:creationId xmlns:a16="http://schemas.microsoft.com/office/drawing/2014/main" id="{5F3FE3B9-A976-416A-84E1-282E8C98C4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15446" y="3573516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: Rounded Corners 11">
                    <a:extLst>
                      <a:ext uri="{FF2B5EF4-FFF2-40B4-BE49-F238E27FC236}">
                        <a16:creationId xmlns:a16="http://schemas.microsoft.com/office/drawing/2014/main" id="{F102ECB1-1569-47E2-855E-50CA88DC5BA0}"/>
                      </a:ext>
                    </a:extLst>
                  </p:cNvPr>
                  <p:cNvSpPr/>
                  <p:nvPr/>
                </p:nvSpPr>
                <p:spPr>
                  <a:xfrm>
                    <a:off x="9291146" y="3100552"/>
                    <a:ext cx="2081048" cy="1786758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FF3A33-0089-4EC2-807A-84C640BC1E6A}"/>
                  </a:ext>
                </a:extLst>
              </p:cNvPr>
              <p:cNvSpPr/>
              <p:nvPr/>
            </p:nvSpPr>
            <p:spPr>
              <a:xfrm>
                <a:off x="5412828" y="2354317"/>
                <a:ext cx="1408386" cy="1240221"/>
              </a:xfrm>
              <a:prstGeom prst="rect">
                <a:avLst/>
              </a:prstGeom>
              <a:solidFill>
                <a:srgbClr val="FFFF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AD0D88-AE88-4BF0-93F5-3DA90516C933}"/>
                  </a:ext>
                </a:extLst>
              </p:cNvPr>
              <p:cNvSpPr txBox="1"/>
              <p:nvPr/>
            </p:nvSpPr>
            <p:spPr>
              <a:xfrm>
                <a:off x="5734798" y="2478337"/>
                <a:ext cx="636765" cy="111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L</a:t>
                </a:r>
                <a:endParaRPr lang="it-IT" sz="48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183F3F-06F7-4E0D-81D2-989438E91D76}"/>
                </a:ext>
              </a:extLst>
            </p:cNvPr>
            <p:cNvGrpSpPr/>
            <p:nvPr/>
          </p:nvGrpSpPr>
          <p:grpSpPr>
            <a:xfrm>
              <a:off x="5784946" y="1566357"/>
              <a:ext cx="6180836" cy="3896410"/>
              <a:chOff x="1679157" y="783822"/>
              <a:chExt cx="9637041" cy="522729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DBFC038-B551-4520-A209-A4E5ACCEBC19}"/>
                  </a:ext>
                </a:extLst>
              </p:cNvPr>
              <p:cNvGrpSpPr/>
              <p:nvPr/>
            </p:nvGrpSpPr>
            <p:grpSpPr>
              <a:xfrm>
                <a:off x="1679157" y="783822"/>
                <a:ext cx="9637041" cy="5227293"/>
                <a:chOff x="1679157" y="783822"/>
                <a:chExt cx="9637041" cy="5227293"/>
              </a:xfrm>
            </p:grpSpPr>
            <p:pic>
              <p:nvPicPr>
                <p:cNvPr id="22" name="Picture 2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421769E3-FD26-483B-8E46-50BF57E1E0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490" t="11935" r="7870" b="15336"/>
                <a:stretch/>
              </p:blipFill>
              <p:spPr>
                <a:xfrm>
                  <a:off x="3394843" y="1387368"/>
                  <a:ext cx="5150068" cy="3079530"/>
                </a:xfrm>
                <a:prstGeom prst="rect">
                  <a:avLst/>
                </a:prstGeom>
              </p:spPr>
            </p:pic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3CF7B1D2-F8A1-4CAF-80D3-0100C1BDB17A}"/>
                    </a:ext>
                  </a:extLst>
                </p:cNvPr>
                <p:cNvGrpSpPr/>
                <p:nvPr/>
              </p:nvGrpSpPr>
              <p:grpSpPr>
                <a:xfrm>
                  <a:off x="1679157" y="783822"/>
                  <a:ext cx="8587695" cy="5227293"/>
                  <a:chOff x="1679157" y="783822"/>
                  <a:chExt cx="8587695" cy="5227293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CF7B54D5-7C7C-48DE-ABAA-1D6B8702B26F}"/>
                      </a:ext>
                    </a:extLst>
                  </p:cNvPr>
                  <p:cNvSpPr/>
                  <p:nvPr/>
                </p:nvSpPr>
                <p:spPr>
                  <a:xfrm>
                    <a:off x="2799291" y="783822"/>
                    <a:ext cx="6347427" cy="4293847"/>
                  </a:xfrm>
                  <a:custGeom>
                    <a:avLst/>
                    <a:gdLst>
                      <a:gd name="connsiteX0" fmla="*/ 5787361 w 6347427"/>
                      <a:gd name="connsiteY0" fmla="*/ 3733781 h 4293847"/>
                      <a:gd name="connsiteX1" fmla="*/ 560067 w 6347427"/>
                      <a:gd name="connsiteY1" fmla="*/ 3733781 h 4293847"/>
                      <a:gd name="connsiteX2" fmla="*/ 560067 w 6347427"/>
                      <a:gd name="connsiteY2" fmla="*/ 560067 h 4293847"/>
                      <a:gd name="connsiteX3" fmla="*/ 5787361 w 6347427"/>
                      <a:gd name="connsiteY3" fmla="*/ 560067 h 4293847"/>
                      <a:gd name="connsiteX4" fmla="*/ 5787361 w 6347427"/>
                      <a:gd name="connsiteY4" fmla="*/ 3733781 h 4293847"/>
                      <a:gd name="connsiteX5" fmla="*/ 6347428 w 6347427"/>
                      <a:gd name="connsiteY5" fmla="*/ 373378 h 4293847"/>
                      <a:gd name="connsiteX6" fmla="*/ 5974050 w 6347427"/>
                      <a:gd name="connsiteY6" fmla="*/ 0 h 4293847"/>
                      <a:gd name="connsiteX7" fmla="*/ 373378 w 6347427"/>
                      <a:gd name="connsiteY7" fmla="*/ 0 h 4293847"/>
                      <a:gd name="connsiteX8" fmla="*/ 0 w 6347427"/>
                      <a:gd name="connsiteY8" fmla="*/ 373378 h 4293847"/>
                      <a:gd name="connsiteX9" fmla="*/ 0 w 6347427"/>
                      <a:gd name="connsiteY9" fmla="*/ 4293848 h 4293847"/>
                      <a:gd name="connsiteX10" fmla="*/ 6347428 w 6347427"/>
                      <a:gd name="connsiteY10" fmla="*/ 4293848 h 4293847"/>
                      <a:gd name="connsiteX11" fmla="*/ 6347428 w 6347427"/>
                      <a:gd name="connsiteY11" fmla="*/ 373378 h 4293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347427" h="4293847">
                        <a:moveTo>
                          <a:pt x="5787361" y="3733781"/>
                        </a:moveTo>
                        <a:lnTo>
                          <a:pt x="560067" y="3733781"/>
                        </a:lnTo>
                        <a:lnTo>
                          <a:pt x="560067" y="560067"/>
                        </a:lnTo>
                        <a:lnTo>
                          <a:pt x="5787361" y="560067"/>
                        </a:lnTo>
                        <a:lnTo>
                          <a:pt x="5787361" y="3733781"/>
                        </a:lnTo>
                        <a:close/>
                        <a:moveTo>
                          <a:pt x="6347428" y="373378"/>
                        </a:moveTo>
                        <a:cubicBezTo>
                          <a:pt x="6347428" y="168020"/>
                          <a:pt x="6179407" y="0"/>
                          <a:pt x="5974050" y="0"/>
                        </a:cubicBezTo>
                        <a:lnTo>
                          <a:pt x="373378" y="0"/>
                        </a:lnTo>
                        <a:cubicBezTo>
                          <a:pt x="168020" y="0"/>
                          <a:pt x="0" y="168020"/>
                          <a:pt x="0" y="373378"/>
                        </a:cubicBezTo>
                        <a:lnTo>
                          <a:pt x="0" y="4293848"/>
                        </a:lnTo>
                        <a:lnTo>
                          <a:pt x="6347428" y="4293848"/>
                        </a:lnTo>
                        <a:lnTo>
                          <a:pt x="6347428" y="37337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DC768580-247D-4F75-A96D-52F5A2BA347C}"/>
                      </a:ext>
                    </a:extLst>
                  </p:cNvPr>
                  <p:cNvSpPr/>
                  <p:nvPr/>
                </p:nvSpPr>
                <p:spPr>
                  <a:xfrm>
                    <a:off x="1679157" y="5451048"/>
                    <a:ext cx="8587695" cy="560067"/>
                  </a:xfrm>
                  <a:custGeom>
                    <a:avLst/>
                    <a:gdLst>
                      <a:gd name="connsiteX0" fmla="*/ 4853915 w 8587695"/>
                      <a:gd name="connsiteY0" fmla="*/ 0 h 560067"/>
                      <a:gd name="connsiteX1" fmla="*/ 4853915 w 8587695"/>
                      <a:gd name="connsiteY1" fmla="*/ 93345 h 560067"/>
                      <a:gd name="connsiteX2" fmla="*/ 4760571 w 8587695"/>
                      <a:gd name="connsiteY2" fmla="*/ 186689 h 560067"/>
                      <a:gd name="connsiteX3" fmla="*/ 3827125 w 8587695"/>
                      <a:gd name="connsiteY3" fmla="*/ 186689 h 560067"/>
                      <a:gd name="connsiteX4" fmla="*/ 3733781 w 8587695"/>
                      <a:gd name="connsiteY4" fmla="*/ 93345 h 560067"/>
                      <a:gd name="connsiteX5" fmla="*/ 3733781 w 8587695"/>
                      <a:gd name="connsiteY5" fmla="*/ 0 h 560067"/>
                      <a:gd name="connsiteX6" fmla="*/ 0 w 8587695"/>
                      <a:gd name="connsiteY6" fmla="*/ 0 h 560067"/>
                      <a:gd name="connsiteX7" fmla="*/ 0 w 8587695"/>
                      <a:gd name="connsiteY7" fmla="*/ 186689 h 560067"/>
                      <a:gd name="connsiteX8" fmla="*/ 373378 w 8587695"/>
                      <a:gd name="connsiteY8" fmla="*/ 560067 h 560067"/>
                      <a:gd name="connsiteX9" fmla="*/ 8214318 w 8587695"/>
                      <a:gd name="connsiteY9" fmla="*/ 560067 h 560067"/>
                      <a:gd name="connsiteX10" fmla="*/ 8587696 w 8587695"/>
                      <a:gd name="connsiteY10" fmla="*/ 186689 h 560067"/>
                      <a:gd name="connsiteX11" fmla="*/ 8587696 w 8587695"/>
                      <a:gd name="connsiteY11" fmla="*/ 0 h 560067"/>
                      <a:gd name="connsiteX12" fmla="*/ 4853915 w 8587695"/>
                      <a:gd name="connsiteY12" fmla="*/ 0 h 560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87695" h="560067">
                        <a:moveTo>
                          <a:pt x="4853915" y="0"/>
                        </a:moveTo>
                        <a:lnTo>
                          <a:pt x="4853915" y="93345"/>
                        </a:lnTo>
                        <a:cubicBezTo>
                          <a:pt x="4853915" y="149351"/>
                          <a:pt x="4816577" y="186689"/>
                          <a:pt x="4760571" y="186689"/>
                        </a:cubicBezTo>
                        <a:lnTo>
                          <a:pt x="3827125" y="186689"/>
                        </a:lnTo>
                        <a:cubicBezTo>
                          <a:pt x="3771119" y="186689"/>
                          <a:pt x="3733781" y="149351"/>
                          <a:pt x="3733781" y="93345"/>
                        </a:cubicBezTo>
                        <a:lnTo>
                          <a:pt x="3733781" y="0"/>
                        </a:lnTo>
                        <a:lnTo>
                          <a:pt x="0" y="0"/>
                        </a:lnTo>
                        <a:lnTo>
                          <a:pt x="0" y="186689"/>
                        </a:lnTo>
                        <a:cubicBezTo>
                          <a:pt x="0" y="392047"/>
                          <a:pt x="168020" y="560067"/>
                          <a:pt x="373378" y="560067"/>
                        </a:cubicBezTo>
                        <a:lnTo>
                          <a:pt x="8214318" y="560067"/>
                        </a:lnTo>
                        <a:cubicBezTo>
                          <a:pt x="8419675" y="560067"/>
                          <a:pt x="8587696" y="392047"/>
                          <a:pt x="8587696" y="186689"/>
                        </a:cubicBezTo>
                        <a:lnTo>
                          <a:pt x="8587696" y="0"/>
                        </a:lnTo>
                        <a:lnTo>
                          <a:pt x="4853915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3266" cap="flat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it-IT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FA3A1ED-9C8C-4090-9878-4E546C76D78C}"/>
                    </a:ext>
                  </a:extLst>
                </p:cNvPr>
                <p:cNvGrpSpPr/>
                <p:nvPr/>
              </p:nvGrpSpPr>
              <p:grpSpPr>
                <a:xfrm>
                  <a:off x="9392709" y="1229711"/>
                  <a:ext cx="1923489" cy="1608082"/>
                  <a:chOff x="9392709" y="1229711"/>
                  <a:chExt cx="1923489" cy="1608082"/>
                </a:xfrm>
              </p:grpSpPr>
              <p:pic>
                <p:nvPicPr>
                  <p:cNvPr id="24" name="Graphic 23" descr="Volume with solid fill">
                    <a:extLst>
                      <a:ext uri="{FF2B5EF4-FFF2-40B4-BE49-F238E27FC236}">
                        <a16:creationId xmlns:a16="http://schemas.microsoft.com/office/drawing/2014/main" id="{437779FF-38AB-4FF7-ACD9-279E3C5135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7598" y="1655379"/>
                    <a:ext cx="845169" cy="822960"/>
                  </a:xfrm>
                  <a:prstGeom prst="rect">
                    <a:avLst/>
                  </a:prstGeom>
                </p:spPr>
              </p:pic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AC11ED63-5330-46A1-9A43-14359378F34F}"/>
                      </a:ext>
                    </a:extLst>
                  </p:cNvPr>
                  <p:cNvSpPr/>
                  <p:nvPr/>
                </p:nvSpPr>
                <p:spPr>
                  <a:xfrm>
                    <a:off x="9392709" y="1229711"/>
                    <a:ext cx="1923489" cy="1608082"/>
                  </a:xfrm>
                  <a:prstGeom prst="roundRect">
                    <a:avLst/>
                  </a:prstGeom>
                  <a:noFill/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pic>
                <p:nvPicPr>
                  <p:cNvPr id="26" name="Graphic 25" descr="Badge Cross with solid fill">
                    <a:extLst>
                      <a:ext uri="{FF2B5EF4-FFF2-40B4-BE49-F238E27FC236}">
                        <a16:creationId xmlns:a16="http://schemas.microsoft.com/office/drawing/2014/main" id="{745CEF24-3EA2-40FD-A422-02AB82707C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52767" y="160965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920F3D2-092D-427B-9E97-45482A797019}"/>
                  </a:ext>
                </a:extLst>
              </p:cNvPr>
              <p:cNvSpPr/>
              <p:nvPr/>
            </p:nvSpPr>
            <p:spPr>
              <a:xfrm>
                <a:off x="5108028" y="2291255"/>
                <a:ext cx="1587062" cy="1219200"/>
              </a:xfrm>
              <a:prstGeom prst="rect">
                <a:avLst/>
              </a:prstGeom>
              <a:solidFill>
                <a:srgbClr val="0000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0AB2E1-EF3E-47E0-9DEB-C7F779CF2AFC}"/>
                  </a:ext>
                </a:extLst>
              </p:cNvPr>
              <p:cNvSpPr txBox="1"/>
              <p:nvPr/>
            </p:nvSpPr>
            <p:spPr>
              <a:xfrm>
                <a:off x="5569767" y="2465468"/>
                <a:ext cx="1142713" cy="1114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4800" dirty="0"/>
                  <a:t>W</a:t>
                </a:r>
                <a:endParaRPr lang="it-IT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6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1CE29B-1FA5-43B4-9C0E-8855CACA8005}"/>
              </a:ext>
            </a:extLst>
          </p:cNvPr>
          <p:cNvGrpSpPr/>
          <p:nvPr/>
        </p:nvGrpSpPr>
        <p:grpSpPr>
          <a:xfrm>
            <a:off x="5791749" y="0"/>
            <a:ext cx="5837354" cy="6742888"/>
            <a:chOff x="1460937" y="-1051537"/>
            <a:chExt cx="8961074" cy="8961074"/>
          </a:xfrm>
        </p:grpSpPr>
        <p:pic>
          <p:nvPicPr>
            <p:cNvPr id="13" name="Picture 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59ABD2-FBA0-468E-9123-39FFD9F0D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67" t="17529" b="12947"/>
            <a:stretch/>
          </p:blipFill>
          <p:spPr>
            <a:xfrm>
              <a:off x="3357796" y="1409074"/>
              <a:ext cx="5156617" cy="3132946"/>
            </a:xfrm>
            <a:prstGeom prst="rect">
              <a:avLst/>
            </a:prstGeom>
          </p:spPr>
        </p:pic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918C50F5-9EB8-43D9-9F93-39E116C87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98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AD428923-1321-4A56-8EEE-B0CE4CCCC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5" y="1907186"/>
            <a:ext cx="3342290" cy="2301766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B40BA-4564-42E6-96F6-ACB062771267}"/>
              </a:ext>
            </a:extLst>
          </p:cNvPr>
          <p:cNvGrpSpPr/>
          <p:nvPr/>
        </p:nvGrpSpPr>
        <p:grpSpPr>
          <a:xfrm>
            <a:off x="5798745" y="0"/>
            <a:ext cx="5837354" cy="6742888"/>
            <a:chOff x="1460937" y="-1051537"/>
            <a:chExt cx="8961074" cy="8961074"/>
          </a:xfrm>
        </p:grpSpPr>
        <p:pic>
          <p:nvPicPr>
            <p:cNvPr id="16" name="Picture 1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FA7EB5-CF3D-4C21-84C2-539A4BAFD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20" t="23765" b="19324"/>
            <a:stretch/>
          </p:blipFill>
          <p:spPr>
            <a:xfrm>
              <a:off x="3364772" y="1424065"/>
              <a:ext cx="5179621" cy="3087973"/>
            </a:xfrm>
            <a:prstGeom prst="rect">
              <a:avLst/>
            </a:prstGeom>
          </p:spPr>
        </p:pic>
        <p:pic>
          <p:nvPicPr>
            <p:cNvPr id="15" name="Graphic 14" descr="Laptop with solid fill">
              <a:extLst>
                <a:ext uri="{FF2B5EF4-FFF2-40B4-BE49-F238E27FC236}">
                  <a16:creationId xmlns:a16="http://schemas.microsoft.com/office/drawing/2014/main" id="{4ABFDF46-8017-4D81-8B5F-1B82EB987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0937" y="-1051537"/>
              <a:ext cx="8961074" cy="89610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EC75AE9-F6E5-4AD7-9551-6F3F65DB0367}"/>
              </a:ext>
            </a:extLst>
          </p:cNvPr>
          <p:cNvGrpSpPr/>
          <p:nvPr/>
        </p:nvGrpSpPr>
        <p:grpSpPr>
          <a:xfrm>
            <a:off x="238085" y="1462937"/>
            <a:ext cx="5546668" cy="3896410"/>
            <a:chOff x="1679157" y="783822"/>
            <a:chExt cx="8587695" cy="522729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2808475-1E71-4AB6-B110-32BE91460344}"/>
                </a:ext>
              </a:extLst>
            </p:cNvPr>
            <p:cNvSpPr/>
            <p:nvPr/>
          </p:nvSpPr>
          <p:spPr>
            <a:xfrm>
              <a:off x="2799291" y="783822"/>
              <a:ext cx="6347427" cy="4293847"/>
            </a:xfrm>
            <a:custGeom>
              <a:avLst/>
              <a:gdLst>
                <a:gd name="connsiteX0" fmla="*/ 5787361 w 6347427"/>
                <a:gd name="connsiteY0" fmla="*/ 3733781 h 4293847"/>
                <a:gd name="connsiteX1" fmla="*/ 560067 w 6347427"/>
                <a:gd name="connsiteY1" fmla="*/ 3733781 h 4293847"/>
                <a:gd name="connsiteX2" fmla="*/ 560067 w 6347427"/>
                <a:gd name="connsiteY2" fmla="*/ 560067 h 4293847"/>
                <a:gd name="connsiteX3" fmla="*/ 5787361 w 6347427"/>
                <a:gd name="connsiteY3" fmla="*/ 560067 h 4293847"/>
                <a:gd name="connsiteX4" fmla="*/ 5787361 w 6347427"/>
                <a:gd name="connsiteY4" fmla="*/ 3733781 h 4293847"/>
                <a:gd name="connsiteX5" fmla="*/ 6347428 w 6347427"/>
                <a:gd name="connsiteY5" fmla="*/ 373378 h 4293847"/>
                <a:gd name="connsiteX6" fmla="*/ 5974050 w 6347427"/>
                <a:gd name="connsiteY6" fmla="*/ 0 h 4293847"/>
                <a:gd name="connsiteX7" fmla="*/ 373378 w 6347427"/>
                <a:gd name="connsiteY7" fmla="*/ 0 h 4293847"/>
                <a:gd name="connsiteX8" fmla="*/ 0 w 6347427"/>
                <a:gd name="connsiteY8" fmla="*/ 373378 h 4293847"/>
                <a:gd name="connsiteX9" fmla="*/ 0 w 6347427"/>
                <a:gd name="connsiteY9" fmla="*/ 4293848 h 4293847"/>
                <a:gd name="connsiteX10" fmla="*/ 6347428 w 6347427"/>
                <a:gd name="connsiteY10" fmla="*/ 4293848 h 4293847"/>
                <a:gd name="connsiteX11" fmla="*/ 6347428 w 6347427"/>
                <a:gd name="connsiteY11" fmla="*/ 373378 h 429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347427" h="4293847">
                  <a:moveTo>
                    <a:pt x="5787361" y="3733781"/>
                  </a:moveTo>
                  <a:lnTo>
                    <a:pt x="560067" y="3733781"/>
                  </a:lnTo>
                  <a:lnTo>
                    <a:pt x="560067" y="560067"/>
                  </a:lnTo>
                  <a:lnTo>
                    <a:pt x="5787361" y="560067"/>
                  </a:lnTo>
                  <a:lnTo>
                    <a:pt x="5787361" y="3733781"/>
                  </a:lnTo>
                  <a:close/>
                  <a:moveTo>
                    <a:pt x="6347428" y="373378"/>
                  </a:moveTo>
                  <a:cubicBezTo>
                    <a:pt x="6347428" y="168020"/>
                    <a:pt x="6179407" y="0"/>
                    <a:pt x="5974050" y="0"/>
                  </a:cubicBezTo>
                  <a:lnTo>
                    <a:pt x="373378" y="0"/>
                  </a:lnTo>
                  <a:cubicBezTo>
                    <a:pt x="168020" y="0"/>
                    <a:pt x="0" y="168020"/>
                    <a:pt x="0" y="373378"/>
                  </a:cubicBezTo>
                  <a:lnTo>
                    <a:pt x="0" y="4293848"/>
                  </a:lnTo>
                  <a:lnTo>
                    <a:pt x="6347428" y="4293848"/>
                  </a:lnTo>
                  <a:lnTo>
                    <a:pt x="6347428" y="37337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2175CB-D1D3-4565-AB4E-D5BFEDC653FD}"/>
                </a:ext>
              </a:extLst>
            </p:cNvPr>
            <p:cNvSpPr/>
            <p:nvPr/>
          </p:nvSpPr>
          <p:spPr>
            <a:xfrm>
              <a:off x="1679157" y="5451048"/>
              <a:ext cx="8587695" cy="560067"/>
            </a:xfrm>
            <a:custGeom>
              <a:avLst/>
              <a:gdLst>
                <a:gd name="connsiteX0" fmla="*/ 4853915 w 8587695"/>
                <a:gd name="connsiteY0" fmla="*/ 0 h 560067"/>
                <a:gd name="connsiteX1" fmla="*/ 4853915 w 8587695"/>
                <a:gd name="connsiteY1" fmla="*/ 93345 h 560067"/>
                <a:gd name="connsiteX2" fmla="*/ 4760571 w 8587695"/>
                <a:gd name="connsiteY2" fmla="*/ 186689 h 560067"/>
                <a:gd name="connsiteX3" fmla="*/ 3827125 w 8587695"/>
                <a:gd name="connsiteY3" fmla="*/ 186689 h 560067"/>
                <a:gd name="connsiteX4" fmla="*/ 3733781 w 8587695"/>
                <a:gd name="connsiteY4" fmla="*/ 93345 h 560067"/>
                <a:gd name="connsiteX5" fmla="*/ 3733781 w 8587695"/>
                <a:gd name="connsiteY5" fmla="*/ 0 h 560067"/>
                <a:gd name="connsiteX6" fmla="*/ 0 w 8587695"/>
                <a:gd name="connsiteY6" fmla="*/ 0 h 560067"/>
                <a:gd name="connsiteX7" fmla="*/ 0 w 8587695"/>
                <a:gd name="connsiteY7" fmla="*/ 186689 h 560067"/>
                <a:gd name="connsiteX8" fmla="*/ 373378 w 8587695"/>
                <a:gd name="connsiteY8" fmla="*/ 560067 h 560067"/>
                <a:gd name="connsiteX9" fmla="*/ 8214318 w 8587695"/>
                <a:gd name="connsiteY9" fmla="*/ 560067 h 560067"/>
                <a:gd name="connsiteX10" fmla="*/ 8587696 w 8587695"/>
                <a:gd name="connsiteY10" fmla="*/ 186689 h 560067"/>
                <a:gd name="connsiteX11" fmla="*/ 8587696 w 8587695"/>
                <a:gd name="connsiteY11" fmla="*/ 0 h 560067"/>
                <a:gd name="connsiteX12" fmla="*/ 4853915 w 8587695"/>
                <a:gd name="connsiteY12" fmla="*/ 0 h 5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87695" h="560067">
                  <a:moveTo>
                    <a:pt x="4853915" y="0"/>
                  </a:moveTo>
                  <a:lnTo>
                    <a:pt x="4853915" y="93345"/>
                  </a:lnTo>
                  <a:cubicBezTo>
                    <a:pt x="4853915" y="149351"/>
                    <a:pt x="4816577" y="186689"/>
                    <a:pt x="4760571" y="186689"/>
                  </a:cubicBezTo>
                  <a:lnTo>
                    <a:pt x="3827125" y="186689"/>
                  </a:lnTo>
                  <a:cubicBezTo>
                    <a:pt x="3771119" y="186689"/>
                    <a:pt x="3733781" y="149351"/>
                    <a:pt x="3733781" y="93345"/>
                  </a:cubicBezTo>
                  <a:lnTo>
                    <a:pt x="3733781" y="0"/>
                  </a:lnTo>
                  <a:lnTo>
                    <a:pt x="0" y="0"/>
                  </a:lnTo>
                  <a:lnTo>
                    <a:pt x="0" y="186689"/>
                  </a:lnTo>
                  <a:cubicBezTo>
                    <a:pt x="0" y="392047"/>
                    <a:pt x="168020" y="560067"/>
                    <a:pt x="373378" y="560067"/>
                  </a:cubicBezTo>
                  <a:lnTo>
                    <a:pt x="8214318" y="560067"/>
                  </a:lnTo>
                  <a:cubicBezTo>
                    <a:pt x="8419675" y="560067"/>
                    <a:pt x="8587696" y="392047"/>
                    <a:pt x="8587696" y="186689"/>
                  </a:cubicBezTo>
                  <a:lnTo>
                    <a:pt x="8587696" y="0"/>
                  </a:lnTo>
                  <a:lnTo>
                    <a:pt x="4853915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3266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92986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4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70D03D98-308D-4090-9C5A-7C0F7B32B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64" y="982550"/>
            <a:ext cx="5641336" cy="3899159"/>
          </a:xfrm>
        </p:spPr>
      </p:pic>
    </p:spTree>
    <p:extLst>
      <p:ext uri="{BB962C8B-B14F-4D97-AF65-F5344CB8AC3E}">
        <p14:creationId xmlns:p14="http://schemas.microsoft.com/office/powerpoint/2010/main" val="149850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602AF48-8415-4E36-A86D-97A169F29ED9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0684DE7-ABC9-4E64-A6A5-B4584043B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26" b="13351"/>
            <a:stretch/>
          </p:blipFill>
          <p:spPr>
            <a:xfrm>
              <a:off x="3279228" y="1671145"/>
              <a:ext cx="5160579" cy="3100551"/>
            </a:xfrm>
            <a:prstGeom prst="rect">
              <a:avLst/>
            </a:prstGeom>
          </p:spPr>
        </p:pic>
        <p:pic>
          <p:nvPicPr>
            <p:cNvPr id="7" name="Graphic 6" descr="Laptop with solid fill">
              <a:extLst>
                <a:ext uri="{FF2B5EF4-FFF2-40B4-BE49-F238E27FC236}">
                  <a16:creationId xmlns:a16="http://schemas.microsoft.com/office/drawing/2014/main" id="{838FAC8C-569E-4C8B-AFC8-16B7D9B2C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980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EA3D2DA-7B3D-4A19-A2C9-C664D41FDFFD}"/>
              </a:ext>
            </a:extLst>
          </p:cNvPr>
          <p:cNvGrpSpPr/>
          <p:nvPr/>
        </p:nvGrpSpPr>
        <p:grpSpPr>
          <a:xfrm>
            <a:off x="2932386" y="252248"/>
            <a:ext cx="5921986" cy="6742889"/>
            <a:chOff x="1376855" y="-794536"/>
            <a:chExt cx="8961074" cy="8961074"/>
          </a:xfrm>
        </p:grpSpPr>
        <p:pic>
          <p:nvPicPr>
            <p:cNvPr id="10" name="Picture 9" descr="Text&#10;&#10;Description automatically generated">
              <a:extLst>
                <a:ext uri="{FF2B5EF4-FFF2-40B4-BE49-F238E27FC236}">
                  <a16:creationId xmlns:a16="http://schemas.microsoft.com/office/drawing/2014/main" id="{9664FA2E-853B-410F-B282-D2F274D12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9228" y="1635878"/>
              <a:ext cx="5139557" cy="3156743"/>
            </a:xfrm>
            <a:prstGeom prst="rect">
              <a:avLst/>
            </a:prstGeom>
          </p:spPr>
        </p:pic>
        <p:pic>
          <p:nvPicPr>
            <p:cNvPr id="9" name="Graphic 8" descr="Laptop with solid fill">
              <a:extLst>
                <a:ext uri="{FF2B5EF4-FFF2-40B4-BE49-F238E27FC236}">
                  <a16:creationId xmlns:a16="http://schemas.microsoft.com/office/drawing/2014/main" id="{08305A16-952A-441E-B9F8-E6C0F8CB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76855" y="-794536"/>
              <a:ext cx="8961074" cy="89610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464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C000DB-E386-4B86-BE26-F01249C5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99" y="965771"/>
            <a:ext cx="6902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C8F88D7-8391-4CE8-9886-9C15C8112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3260922" y="852756"/>
            <a:ext cx="6908710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C53B549-0BB3-4B61-97BE-35DFF387545A}"/>
              </a:ext>
            </a:extLst>
          </p:cNvPr>
          <p:cNvGrpSpPr/>
          <p:nvPr/>
        </p:nvGrpSpPr>
        <p:grpSpPr>
          <a:xfrm>
            <a:off x="1370000" y="619760"/>
            <a:ext cx="9257359" cy="5394960"/>
            <a:chOff x="1380160" y="473467"/>
            <a:chExt cx="9431679" cy="59110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01BDA6-17B6-483A-992B-3C04FCF89647}"/>
                </a:ext>
              </a:extLst>
            </p:cNvPr>
            <p:cNvSpPr/>
            <p:nvPr/>
          </p:nvSpPr>
          <p:spPr>
            <a:xfrm>
              <a:off x="7376160" y="1473200"/>
              <a:ext cx="2245360" cy="1563895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4EB3C7-75CE-4E95-965F-CE38A2AA8084}"/>
                </a:ext>
              </a:extLst>
            </p:cNvPr>
            <p:cNvGrpSpPr/>
            <p:nvPr/>
          </p:nvGrpSpPr>
          <p:grpSpPr>
            <a:xfrm>
              <a:off x="1380160" y="473467"/>
              <a:ext cx="9431679" cy="5911066"/>
              <a:chOff x="1380160" y="105536"/>
              <a:chExt cx="9431679" cy="59110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26C5B6D-84AE-4A25-823E-CABF04C761F6}"/>
                  </a:ext>
                </a:extLst>
              </p:cNvPr>
              <p:cNvGrpSpPr/>
              <p:nvPr/>
            </p:nvGrpSpPr>
            <p:grpSpPr>
              <a:xfrm>
                <a:off x="1380160" y="25439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7" name="Picture 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B29CEC5-50FA-4C9B-B7EA-5B94D9DA66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5" name="Picture 4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1CEDB654-5DF1-4172-824B-951F6A925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188609B-1912-4FE0-9EA5-4EE7423CD85A}"/>
                  </a:ext>
                </a:extLst>
              </p:cNvPr>
              <p:cNvGrpSpPr/>
              <p:nvPr/>
            </p:nvGrpSpPr>
            <p:grpSpPr>
              <a:xfrm>
                <a:off x="1380160" y="105536"/>
                <a:ext cx="9431679" cy="3472666"/>
                <a:chOff x="1211029" y="2411856"/>
                <a:chExt cx="9431679" cy="3472666"/>
              </a:xfrm>
            </p:grpSpPr>
            <p:pic>
              <p:nvPicPr>
                <p:cNvPr id="10" name="Picture 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C56FC18-43D5-48AF-84A2-265FD492A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777" t="13493" r="15777" b="13493"/>
                <a:stretch/>
              </p:blipFill>
              <p:spPr>
                <a:xfrm>
                  <a:off x="1211029" y="2411857"/>
                  <a:ext cx="4715840" cy="347266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57BB7574-E37A-4A88-B4E4-9BE23F6CC3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418" t="10307" r="16261" b="16679"/>
                <a:stretch/>
              </p:blipFill>
              <p:spPr>
                <a:xfrm>
                  <a:off x="5926869" y="2411856"/>
                  <a:ext cx="4715839" cy="347266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1297E9-2871-4E7E-B6A7-5F27FB181EB7}"/>
                </a:ext>
              </a:extLst>
            </p:cNvPr>
            <p:cNvCxnSpPr>
              <a:cxnSpLocks/>
            </p:cNvCxnSpPr>
            <p:nvPr/>
          </p:nvCxnSpPr>
          <p:spPr>
            <a:xfrm>
              <a:off x="1380160" y="3520440"/>
              <a:ext cx="94316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6B19D0-E89D-40E3-8AF4-D7136EEC7A87}"/>
                </a:ext>
              </a:extLst>
            </p:cNvPr>
            <p:cNvSpPr/>
            <p:nvPr/>
          </p:nvSpPr>
          <p:spPr>
            <a:xfrm>
              <a:off x="2821662" y="1370864"/>
              <a:ext cx="2133600" cy="1666236"/>
            </a:xfrm>
            <a:prstGeom prst="rect">
              <a:avLst/>
            </a:prstGeom>
            <a:solidFill>
              <a:srgbClr val="0000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8A620-2874-47E8-979F-227037852BC1}"/>
                </a:ext>
              </a:extLst>
            </p:cNvPr>
            <p:cNvSpPr txBox="1"/>
            <p:nvPr/>
          </p:nvSpPr>
          <p:spPr>
            <a:xfrm>
              <a:off x="3591004" y="1850039"/>
              <a:ext cx="5949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/>
                <a:t>L</a:t>
              </a:r>
              <a:endParaRPr lang="it-IT" sz="4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156547-3C05-40C4-82D1-1353DE42CA02}"/>
                </a:ext>
              </a:extLst>
            </p:cNvPr>
            <p:cNvSpPr/>
            <p:nvPr/>
          </p:nvSpPr>
          <p:spPr>
            <a:xfrm>
              <a:off x="7726070" y="1644267"/>
              <a:ext cx="1455698" cy="1330214"/>
            </a:xfrm>
            <a:prstGeom prst="rect">
              <a:avLst/>
            </a:prstGeom>
            <a:solidFill>
              <a:srgbClr val="FFF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622294-4FD2-4058-8453-7FC9ADB36D7A}"/>
                </a:ext>
              </a:extLst>
            </p:cNvPr>
            <p:cNvSpPr txBox="1"/>
            <p:nvPr/>
          </p:nvSpPr>
          <p:spPr>
            <a:xfrm>
              <a:off x="8186186" y="2022805"/>
              <a:ext cx="5501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W</a:t>
              </a:r>
              <a:endParaRPr lang="it-IT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C3A48F-95FD-4214-A1EC-EDD2E843C68A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3214198" y="1467130"/>
            <a:chExt cx="7310469" cy="3764582"/>
          </a:xfrm>
        </p:grpSpPr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B33EB9-0619-4D51-A641-9233353591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28"/>
            <a:stretch/>
          </p:blipFill>
          <p:spPr>
            <a:xfrm>
              <a:off x="6096000" y="1473950"/>
              <a:ext cx="4428667" cy="3750942"/>
            </a:xfrm>
            <a:prstGeom prst="rect">
              <a:avLst/>
            </a:prstGeom>
          </p:spPr>
        </p:pic>
        <p:pic>
          <p:nvPicPr>
            <p:cNvPr id="6" name="Picture 5" descr="A picture containing vegetable&#10;&#10;Description automatically generated">
              <a:extLst>
                <a:ext uri="{FF2B5EF4-FFF2-40B4-BE49-F238E27FC236}">
                  <a16:creationId xmlns:a16="http://schemas.microsoft.com/office/drawing/2014/main" id="{9E656C75-CFB2-4523-87CB-7839E35053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62"/>
            <a:stretch/>
          </p:blipFill>
          <p:spPr>
            <a:xfrm>
              <a:off x="3214198" y="1467130"/>
              <a:ext cx="4628680" cy="3764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965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7C0B800-BCCD-4015-A7F7-D73A95CD6F83}"/>
              </a:ext>
            </a:extLst>
          </p:cNvPr>
          <p:cNvGrpSpPr/>
          <p:nvPr/>
        </p:nvGrpSpPr>
        <p:grpSpPr>
          <a:xfrm>
            <a:off x="1380160" y="670559"/>
            <a:ext cx="9257359" cy="5394960"/>
            <a:chOff x="1380160" y="670559"/>
            <a:chExt cx="9257359" cy="53949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353482-D4F0-4EAB-B0AF-E2B2DD03AA21}"/>
                </a:ext>
              </a:extLst>
            </p:cNvPr>
            <p:cNvGrpSpPr/>
            <p:nvPr/>
          </p:nvGrpSpPr>
          <p:grpSpPr>
            <a:xfrm>
              <a:off x="1380160" y="670559"/>
              <a:ext cx="9257359" cy="5394960"/>
              <a:chOff x="3214198" y="1467130"/>
              <a:chExt cx="7310469" cy="3764582"/>
            </a:xfrm>
          </p:grpSpPr>
          <p:pic>
            <p:nvPicPr>
              <p:cNvPr id="5" name="Picture 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700EBB-3004-4C31-AD90-F4AC4E9D72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828"/>
              <a:stretch/>
            </p:blipFill>
            <p:spPr>
              <a:xfrm>
                <a:off x="6096000" y="1473950"/>
                <a:ext cx="4428667" cy="3750942"/>
              </a:xfrm>
              <a:prstGeom prst="rect">
                <a:avLst/>
              </a:prstGeom>
            </p:spPr>
          </p:pic>
          <p:pic>
            <p:nvPicPr>
              <p:cNvPr id="6" name="Picture 5" descr="A picture containing vegetable&#10;&#10;Description automatically generated">
                <a:extLst>
                  <a:ext uri="{FF2B5EF4-FFF2-40B4-BE49-F238E27FC236}">
                    <a16:creationId xmlns:a16="http://schemas.microsoft.com/office/drawing/2014/main" id="{FDE5AC48-FDC4-4192-A917-D95E6DA0B4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62"/>
              <a:stretch/>
            </p:blipFill>
            <p:spPr>
              <a:xfrm>
                <a:off x="3214198" y="1467130"/>
                <a:ext cx="4628680" cy="3764582"/>
              </a:xfrm>
              <a:prstGeom prst="rect">
                <a:avLst/>
              </a:prstGeom>
            </p:spPr>
          </p:pic>
        </p:grpSp>
        <p:pic>
          <p:nvPicPr>
            <p:cNvPr id="7" name="Picture 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ACFFBE-7A25-4547-90A1-72724B596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46" t="23235" r="16152" b="9473"/>
            <a:stretch/>
          </p:blipFill>
          <p:spPr>
            <a:xfrm>
              <a:off x="7538721" y="1849120"/>
              <a:ext cx="3098798" cy="3906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1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8F76D23-8D9C-41DD-B5F5-61ADD969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3351"/>
          <a:stretch/>
        </p:blipFill>
        <p:spPr>
          <a:xfrm>
            <a:off x="1380159" y="638627"/>
            <a:ext cx="9257359" cy="54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7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9F781BF-EB11-4988-9300-D68DB4C9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58" y="638626"/>
            <a:ext cx="9257359" cy="54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7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Marras, Laura (Stud. FPN)</dc:creator>
  <cp:lastModifiedBy>Marras, Laura (Stud. FPN)</cp:lastModifiedBy>
  <cp:revision>9</cp:revision>
  <dcterms:created xsi:type="dcterms:W3CDTF">2021-03-16T12:03:53Z</dcterms:created>
  <dcterms:modified xsi:type="dcterms:W3CDTF">2021-03-16T18:56:03Z</dcterms:modified>
</cp:coreProperties>
</file>