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4"/>
      <p:bold r:id="rId5"/>
      <p:italic r:id="rId6"/>
      <p:boldItalic r:id="rId7"/>
    </p:embeddedFont>
    <p:embeddedFont>
      <p:font typeface="Ubuntu" panose="020B0504030602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9467" autoAdjust="0"/>
  </p:normalViewPr>
  <p:slideViewPr>
    <p:cSldViewPr snapToGrid="0">
      <p:cViewPr varScale="1">
        <p:scale>
          <a:sx n="88" d="100"/>
          <a:sy n="88" d="100"/>
        </p:scale>
        <p:origin x="1052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d5c6844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d5c6844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415200" cy="540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4964042" y="165837"/>
            <a:ext cx="39696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[nome], confira seus resultados!</a:t>
            </a:r>
            <a:endParaRPr sz="2800" b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335075" y="2627442"/>
            <a:ext cx="3951900" cy="1880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9698">
              <a:buClr>
                <a:srgbClr val="FFFFFF"/>
              </a:buClr>
              <a:buSzPts val="1715"/>
            </a:pPr>
            <a:r>
              <a:rPr lang="pt-BR" sz="1715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pt-BR" sz="1715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acoes</a:t>
            </a:r>
            <a:r>
              <a:rPr lang="pt-BR" sz="1715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</a:p>
          <a:p>
            <a:pPr marL="119698">
              <a:buClr>
                <a:srgbClr val="FFFFFF"/>
              </a:buClr>
              <a:buSzPts val="1715"/>
            </a:pPr>
            <a:r>
              <a:rPr lang="pt-BR" sz="1715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pt-BR" sz="1715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acoes</a:t>
            </a:r>
            <a:r>
              <a:rPr lang="pt-BR" sz="1715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</a:p>
          <a:p>
            <a:pPr marL="119698">
              <a:buClr>
                <a:srgbClr val="FFFFFF"/>
              </a:buClr>
              <a:buSzPts val="1715"/>
            </a:pPr>
            <a:r>
              <a:rPr lang="pt-BR" sz="1715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pt-BR" sz="1715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acoes</a:t>
            </a:r>
            <a:r>
              <a:rPr lang="pt-BR" sz="1715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</a:p>
          <a:p>
            <a:pPr marL="119698">
              <a:buClr>
                <a:srgbClr val="FFFFFF"/>
              </a:buClr>
              <a:buSzPts val="1715"/>
            </a:pPr>
            <a:r>
              <a:rPr lang="pt-BR" sz="1715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pt-BR" sz="1715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acoes</a:t>
            </a:r>
            <a:r>
              <a:rPr lang="pt-BR" sz="1715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</a:p>
          <a:p>
            <a:pPr marL="119698">
              <a:buClr>
                <a:srgbClr val="FFFFFF"/>
              </a:buClr>
              <a:buSzPts val="1715"/>
            </a:pPr>
            <a:r>
              <a:rPr lang="pt-BR" sz="1715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pt-BR" sz="1715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acoes</a:t>
            </a:r>
            <a:r>
              <a:rPr lang="pt-BR" sz="1715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</a:p>
          <a:p>
            <a:pPr marL="119698">
              <a:buClr>
                <a:srgbClr val="FFFFFF"/>
              </a:buClr>
              <a:buSzPts val="1715"/>
            </a:pPr>
            <a:r>
              <a:rPr lang="pt-BR" sz="1715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pt-BR" sz="1715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acoes</a:t>
            </a:r>
            <a:r>
              <a:rPr lang="pt-BR" sz="1715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</a:p>
          <a:p>
            <a:pPr marL="119698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15"/>
            </a:pPr>
            <a:endParaRPr lang="pt-BR" sz="1715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9698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15"/>
            </a:pPr>
            <a:endParaRPr sz="1715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56;p13">
            <a:extLst>
              <a:ext uri="{FF2B5EF4-FFF2-40B4-BE49-F238E27FC236}">
                <a16:creationId xmlns:a16="http://schemas.microsoft.com/office/drawing/2014/main" id="{8BA68048-5ED4-AD5A-A883-E3F35546A10E}"/>
              </a:ext>
            </a:extLst>
          </p:cNvPr>
          <p:cNvSpPr txBox="1"/>
          <p:nvPr/>
        </p:nvSpPr>
        <p:spPr>
          <a:xfrm>
            <a:off x="4964042" y="2117979"/>
            <a:ext cx="3951900" cy="37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9698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15"/>
            </a:pPr>
            <a:r>
              <a:rPr lang="pt-BR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Você participou das seguintes iniciativas: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56;p13">
            <a:extLst>
              <a:ext uri="{FF2B5EF4-FFF2-40B4-BE49-F238E27FC236}">
                <a16:creationId xmlns:a16="http://schemas.microsoft.com/office/drawing/2014/main" id="{D162CA7E-8C45-4774-13F8-AFF91F1AFE8F}"/>
              </a:ext>
            </a:extLst>
          </p:cNvPr>
          <p:cNvSpPr txBox="1"/>
          <p:nvPr/>
        </p:nvSpPr>
        <p:spPr>
          <a:xfrm>
            <a:off x="4903370" y="1317402"/>
            <a:ext cx="3951900" cy="37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9698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15"/>
            </a:pPr>
            <a:r>
              <a:rPr lang="pt-BR" sz="2000" b="1" i="0" dirty="0">
                <a:solidFill>
                  <a:srgbClr val="ECECF1"/>
                </a:solidFill>
                <a:effectLst/>
                <a:latin typeface="Ubuntu" panose="020B0504030602030204" pitchFamily="34" charset="0"/>
              </a:rPr>
              <a:t>[</a:t>
            </a:r>
            <a:r>
              <a:rPr lang="pt-BR" sz="2000" b="1" i="0" dirty="0" err="1">
                <a:solidFill>
                  <a:srgbClr val="ECECF1"/>
                </a:solidFill>
                <a:effectLst/>
                <a:latin typeface="Ubuntu" panose="020B0504030602030204" pitchFamily="34" charset="0"/>
              </a:rPr>
              <a:t>nivel</a:t>
            </a:r>
            <a:r>
              <a:rPr lang="pt-BR" sz="2000" b="1" i="0" dirty="0">
                <a:solidFill>
                  <a:srgbClr val="ECECF1"/>
                </a:solidFill>
                <a:effectLst/>
                <a:latin typeface="Ubuntu" panose="020B0504030602030204" pitchFamily="34" charset="0"/>
              </a:rPr>
              <a:t>]</a:t>
            </a:r>
            <a:endParaRPr sz="2000" b="1" dirty="0">
              <a:solidFill>
                <a:srgbClr val="FFFFFF"/>
              </a:solidFill>
              <a:latin typeface="Ubuntu" panose="020B050403060203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A5913934-2E3B-25B1-A8D0-C23F0BA7B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8355" y="55692"/>
            <a:ext cx="51435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34</Words>
  <Application>Microsoft Office PowerPoint</Application>
  <PresentationFormat>Apresentação na tela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Montserrat</vt:lpstr>
      <vt:lpstr>Ubuntu</vt:lpstr>
      <vt:lpstr>Arial</vt:lpstr>
      <vt:lpstr>Simple Light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Laura Mattos</dc:creator>
  <cp:lastModifiedBy>laura</cp:lastModifiedBy>
  <cp:revision>13</cp:revision>
  <dcterms:modified xsi:type="dcterms:W3CDTF">2024-01-25T22:29:46Z</dcterms:modified>
</cp:coreProperties>
</file>