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08-1627-F14C-A222-0712B8BA674E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6C5D-FF71-AC41-AB26-BF09190C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3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08-1627-F14C-A222-0712B8BA674E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6C5D-FF71-AC41-AB26-BF09190C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5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08-1627-F14C-A222-0712B8BA674E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6C5D-FF71-AC41-AB26-BF09190C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08-1627-F14C-A222-0712B8BA674E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6C5D-FF71-AC41-AB26-BF09190C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3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08-1627-F14C-A222-0712B8BA674E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6C5D-FF71-AC41-AB26-BF09190C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0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08-1627-F14C-A222-0712B8BA674E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6C5D-FF71-AC41-AB26-BF09190C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1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08-1627-F14C-A222-0712B8BA674E}" type="datetimeFigureOut">
              <a:rPr lang="en-US" smtClean="0"/>
              <a:t>9/20/15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6C5D-FF71-AC41-AB26-BF09190C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6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08-1627-F14C-A222-0712B8BA674E}" type="datetimeFigureOut">
              <a:rPr lang="en-US" smtClean="0"/>
              <a:t>9/20/15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6C5D-FF71-AC41-AB26-BF09190C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8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08-1627-F14C-A222-0712B8BA674E}" type="datetimeFigureOut">
              <a:rPr lang="en-US" smtClean="0"/>
              <a:t>9/20/15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6C5D-FF71-AC41-AB26-BF09190C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7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08-1627-F14C-A222-0712B8BA674E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6C5D-FF71-AC41-AB26-BF09190C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7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5908-1627-F14C-A222-0712B8BA674E}" type="datetimeFigureOut">
              <a:rPr lang="en-US" smtClean="0"/>
              <a:t>9/20/15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06C5D-FF71-AC41-AB26-BF09190C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8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A5908-1627-F14C-A222-0712B8BA674E}" type="datetimeFigureOut">
              <a:rPr lang="en-US" smtClean="0"/>
              <a:t>9/20/15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06C5D-FF71-AC41-AB26-BF09190C5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28600"/>
            <a:ext cx="27432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881" y="698500"/>
            <a:ext cx="27432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531" y="4176928"/>
            <a:ext cx="2335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Bruce Benson</a:t>
            </a:r>
          </a:p>
          <a:p>
            <a:pPr algn="ctr"/>
            <a:r>
              <a:rPr lang="en-US" sz="2400" dirty="0" smtClean="0"/>
              <a:t>President of CU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35007" y="3223310"/>
            <a:ext cx="2335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Don Cheadle</a:t>
            </a:r>
          </a:p>
          <a:p>
            <a:pPr algn="ctr"/>
            <a:r>
              <a:rPr lang="en-US" sz="2400" dirty="0" smtClean="0"/>
              <a:t>Actor</a:t>
            </a:r>
          </a:p>
          <a:p>
            <a:pPr algn="ctr"/>
            <a:r>
              <a:rPr lang="en-US" sz="2400" dirty="0" smtClean="0"/>
              <a:t>Alumnus of East High School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518488" y="4792970"/>
            <a:ext cx="233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Stranger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932" y="381418"/>
            <a:ext cx="190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Pharmacology, UCDenver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Saba</dc:creator>
  <cp:lastModifiedBy>Laura Saba</cp:lastModifiedBy>
  <cp:revision>1</cp:revision>
  <dcterms:created xsi:type="dcterms:W3CDTF">2015-09-21T04:29:47Z</dcterms:created>
  <dcterms:modified xsi:type="dcterms:W3CDTF">2015-09-21T04:39:42Z</dcterms:modified>
</cp:coreProperties>
</file>