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7"/>
  </p:notesMasterIdLst>
  <p:sldIdLst>
    <p:sldId id="256" r:id="rId6"/>
    <p:sldId id="2716" r:id="rId7"/>
    <p:sldId id="2717" r:id="rId8"/>
    <p:sldId id="2719" r:id="rId9"/>
    <p:sldId id="2733" r:id="rId10"/>
    <p:sldId id="2728" r:id="rId11"/>
    <p:sldId id="2734" r:id="rId12"/>
    <p:sldId id="2721" r:id="rId13"/>
    <p:sldId id="2726" r:id="rId14"/>
    <p:sldId id="2722" r:id="rId15"/>
    <p:sldId id="27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59B01-224C-43DE-B537-DB9FFC21D5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19A15E-C432-435C-AADB-1A5A992763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DESENVOLVIMENTO DE ESTRUTURA RELACIONAL DE TABELAS COM BASE NOS DADOS DISPONIBILIZADOS</a:t>
          </a:r>
          <a:endParaRPr lang="en-US" dirty="0"/>
        </a:p>
      </dgm:t>
    </dgm:pt>
    <dgm:pt modelId="{6060DF46-151F-4DE8-B26E-4A3E78309704}" type="parTrans" cxnId="{98F53B26-878B-4207-85E7-0792FE87F749}">
      <dgm:prSet/>
      <dgm:spPr/>
      <dgm:t>
        <a:bodyPr/>
        <a:lstStyle/>
        <a:p>
          <a:endParaRPr lang="en-US"/>
        </a:p>
      </dgm:t>
    </dgm:pt>
    <dgm:pt modelId="{ABA69C06-318D-45D6-98F8-6C9D5BBEF010}" type="sibTrans" cxnId="{98F53B26-878B-4207-85E7-0792FE87F749}">
      <dgm:prSet/>
      <dgm:spPr/>
      <dgm:t>
        <a:bodyPr/>
        <a:lstStyle/>
        <a:p>
          <a:endParaRPr lang="en-US"/>
        </a:p>
      </dgm:t>
    </dgm:pt>
    <dgm:pt modelId="{1705B5EC-9192-49F4-BE09-47D6724DDC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documentação no GitHub e gestão do projeto desenvolvida no JIRA SOFTWARE</a:t>
          </a:r>
          <a:endParaRPr lang="en-US" dirty="0"/>
        </a:p>
      </dgm:t>
    </dgm:pt>
    <dgm:pt modelId="{51F24FC6-5C11-4239-8961-305A4BC5DB91}" type="parTrans" cxnId="{B3D77E11-A020-4308-B3C8-8B0E7B710D17}">
      <dgm:prSet/>
      <dgm:spPr/>
      <dgm:t>
        <a:bodyPr/>
        <a:lstStyle/>
        <a:p>
          <a:endParaRPr lang="en-US"/>
        </a:p>
      </dgm:t>
    </dgm:pt>
    <dgm:pt modelId="{510F4C03-479C-4B60-8A06-137545A0E3F1}" type="sibTrans" cxnId="{B3D77E11-A020-4308-B3C8-8B0E7B710D17}">
      <dgm:prSet/>
      <dgm:spPr/>
      <dgm:t>
        <a:bodyPr/>
        <a:lstStyle/>
        <a:p>
          <a:endParaRPr lang="en-US"/>
        </a:p>
      </dgm:t>
    </dgm:pt>
    <dgm:pt modelId="{8A6CA951-B798-4F2E-83EE-102CD8AFF8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Documentação do projeto de forma clara e de fácil acesso</a:t>
          </a:r>
          <a:endParaRPr lang="en-US" dirty="0"/>
        </a:p>
      </dgm:t>
    </dgm:pt>
    <dgm:pt modelId="{B802EDFE-2CAF-43BD-9E0E-F1CFD3E623A9}" type="parTrans" cxnId="{63D005D2-1480-4BE1-9D7A-4BA7716924B6}">
      <dgm:prSet/>
      <dgm:spPr/>
      <dgm:t>
        <a:bodyPr/>
        <a:lstStyle/>
        <a:p>
          <a:endParaRPr lang="en-US"/>
        </a:p>
      </dgm:t>
    </dgm:pt>
    <dgm:pt modelId="{365956F9-F333-4ECB-9FE3-66BE4EB8D340}" type="sibTrans" cxnId="{63D005D2-1480-4BE1-9D7A-4BA7716924B6}">
      <dgm:prSet/>
      <dgm:spPr/>
      <dgm:t>
        <a:bodyPr/>
        <a:lstStyle/>
        <a:p>
          <a:endParaRPr lang="en-US"/>
        </a:p>
      </dgm:t>
    </dgm:pt>
    <dgm:pt modelId="{548C23D6-9D57-4478-85B2-599310A801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i="0" dirty="0"/>
            <a:t>CRIAÇÃO DE UM </a:t>
          </a:r>
          <a:r>
            <a:rPr lang="pt-BR" i="1" dirty="0"/>
            <a:t>Dashboard</a:t>
          </a:r>
          <a:r>
            <a:rPr lang="pt-BR" dirty="0"/>
            <a:t> intuitivo PARA VISUALIZAÇÃO DOS DADOS APRESENTADOS</a:t>
          </a:r>
        </a:p>
      </dgm:t>
    </dgm:pt>
    <dgm:pt modelId="{285B243F-D331-455C-B9A2-3194C340C4AE}" type="parTrans" cxnId="{2206F7C7-E144-4B28-A4BE-FECB08B53148}">
      <dgm:prSet/>
      <dgm:spPr/>
      <dgm:t>
        <a:bodyPr/>
        <a:lstStyle/>
        <a:p>
          <a:endParaRPr lang="pt-BR"/>
        </a:p>
      </dgm:t>
    </dgm:pt>
    <dgm:pt modelId="{C46429B5-9022-4AD4-B7E1-B35E45BBC0CA}" type="sibTrans" cxnId="{2206F7C7-E144-4B28-A4BE-FECB08B53148}">
      <dgm:prSet/>
      <dgm:spPr/>
      <dgm:t>
        <a:bodyPr/>
        <a:lstStyle/>
        <a:p>
          <a:endParaRPr lang="pt-BR"/>
        </a:p>
      </dgm:t>
    </dgm:pt>
    <dgm:pt modelId="{26A6CD86-9D5D-436A-978F-B9941458287F}" type="pres">
      <dgm:prSet presAssocID="{D1A59B01-224C-43DE-B537-DB9FFC21D5E4}" presName="root" presStyleCnt="0">
        <dgm:presLayoutVars>
          <dgm:dir/>
          <dgm:resizeHandles val="exact"/>
        </dgm:presLayoutVars>
      </dgm:prSet>
      <dgm:spPr/>
    </dgm:pt>
    <dgm:pt modelId="{DD7D7673-7740-42D0-A7C8-0CE2E9245545}" type="pres">
      <dgm:prSet presAssocID="{A619A15E-C432-435C-AADB-1A5A99276336}" presName="compNode" presStyleCnt="0"/>
      <dgm:spPr/>
    </dgm:pt>
    <dgm:pt modelId="{EA0D3B02-BD33-4F0D-9E06-B5452FEFD04D}" type="pres">
      <dgm:prSet presAssocID="{A619A15E-C432-435C-AADB-1A5A99276336}" presName="iconBgRect" presStyleLbl="bgShp" presStyleIdx="0" presStyleCnt="4"/>
      <dgm:spPr/>
    </dgm:pt>
    <dgm:pt modelId="{51F025E0-EDFA-4238-BF68-CA68766A706E}" type="pres">
      <dgm:prSet presAssocID="{A619A15E-C432-435C-AADB-1A5A992763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CCD2B6-B23C-4CFF-9E29-6D1F2D1E4BFC}" type="pres">
      <dgm:prSet presAssocID="{A619A15E-C432-435C-AADB-1A5A99276336}" presName="spaceRect" presStyleCnt="0"/>
      <dgm:spPr/>
    </dgm:pt>
    <dgm:pt modelId="{4B97DA39-3599-4703-8C30-8E2012FFEF06}" type="pres">
      <dgm:prSet presAssocID="{A619A15E-C432-435C-AADB-1A5A99276336}" presName="textRect" presStyleLbl="revTx" presStyleIdx="0" presStyleCnt="4" custScaleY="143165">
        <dgm:presLayoutVars>
          <dgm:chMax val="1"/>
          <dgm:chPref val="1"/>
        </dgm:presLayoutVars>
      </dgm:prSet>
      <dgm:spPr/>
    </dgm:pt>
    <dgm:pt modelId="{7DCE138E-C531-413A-BFC8-B90ECF54FB4F}" type="pres">
      <dgm:prSet presAssocID="{ABA69C06-318D-45D6-98F8-6C9D5BBEF010}" presName="sibTrans" presStyleCnt="0"/>
      <dgm:spPr/>
    </dgm:pt>
    <dgm:pt modelId="{88A73015-F37C-4176-AD90-8A59367C00BE}" type="pres">
      <dgm:prSet presAssocID="{548C23D6-9D57-4478-85B2-599310A80175}" presName="compNode" presStyleCnt="0"/>
      <dgm:spPr/>
    </dgm:pt>
    <dgm:pt modelId="{7E1E22D2-B7D4-45A5-BD7A-20CDE38BEBF8}" type="pres">
      <dgm:prSet presAssocID="{548C23D6-9D57-4478-85B2-599310A80175}" presName="iconBgRect" presStyleLbl="bgShp" presStyleIdx="1" presStyleCnt="4"/>
      <dgm:spPr/>
    </dgm:pt>
    <dgm:pt modelId="{745931D5-A7EA-421C-B252-011E49C483E9}" type="pres">
      <dgm:prSet presAssocID="{548C23D6-9D57-4478-85B2-599310A801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808A63C-E8A7-40DE-A3D4-4707120773AC}" type="pres">
      <dgm:prSet presAssocID="{548C23D6-9D57-4478-85B2-599310A80175}" presName="spaceRect" presStyleCnt="0"/>
      <dgm:spPr/>
    </dgm:pt>
    <dgm:pt modelId="{BDB4FCE0-C0A5-4214-9394-4EDD5F1404F0}" type="pres">
      <dgm:prSet presAssocID="{548C23D6-9D57-4478-85B2-599310A80175}" presName="textRect" presStyleLbl="revTx" presStyleIdx="1" presStyleCnt="4">
        <dgm:presLayoutVars>
          <dgm:chMax val="1"/>
          <dgm:chPref val="1"/>
        </dgm:presLayoutVars>
      </dgm:prSet>
      <dgm:spPr/>
    </dgm:pt>
    <dgm:pt modelId="{EC747A7F-E04C-4812-911E-324CBAE5DE79}" type="pres">
      <dgm:prSet presAssocID="{C46429B5-9022-4AD4-B7E1-B35E45BBC0CA}" presName="sibTrans" presStyleCnt="0"/>
      <dgm:spPr/>
    </dgm:pt>
    <dgm:pt modelId="{CA2E14FF-B98A-4A9C-9114-8FE61E4A6FA5}" type="pres">
      <dgm:prSet presAssocID="{1705B5EC-9192-49F4-BE09-47D6724DDC91}" presName="compNode" presStyleCnt="0"/>
      <dgm:spPr/>
    </dgm:pt>
    <dgm:pt modelId="{A127E66B-B575-4096-A607-26422EB746D8}" type="pres">
      <dgm:prSet presAssocID="{1705B5EC-9192-49F4-BE09-47D6724DDC91}" presName="iconBgRect" presStyleLbl="bgShp" presStyleIdx="2" presStyleCnt="4"/>
      <dgm:spPr/>
    </dgm:pt>
    <dgm:pt modelId="{3663F539-CDBA-4C2A-AD98-8FCB6E54826E}" type="pres">
      <dgm:prSet presAssocID="{1705B5EC-9192-49F4-BE09-47D6724DDC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0A9B7C9-D875-4B1F-8E94-3F3438830366}" type="pres">
      <dgm:prSet presAssocID="{1705B5EC-9192-49F4-BE09-47D6724DDC91}" presName="spaceRect" presStyleCnt="0"/>
      <dgm:spPr/>
    </dgm:pt>
    <dgm:pt modelId="{E667E034-FA16-445D-9A85-11573FDC8E59}" type="pres">
      <dgm:prSet presAssocID="{1705B5EC-9192-49F4-BE09-47D6724DDC91}" presName="textRect" presStyleLbl="revTx" presStyleIdx="2" presStyleCnt="4">
        <dgm:presLayoutVars>
          <dgm:chMax val="1"/>
          <dgm:chPref val="1"/>
        </dgm:presLayoutVars>
      </dgm:prSet>
      <dgm:spPr/>
    </dgm:pt>
    <dgm:pt modelId="{D6888026-47DA-4487-9B1E-0C87AEA9AB3A}" type="pres">
      <dgm:prSet presAssocID="{510F4C03-479C-4B60-8A06-137545A0E3F1}" presName="sibTrans" presStyleCnt="0"/>
      <dgm:spPr/>
    </dgm:pt>
    <dgm:pt modelId="{90B31A1F-07BC-48B1-A647-4AC11E9647AB}" type="pres">
      <dgm:prSet presAssocID="{8A6CA951-B798-4F2E-83EE-102CD8AFF83E}" presName="compNode" presStyleCnt="0"/>
      <dgm:spPr/>
    </dgm:pt>
    <dgm:pt modelId="{4AC3AE88-E599-45C9-BCAC-D2DC79FF1784}" type="pres">
      <dgm:prSet presAssocID="{8A6CA951-B798-4F2E-83EE-102CD8AFF83E}" presName="iconBgRect" presStyleLbl="bgShp" presStyleIdx="3" presStyleCnt="4"/>
      <dgm:spPr/>
    </dgm:pt>
    <dgm:pt modelId="{233B412C-6622-443B-9618-52A8A8DC4F7F}" type="pres">
      <dgm:prSet presAssocID="{8A6CA951-B798-4F2E-83EE-102CD8AFF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10FE2D8-396E-4853-A5D2-0B9CD20F02BD}" type="pres">
      <dgm:prSet presAssocID="{8A6CA951-B798-4F2E-83EE-102CD8AFF83E}" presName="spaceRect" presStyleCnt="0"/>
      <dgm:spPr/>
    </dgm:pt>
    <dgm:pt modelId="{1A0996CC-46AC-4488-B06B-27B030239BDA}" type="pres">
      <dgm:prSet presAssocID="{8A6CA951-B798-4F2E-83EE-102CD8AFF8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D77E11-A020-4308-B3C8-8B0E7B710D17}" srcId="{D1A59B01-224C-43DE-B537-DB9FFC21D5E4}" destId="{1705B5EC-9192-49F4-BE09-47D6724DDC91}" srcOrd="2" destOrd="0" parTransId="{51F24FC6-5C11-4239-8961-305A4BC5DB91}" sibTransId="{510F4C03-479C-4B60-8A06-137545A0E3F1}"/>
    <dgm:cxn modelId="{98F53B26-878B-4207-85E7-0792FE87F749}" srcId="{D1A59B01-224C-43DE-B537-DB9FFC21D5E4}" destId="{A619A15E-C432-435C-AADB-1A5A99276336}" srcOrd="0" destOrd="0" parTransId="{6060DF46-151F-4DE8-B26E-4A3E78309704}" sibTransId="{ABA69C06-318D-45D6-98F8-6C9D5BBEF010}"/>
    <dgm:cxn modelId="{32A1C72A-4B75-254C-B58B-21650921EDEA}" type="presOf" srcId="{A619A15E-C432-435C-AADB-1A5A99276336}" destId="{4B97DA39-3599-4703-8C30-8E2012FFEF06}" srcOrd="0" destOrd="0" presId="urn:microsoft.com/office/officeart/2018/5/layout/IconCircleLabelList"/>
    <dgm:cxn modelId="{0ED84B50-DC04-E547-A5C1-ED0303A3B32B}" type="presOf" srcId="{548C23D6-9D57-4478-85B2-599310A80175}" destId="{BDB4FCE0-C0A5-4214-9394-4EDD5F1404F0}" srcOrd="0" destOrd="0" presId="urn:microsoft.com/office/officeart/2018/5/layout/IconCircleLabelList"/>
    <dgm:cxn modelId="{7F04498C-6CD5-7842-8089-0D8828DBE820}" type="presOf" srcId="{1705B5EC-9192-49F4-BE09-47D6724DDC91}" destId="{E667E034-FA16-445D-9A85-11573FDC8E59}" srcOrd="0" destOrd="0" presId="urn:microsoft.com/office/officeart/2018/5/layout/IconCircleLabelList"/>
    <dgm:cxn modelId="{F190629F-B661-4808-A215-BC4C131B6319}" type="presOf" srcId="{D1A59B01-224C-43DE-B537-DB9FFC21D5E4}" destId="{26A6CD86-9D5D-436A-978F-B9941458287F}" srcOrd="0" destOrd="0" presId="urn:microsoft.com/office/officeart/2018/5/layout/IconCircleLabelList"/>
    <dgm:cxn modelId="{2206F7C7-E144-4B28-A4BE-FECB08B53148}" srcId="{D1A59B01-224C-43DE-B537-DB9FFC21D5E4}" destId="{548C23D6-9D57-4478-85B2-599310A80175}" srcOrd="1" destOrd="0" parTransId="{285B243F-D331-455C-B9A2-3194C340C4AE}" sibTransId="{C46429B5-9022-4AD4-B7E1-B35E45BBC0CA}"/>
    <dgm:cxn modelId="{63D005D2-1480-4BE1-9D7A-4BA7716924B6}" srcId="{D1A59B01-224C-43DE-B537-DB9FFC21D5E4}" destId="{8A6CA951-B798-4F2E-83EE-102CD8AFF83E}" srcOrd="3" destOrd="0" parTransId="{B802EDFE-2CAF-43BD-9E0E-F1CFD3E623A9}" sibTransId="{365956F9-F333-4ECB-9FE3-66BE4EB8D340}"/>
    <dgm:cxn modelId="{B5B378FF-4C62-8542-AE29-1F8C170FB970}" type="presOf" srcId="{8A6CA951-B798-4F2E-83EE-102CD8AFF83E}" destId="{1A0996CC-46AC-4488-B06B-27B030239BDA}" srcOrd="0" destOrd="0" presId="urn:microsoft.com/office/officeart/2018/5/layout/IconCircleLabelList"/>
    <dgm:cxn modelId="{E44D634A-75EA-7A41-B2B4-8A4DDF7AAA01}" type="presParOf" srcId="{26A6CD86-9D5D-436A-978F-B9941458287F}" destId="{DD7D7673-7740-42D0-A7C8-0CE2E9245545}" srcOrd="0" destOrd="0" presId="urn:microsoft.com/office/officeart/2018/5/layout/IconCircleLabelList"/>
    <dgm:cxn modelId="{0ABCF5DD-879F-6A45-837E-1259EAAB326B}" type="presParOf" srcId="{DD7D7673-7740-42D0-A7C8-0CE2E9245545}" destId="{EA0D3B02-BD33-4F0D-9E06-B5452FEFD04D}" srcOrd="0" destOrd="0" presId="urn:microsoft.com/office/officeart/2018/5/layout/IconCircleLabelList"/>
    <dgm:cxn modelId="{E3D30100-C15B-1C45-9519-EE82F89B3C43}" type="presParOf" srcId="{DD7D7673-7740-42D0-A7C8-0CE2E9245545}" destId="{51F025E0-EDFA-4238-BF68-CA68766A706E}" srcOrd="1" destOrd="0" presId="urn:microsoft.com/office/officeart/2018/5/layout/IconCircleLabelList"/>
    <dgm:cxn modelId="{F78EAE39-08EC-EA41-9E38-22128C4229CC}" type="presParOf" srcId="{DD7D7673-7740-42D0-A7C8-0CE2E9245545}" destId="{38CCD2B6-B23C-4CFF-9E29-6D1F2D1E4BFC}" srcOrd="2" destOrd="0" presId="urn:microsoft.com/office/officeart/2018/5/layout/IconCircleLabelList"/>
    <dgm:cxn modelId="{F696A67F-720A-4440-A5B0-BD3ACF1A50F0}" type="presParOf" srcId="{DD7D7673-7740-42D0-A7C8-0CE2E9245545}" destId="{4B97DA39-3599-4703-8C30-8E2012FFEF06}" srcOrd="3" destOrd="0" presId="urn:microsoft.com/office/officeart/2018/5/layout/IconCircleLabelList"/>
    <dgm:cxn modelId="{3285D7BF-68E7-4546-8E05-F934E79B107C}" type="presParOf" srcId="{26A6CD86-9D5D-436A-978F-B9941458287F}" destId="{7DCE138E-C531-413A-BFC8-B90ECF54FB4F}" srcOrd="1" destOrd="0" presId="urn:microsoft.com/office/officeart/2018/5/layout/IconCircleLabelList"/>
    <dgm:cxn modelId="{37BE95F7-EEE3-B54A-9052-163BF7D2586B}" type="presParOf" srcId="{26A6CD86-9D5D-436A-978F-B9941458287F}" destId="{88A73015-F37C-4176-AD90-8A59367C00BE}" srcOrd="2" destOrd="0" presId="urn:microsoft.com/office/officeart/2018/5/layout/IconCircleLabelList"/>
    <dgm:cxn modelId="{E598F8F3-68B5-9241-8037-5ED75543656D}" type="presParOf" srcId="{88A73015-F37C-4176-AD90-8A59367C00BE}" destId="{7E1E22D2-B7D4-45A5-BD7A-20CDE38BEBF8}" srcOrd="0" destOrd="0" presId="urn:microsoft.com/office/officeart/2018/5/layout/IconCircleLabelList"/>
    <dgm:cxn modelId="{4526D004-D2CD-C24F-A7C8-508245B0531A}" type="presParOf" srcId="{88A73015-F37C-4176-AD90-8A59367C00BE}" destId="{745931D5-A7EA-421C-B252-011E49C483E9}" srcOrd="1" destOrd="0" presId="urn:microsoft.com/office/officeart/2018/5/layout/IconCircleLabelList"/>
    <dgm:cxn modelId="{BD971CD6-8D6F-804D-8C7F-E6BE67B4E08C}" type="presParOf" srcId="{88A73015-F37C-4176-AD90-8A59367C00BE}" destId="{D808A63C-E8A7-40DE-A3D4-4707120773AC}" srcOrd="2" destOrd="0" presId="urn:microsoft.com/office/officeart/2018/5/layout/IconCircleLabelList"/>
    <dgm:cxn modelId="{2035D4B3-8596-B945-A6AC-EF0DD532403D}" type="presParOf" srcId="{88A73015-F37C-4176-AD90-8A59367C00BE}" destId="{BDB4FCE0-C0A5-4214-9394-4EDD5F1404F0}" srcOrd="3" destOrd="0" presId="urn:microsoft.com/office/officeart/2018/5/layout/IconCircleLabelList"/>
    <dgm:cxn modelId="{A58C8C5D-330A-8F4F-A07F-21CB02D09515}" type="presParOf" srcId="{26A6CD86-9D5D-436A-978F-B9941458287F}" destId="{EC747A7F-E04C-4812-911E-324CBAE5DE79}" srcOrd="3" destOrd="0" presId="urn:microsoft.com/office/officeart/2018/5/layout/IconCircleLabelList"/>
    <dgm:cxn modelId="{7E23869F-804E-1847-A42E-B54C1591B4DE}" type="presParOf" srcId="{26A6CD86-9D5D-436A-978F-B9941458287F}" destId="{CA2E14FF-B98A-4A9C-9114-8FE61E4A6FA5}" srcOrd="4" destOrd="0" presId="urn:microsoft.com/office/officeart/2018/5/layout/IconCircleLabelList"/>
    <dgm:cxn modelId="{B8EB5126-4498-9346-AE76-3648865869CD}" type="presParOf" srcId="{CA2E14FF-B98A-4A9C-9114-8FE61E4A6FA5}" destId="{A127E66B-B575-4096-A607-26422EB746D8}" srcOrd="0" destOrd="0" presId="urn:microsoft.com/office/officeart/2018/5/layout/IconCircleLabelList"/>
    <dgm:cxn modelId="{61B1F6C0-A0EE-614E-9134-9CA49EF98F65}" type="presParOf" srcId="{CA2E14FF-B98A-4A9C-9114-8FE61E4A6FA5}" destId="{3663F539-CDBA-4C2A-AD98-8FCB6E54826E}" srcOrd="1" destOrd="0" presId="urn:microsoft.com/office/officeart/2018/5/layout/IconCircleLabelList"/>
    <dgm:cxn modelId="{D9C9F908-9ABE-454D-A8A3-1BFC51F002BD}" type="presParOf" srcId="{CA2E14FF-B98A-4A9C-9114-8FE61E4A6FA5}" destId="{D0A9B7C9-D875-4B1F-8E94-3F3438830366}" srcOrd="2" destOrd="0" presId="urn:microsoft.com/office/officeart/2018/5/layout/IconCircleLabelList"/>
    <dgm:cxn modelId="{9BAD3D03-70D6-094C-BA5B-F0999CD98DB9}" type="presParOf" srcId="{CA2E14FF-B98A-4A9C-9114-8FE61E4A6FA5}" destId="{E667E034-FA16-445D-9A85-11573FDC8E59}" srcOrd="3" destOrd="0" presId="urn:microsoft.com/office/officeart/2018/5/layout/IconCircleLabelList"/>
    <dgm:cxn modelId="{10102D22-29D3-EA4C-99EC-C83DCA30D97A}" type="presParOf" srcId="{26A6CD86-9D5D-436A-978F-B9941458287F}" destId="{D6888026-47DA-4487-9B1E-0C87AEA9AB3A}" srcOrd="5" destOrd="0" presId="urn:microsoft.com/office/officeart/2018/5/layout/IconCircleLabelList"/>
    <dgm:cxn modelId="{FA0E4ED4-A6BF-2343-82F0-E04A5D03EFC7}" type="presParOf" srcId="{26A6CD86-9D5D-436A-978F-B9941458287F}" destId="{90B31A1F-07BC-48B1-A647-4AC11E9647AB}" srcOrd="6" destOrd="0" presId="urn:microsoft.com/office/officeart/2018/5/layout/IconCircleLabelList"/>
    <dgm:cxn modelId="{BD6F7469-4570-9145-9397-8373E27D6F70}" type="presParOf" srcId="{90B31A1F-07BC-48B1-A647-4AC11E9647AB}" destId="{4AC3AE88-E599-45C9-BCAC-D2DC79FF1784}" srcOrd="0" destOrd="0" presId="urn:microsoft.com/office/officeart/2018/5/layout/IconCircleLabelList"/>
    <dgm:cxn modelId="{C36D48CD-CBD4-DD4E-9778-903357A9D2ED}" type="presParOf" srcId="{90B31A1F-07BC-48B1-A647-4AC11E9647AB}" destId="{233B412C-6622-443B-9618-52A8A8DC4F7F}" srcOrd="1" destOrd="0" presId="urn:microsoft.com/office/officeart/2018/5/layout/IconCircleLabelList"/>
    <dgm:cxn modelId="{F99749A0-40C6-994F-BB24-2B56B2E83DDC}" type="presParOf" srcId="{90B31A1F-07BC-48B1-A647-4AC11E9647AB}" destId="{A10FE2D8-396E-4853-A5D2-0B9CD20F02BD}" srcOrd="2" destOrd="0" presId="urn:microsoft.com/office/officeart/2018/5/layout/IconCircleLabelList"/>
    <dgm:cxn modelId="{3E3191AE-4472-2F49-96C0-B0D003B3C69A}" type="presParOf" srcId="{90B31A1F-07BC-48B1-A647-4AC11E9647AB}" destId="{1A0996CC-46AC-4488-B06B-27B030239B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3B02-BD33-4F0D-9E06-B5452FEFD04D}">
      <dsp:nvSpPr>
        <dsp:cNvPr id="0" name=""/>
        <dsp:cNvSpPr/>
      </dsp:nvSpPr>
      <dsp:spPr>
        <a:xfrm>
          <a:off x="973190" y="909027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025E0-EDFA-4238-BF68-CA68766A706E}">
      <dsp:nvSpPr>
        <dsp:cNvPr id="0" name=""/>
        <dsp:cNvSpPr/>
      </dsp:nvSpPr>
      <dsp:spPr>
        <a:xfrm>
          <a:off x="1242597" y="11784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7DA39-3599-4703-8C30-8E2012FFEF06}">
      <dsp:nvSpPr>
        <dsp:cNvPr id="0" name=""/>
        <dsp:cNvSpPr/>
      </dsp:nvSpPr>
      <dsp:spPr>
        <a:xfrm>
          <a:off x="569079" y="2411523"/>
          <a:ext cx="2072362" cy="103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DESENVOLVIMENTO DE ESTRUTURA RELACIONAL DE TABELAS COM BASE NOS DADOS DISPONIBILIZADOS</a:t>
          </a:r>
          <a:endParaRPr lang="en-US" sz="1100" kern="1200" dirty="0"/>
        </a:p>
      </dsp:txBody>
      <dsp:txXfrm>
        <a:off x="569079" y="2411523"/>
        <a:ext cx="2072362" cy="1030787"/>
      </dsp:txXfrm>
    </dsp:sp>
    <dsp:sp modelId="{7E1E22D2-B7D4-45A5-BD7A-20CDE38BEBF8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931D5-A7EA-421C-B252-011E49C483E9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4FCE0-C0A5-4214-9394-4EDD5F1404F0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i="0" kern="1200" dirty="0"/>
            <a:t>CRIAÇÃO DE UM </a:t>
          </a:r>
          <a:r>
            <a:rPr lang="pt-BR" sz="1100" i="1" kern="1200" dirty="0"/>
            <a:t>Dashboard</a:t>
          </a:r>
          <a:r>
            <a:rPr lang="pt-BR" sz="1100" kern="1200" dirty="0"/>
            <a:t> intuitivo PARA VISUALIZAÇÃO DOS DADOS APRESENTADOS</a:t>
          </a:r>
        </a:p>
      </dsp:txBody>
      <dsp:txXfrm>
        <a:off x="3004105" y="2644614"/>
        <a:ext cx="2072362" cy="720000"/>
      </dsp:txXfrm>
    </dsp:sp>
    <dsp:sp modelId="{A127E66B-B575-4096-A607-26422EB746D8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3F539-CDBA-4C2A-AD98-8FCB6E54826E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7E034-FA16-445D-9A85-11573FDC8E59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documentação no GitHub e gestão do projeto desenvolvida no JIRA SOFTWARE</a:t>
          </a:r>
          <a:endParaRPr lang="en-US" sz="1100" kern="1200" dirty="0"/>
        </a:p>
      </dsp:txBody>
      <dsp:txXfrm>
        <a:off x="5439131" y="2644614"/>
        <a:ext cx="2072362" cy="720000"/>
      </dsp:txXfrm>
    </dsp:sp>
    <dsp:sp modelId="{4AC3AE88-E599-45C9-BCAC-D2DC79FF1784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B412C-6622-443B-9618-52A8A8DC4F7F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996CC-46AC-4488-B06B-27B030239BDA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Documentação do projeto de forma clara e de fácil acesso</a:t>
          </a:r>
          <a:endParaRPr lang="en-US" sz="1100" kern="1200" dirty="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3CB0-6879-4053-8C6D-D6C0DD18E127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6E3A-674C-4367-A3FB-5D58B6D2F9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38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1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ACFE8-60C6-B5AB-D1AA-E9C0E0EDD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0F9E3-8B23-CC9A-ECF3-7B2A2F98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7E59F-2DCE-11FC-5FF0-3797EC8C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E0911-AC1F-B059-35F7-61793803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3749D-C14A-76FD-4070-E32ECF49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22F4E-DCCF-14C3-21F3-A092C818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90C9AC-B053-D667-DA10-5AF0BE1C6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3A9EC4-5B6E-9E6C-4C4C-EAFDCFAE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7935C-3F8F-ADB2-DED4-D99724A4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CB9C3-8996-A596-D7AD-13E60BB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BD4F52-481C-E0DE-5D9C-D362D8482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4C557F-0CD9-6997-F3FC-31D9FEEB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702E8-65FC-5FC1-3F57-285F4B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00E5B-18E1-FF03-C2AE-494FBD38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D23EE-64D3-BE0D-DA14-00870880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2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8E5802-6A6C-48CC-AFC5-2220CE690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77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27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32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09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55843-382A-BD13-1195-AE53B0BA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31C77-082D-5506-D518-F3F9FE7D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79575-6B2F-C5C1-6169-CEA4094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760BB-F180-AB19-A36E-F162899F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187FF-3C54-B8CC-5E5A-B2B19C44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197DD-2F29-7BED-60AA-3500FD2E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702C9-9A82-BEC9-9BDC-1F5126A5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22A8EE-37BA-E749-9590-3137B387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F30EE-9D76-5B4C-383F-A957DF0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C1182-1463-5C8A-EAFA-B43FC57A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75920-F810-2E31-B363-85AB0C3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95FE3-247A-B70D-C8CD-CF51D17B5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4B0917-918F-8131-FD2F-8027AC0F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43F9B-4624-3A35-D05E-415AB66C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2D63D-6859-1F64-E7DA-35D551E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66BD2-36D7-3DB4-9D64-833604CE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03220-433A-71BF-2AF9-13ECF9D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BD825-4C28-E52C-D17C-4766E1BE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4C078F-F33C-92D3-AA7E-8BFCF920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E70E16-F307-A112-970E-26A653289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373085-8174-9E2C-C4F6-EFB36591A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6232C-1841-63A5-4713-F5B0BA4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A21D8B-DB65-E458-8E33-D404EA6C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E60D7-17CF-B46F-C69D-2607EF18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99F49-BAAA-A6EC-1583-8890730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E152F-BB95-08FD-2844-8153FA7E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21DED9-00D5-BE55-1DA6-2FB483A4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59F950-C3D3-DA4D-32D6-CA04268C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034592-DE1E-2AE5-BB55-2412D514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FC0034-1CB8-70EA-758A-372EF186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C565D8-161D-906C-331F-D4285C82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E9D03-15A1-E3BC-8BC3-0F6050C9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15665-5587-4EBD-374E-FD706197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FA282C-906E-79B8-A6FB-A6C7E5B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7CA2D-3E26-7DE2-FC35-1D35C32F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945F2-D6F1-E825-FA15-A8B81DA1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6C23E-C636-9C59-D920-2E3FEF0F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7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60B7B-CC88-C886-CA8E-7749B2EA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B67EE7-5FED-86F1-6611-D7A21EEC0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B612DC-E649-DD9F-3805-674C269E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BD6B4-DD40-8A9D-5418-84C7727B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74B0B9-1EFE-52CD-75E1-8F971D5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02AB5-B835-54F5-D647-3F7D948B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8A1732-67E6-456A-0FDF-BB556FCB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A025D-D286-081E-2329-7EF2E05C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12882-8B34-010C-0923-6A72D2E4A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3DA2-84B4-4422-B12E-7870BDF800F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8C869-8C05-4944-E63A-71A53A05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0E30E-9173-8864-5A76-E9823061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8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FF6C6-51B3-850B-25B0-939808628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pt-BR" dirty="0"/>
              <a:t>KICK-OFF API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FAD9F-5B9E-D061-FF9D-DCBFEFF06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pt-BR"/>
              <a:t>Cliente: Parceria interna</a:t>
            </a:r>
          </a:p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3" descr="Tela de computador com fundo azul&#10;&#10;Descrição gerada automaticamente com confiança baixa">
            <a:extLst>
              <a:ext uri="{FF2B5EF4-FFF2-40B4-BE49-F238E27FC236}">
                <a16:creationId xmlns:a16="http://schemas.microsoft.com/office/drawing/2014/main" id="{9C38C062-E509-FDC4-E8D8-6CD7CB84D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5" r="38180" b="8"/>
          <a:stretch/>
        </p:blipFill>
        <p:spPr>
          <a:xfrm>
            <a:off x="6416087" y="1921151"/>
            <a:ext cx="2084152" cy="3082073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4" name="Imagem 7" descr="Uma imagem contendo placar, comida&#10;&#10;Descrição gerada automaticamente">
            <a:extLst>
              <a:ext uri="{FF2B5EF4-FFF2-40B4-BE49-F238E27FC236}">
                <a16:creationId xmlns:a16="http://schemas.microsoft.com/office/drawing/2014/main" id="{DC6B1F0C-2198-EAA5-0FE5-EAFDA81B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43" y="1047232"/>
            <a:ext cx="2565029" cy="1230695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EEC6B59-B1BE-4453-8D02-79B59A944761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-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Avaliação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7C625E66-E5CA-B0D9-8F99-B95FE7AD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1FED02-A99A-18DC-CA0E-A94114301EBC}"/>
              </a:ext>
            </a:extLst>
          </p:cNvPr>
          <p:cNvSpPr txBox="1"/>
          <p:nvPr/>
        </p:nvSpPr>
        <p:spPr>
          <a:xfrm>
            <a:off x="5480563" y="1984443"/>
            <a:ext cx="5873237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70% Hard Skills + 30% Soft Skills (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avaliação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feita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em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Sprint)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Para as Hard Skills,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possui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um peso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específico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a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média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do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aluno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sendo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: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1 = 1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2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3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4 = 2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 total de Hard Skills com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os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pesos de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 = 7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 total de Soft Skills = 3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396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F09AE7-334F-3A19-86F1-CD1A4E3B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Soft Skills avaliadas</a:t>
            </a:r>
          </a:p>
        </p:txBody>
      </p:sp>
      <p:pic>
        <p:nvPicPr>
          <p:cNvPr id="6" name="Picture 5" descr="Mãos em cima umas das outras">
            <a:extLst>
              <a:ext uri="{FF2B5EF4-FFF2-40B4-BE49-F238E27FC236}">
                <a16:creationId xmlns:a16="http://schemas.microsoft.com/office/drawing/2014/main" id="{65C42F98-5CB9-EDF7-1A32-E85C885A9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40" r="14042" b="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894D50-E5AB-4D1B-4125-BA60BBF6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Colaboração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en-US" sz="28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Autonomia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Proatividade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73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1640A-2B8D-0887-AFC8-95CEFB0A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400"/>
              <a:t>PROJETO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78999-CE32-118E-7CCF-B39A9B74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Mapear o potencial de movimentação de cargas no Aeroporto de SJK </a:t>
            </a:r>
            <a:r>
              <a:rPr lang="pt-BR" sz="32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 Porto de São Sebastião com base em dados de importações e exportações de municípios</a:t>
            </a:r>
          </a:p>
        </p:txBody>
      </p:sp>
      <p:pic>
        <p:nvPicPr>
          <p:cNvPr id="14" name="Graphic 13" descr="Estatísticas">
            <a:extLst>
              <a:ext uri="{FF2B5EF4-FFF2-40B4-BE49-F238E27FC236}">
                <a16:creationId xmlns:a16="http://schemas.microsoft.com/office/drawing/2014/main" id="{D293FC8E-419C-91DC-5EAE-0344E23C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3B757-443B-0793-3967-CACDD61B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Requisitos Básicos do Projeto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A7BA9AC5-03AC-7280-9B49-6134D4558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494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2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25" y="972743"/>
            <a:ext cx="3808221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Tecnologias obrigatóriasde Informação e de Gestão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4B64C43-2125-8B64-46B8-785C0E34C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34" y="1633243"/>
            <a:ext cx="2785857" cy="1657584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DCC6308-2814-E235-E002-BD8262F96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59" y="1107530"/>
            <a:ext cx="2772442" cy="2183297"/>
          </a:xfrm>
          <a:prstGeom prst="rect">
            <a:avLst/>
          </a:prstGeom>
        </p:spPr>
      </p:pic>
      <p:pic>
        <p:nvPicPr>
          <p:cNvPr id="4" name="Picture 3" descr="A yellow and black sign&#10;&#10;Description automatically generated with low confidence">
            <a:extLst>
              <a:ext uri="{FF2B5EF4-FFF2-40B4-BE49-F238E27FC236}">
                <a16:creationId xmlns:a16="http://schemas.microsoft.com/office/drawing/2014/main" id="{A17F379B-AA0B-5199-DACF-39F29C32B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34" y="3537105"/>
            <a:ext cx="2785857" cy="926296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6471444-5E9B-5539-2627-C518FE9A2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943" y="3531672"/>
            <a:ext cx="2785857" cy="1128271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25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3" y="155220"/>
            <a:ext cx="3808221" cy="1197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Relação</a:t>
            </a:r>
            <a:r>
              <a:rPr lang="en-US" sz="3600" dirty="0"/>
              <a:t> do </a:t>
            </a:r>
            <a:r>
              <a:rPr lang="en-US" sz="3600" dirty="0" err="1"/>
              <a:t>projeto</a:t>
            </a:r>
            <a:r>
              <a:rPr lang="en-US" sz="3600" dirty="0"/>
              <a:t> com a </a:t>
            </a:r>
            <a:r>
              <a:rPr lang="en-US" sz="3600" dirty="0" err="1"/>
              <a:t>Logística</a:t>
            </a:r>
            <a:endParaRPr lang="en-US" sz="3600" dirty="0"/>
          </a:p>
        </p:txBody>
      </p:sp>
      <p:pic>
        <p:nvPicPr>
          <p:cNvPr id="13" name="Picture 12" descr="A text on a page&#10;&#10;Description automatically generated">
            <a:extLst>
              <a:ext uri="{FF2B5EF4-FFF2-40B4-BE49-F238E27FC236}">
                <a16:creationId xmlns:a16="http://schemas.microsoft.com/office/drawing/2014/main" id="{67B3F510-C872-5B2A-2BB9-92F2B6A99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1" y="209969"/>
            <a:ext cx="3617078" cy="3724905"/>
          </a:xfrm>
          <a:prstGeom prst="rect">
            <a:avLst/>
          </a:prstGeom>
        </p:spPr>
      </p:pic>
      <p:pic>
        <p:nvPicPr>
          <p:cNvPr id="6" name="Picture 5" descr="A close-up of a document&#10;&#10;Description automatically generated">
            <a:extLst>
              <a:ext uri="{FF2B5EF4-FFF2-40B4-BE49-F238E27FC236}">
                <a16:creationId xmlns:a16="http://schemas.microsoft.com/office/drawing/2014/main" id="{0D475DED-CD0A-AD1E-0B9D-A1B5B1D8C5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3" b="40116"/>
          <a:stretch/>
        </p:blipFill>
        <p:spPr>
          <a:xfrm>
            <a:off x="160412" y="1503966"/>
            <a:ext cx="3808221" cy="3353227"/>
          </a:xfrm>
          <a:prstGeom prst="rect">
            <a:avLst/>
          </a:prstGeom>
        </p:spPr>
      </p:pic>
      <p:pic>
        <p:nvPicPr>
          <p:cNvPr id="10" name="Picture 9" descr="A close-up of a paper&#10;&#10;Description automatically generated">
            <a:extLst>
              <a:ext uri="{FF2B5EF4-FFF2-40B4-BE49-F238E27FC236}">
                <a16:creationId xmlns:a16="http://schemas.microsoft.com/office/drawing/2014/main" id="{9A4E9B95-977F-9685-F709-5345408976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01"/>
          <a:stretch/>
        </p:blipFill>
        <p:spPr>
          <a:xfrm>
            <a:off x="500264" y="4252752"/>
            <a:ext cx="3808222" cy="2450028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B8409B0-768C-7C8A-92FF-D34E432D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38" y="4011452"/>
            <a:ext cx="2413000" cy="241300"/>
          </a:xfrm>
          <a:prstGeom prst="rect">
            <a:avLst/>
          </a:prstGeom>
        </p:spPr>
      </p:pic>
      <p:pic>
        <p:nvPicPr>
          <p:cNvPr id="17" name="Picture 16" descr="A close-up of a text&#10;&#10;Description automatically generated">
            <a:extLst>
              <a:ext uri="{FF2B5EF4-FFF2-40B4-BE49-F238E27FC236}">
                <a16:creationId xmlns:a16="http://schemas.microsoft.com/office/drawing/2014/main" id="{F44956F0-ADD4-D7F6-7F72-D5524364A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38" y="4342214"/>
            <a:ext cx="3277225" cy="2077367"/>
          </a:xfrm>
          <a:prstGeom prst="rect">
            <a:avLst/>
          </a:prstGeom>
        </p:spPr>
      </p:pic>
      <p:pic>
        <p:nvPicPr>
          <p:cNvPr id="19" name="Picture 18" descr="A black and white sign with black text&#10;&#10;Description automatically generated">
            <a:extLst>
              <a:ext uri="{FF2B5EF4-FFF2-40B4-BE49-F238E27FC236}">
                <a16:creationId xmlns:a16="http://schemas.microsoft.com/office/drawing/2014/main" id="{2A4E13FC-1E5B-A30F-0C17-BD5BF4F03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69" y="4857193"/>
            <a:ext cx="3723230" cy="14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10214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04/09/2023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0 – 25/0</a:t>
                      </a:r>
                      <a:r>
                        <a:rPr lang="en-US" dirty="0"/>
                        <a:t>9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1 – 16/10/2023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06/11/2023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27/11/2023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12/12/2023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9" y="1196528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95880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04/09/2023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0 – 25/0</a:t>
                      </a:r>
                      <a:r>
                        <a:rPr lang="en-US" dirty="0"/>
                        <a:t>9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1 – 16/10/2023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06/11/2023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27/11/2023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12/12/2023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9" y="1913980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AD63EA3-4B01-1395-5CA4-88F8ACCF6DC4}"/>
              </a:ext>
            </a:extLst>
          </p:cNvPr>
          <p:cNvSpPr/>
          <p:nvPr/>
        </p:nvSpPr>
        <p:spPr>
          <a:xfrm>
            <a:off x="9310727" y="1626919"/>
            <a:ext cx="177657" cy="103315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AE5379F-15C6-940E-54BA-A7022BD58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01525"/>
              </p:ext>
            </p:extLst>
          </p:nvPr>
        </p:nvGraphicFramePr>
        <p:xfrm>
          <a:off x="9547760" y="1223599"/>
          <a:ext cx="244631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31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1802028">
                <a:tc>
                  <a:txBody>
                    <a:bodyPr/>
                    <a:lstStyle/>
                    <a:p>
                      <a:r>
                        <a:rPr lang="en-BR" sz="1600" dirty="0"/>
                        <a:t>- Backlog do produto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GitHub estruturado com link disponibilizado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Jira Software estruturado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Atribuição das atividades para a Sprint 1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35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Papel das disciplinas na API 1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with text and a green and yellow background&#10;&#10;Description automatically generated with medium confidence">
            <a:extLst>
              <a:ext uri="{FF2B5EF4-FFF2-40B4-BE49-F238E27FC236}">
                <a16:creationId xmlns:a16="http://schemas.microsoft.com/office/drawing/2014/main" id="{07AE1530-6664-A891-B008-50601506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4" y="3263567"/>
            <a:ext cx="11903974" cy="21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/>
              <a:t>O que se espera do aluno ao final da API 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A4DB2-B136-8AB9-F34E-F162929C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964"/>
            <a:ext cx="5558489" cy="492023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logísticos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cadeias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produtivas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internacionalizadas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infraestruturas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usar (com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Microsoft Power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Plataform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Power BI ) para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armazenar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dados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característicos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usar (com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portfolio do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para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próprio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portfolio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automonia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atuar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ambiente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ágil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trabalho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Scrum 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 soft skills no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desenvolvimento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profissional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importância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científico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para 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resolução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acadêmicos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empresariais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None/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pt-BR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7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204D840EEC7942AB5E363F4A8A1C99" ma:contentTypeVersion="4" ma:contentTypeDescription="Crie um novo documento." ma:contentTypeScope="" ma:versionID="2c9691e9590402607c4d383d59374f41">
  <xsd:schema xmlns:xsd="http://www.w3.org/2001/XMLSchema" xmlns:xs="http://www.w3.org/2001/XMLSchema" xmlns:p="http://schemas.microsoft.com/office/2006/metadata/properties" xmlns:ns2="d83ec58c-f39e-4206-be86-5d719424ce68" targetNamespace="http://schemas.microsoft.com/office/2006/metadata/properties" ma:root="true" ma:fieldsID="5f336dede06e42b38464217cc31e6056" ns2:_="">
    <xsd:import namespace="d83ec58c-f39e-4206-be86-5d719424ce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ec58c-f39e-4206-be86-5d719424ce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2395C6-B0BF-4690-BD07-1036015C6B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D2AEEF-E9AA-495A-994A-FC7163A823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95D843-46F4-4DDE-B7F5-7BFFB1471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3ec58c-f39e-4206-be86-5d719424ce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402</Words>
  <Application>Microsoft Office PowerPoint</Application>
  <PresentationFormat>Widescreen</PresentationFormat>
  <Paragraphs>60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Tema do Office</vt:lpstr>
      <vt:lpstr>RetrospectVTI</vt:lpstr>
      <vt:lpstr>KICK-OFF API 1</vt:lpstr>
      <vt:lpstr>PROJETO</vt:lpstr>
      <vt:lpstr>Requisitos Básicos do Projeto</vt:lpstr>
      <vt:lpstr>Tecnologias obrigatóriasde Informação e de Gestão</vt:lpstr>
      <vt:lpstr>Relação do projeto com a Logística</vt:lpstr>
      <vt:lpstr>Apresentação do PowerPoint</vt:lpstr>
      <vt:lpstr>Apresentação do PowerPoint</vt:lpstr>
      <vt:lpstr>Papel das disciplinas na API 1 </vt:lpstr>
      <vt:lpstr>O que se espera do aluno ao final da API 1</vt:lpstr>
      <vt:lpstr>Apresentação do PowerPoint</vt:lpstr>
      <vt:lpstr>Soft Skills avaliadas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</dc:title>
  <dc:creator>MARCUS VINICIUS DO NASCIMENTO</dc:creator>
  <cp:lastModifiedBy>Marcus</cp:lastModifiedBy>
  <cp:revision>22</cp:revision>
  <dcterms:created xsi:type="dcterms:W3CDTF">2022-08-13T22:32:47Z</dcterms:created>
  <dcterms:modified xsi:type="dcterms:W3CDTF">2024-04-17T19:51:32Z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0x010100CB204D840EEC7942AB5E363F4A8A1C99</vt:lpwstr>
  </property>
</Properties>
</file>