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2553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17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480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383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88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4624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2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52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00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28103C-4323-4835-AC03-BB8CFB02DD92}" type="datetimeFigureOut">
              <a:rPr lang="lv-LV" smtClean="0"/>
              <a:t>17.04.2023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141830-E567-4721-B2D3-4320AF400D84}" type="slidenum">
              <a:rPr lang="lv-LV" smtClean="0"/>
              <a:t>‹#›</a:t>
            </a:fld>
            <a:endParaRPr lang="lv-LV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A80A-BBBA-E031-95DA-62141109A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13402" cy="3566160"/>
          </a:xfrm>
        </p:spPr>
        <p:txBody>
          <a:bodyPr/>
          <a:lstStyle/>
          <a:p>
            <a:r>
              <a:rPr lang="en-US" dirty="0" err="1"/>
              <a:t>Programmatūras</a:t>
            </a:r>
            <a:r>
              <a:rPr lang="en-US" dirty="0"/>
              <a:t> </a:t>
            </a:r>
            <a:r>
              <a:rPr lang="en-US" dirty="0" err="1"/>
              <a:t>projekts</a:t>
            </a:r>
            <a:endParaRPr lang="lv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B043D-426A-69CE-82C3-5EFF47BD8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</a:t>
            </a:r>
            <a:r>
              <a:rPr lang="en-US" dirty="0" err="1"/>
              <a:t>skuja</a:t>
            </a:r>
            <a:r>
              <a:rPr lang="en-US" dirty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479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1A6C-BF92-BA9C-E73A-AECF868C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mērķis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A278-B6A2-CBC7-1761-EAAC15C7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Izveidot</a:t>
            </a:r>
            <a:r>
              <a:rPr lang="en-US" sz="3200" dirty="0"/>
              <a:t> </a:t>
            </a:r>
            <a:r>
              <a:rPr lang="en-US" sz="3200" dirty="0" err="1"/>
              <a:t>viegli</a:t>
            </a:r>
            <a:r>
              <a:rPr lang="en-US" sz="3200" dirty="0"/>
              <a:t> </a:t>
            </a:r>
            <a:r>
              <a:rPr lang="en-US" sz="3200" dirty="0" err="1"/>
              <a:t>pieejamu</a:t>
            </a:r>
            <a:r>
              <a:rPr lang="en-US" sz="3200" dirty="0"/>
              <a:t> un </a:t>
            </a:r>
            <a:r>
              <a:rPr lang="en-US" sz="3200" dirty="0" err="1"/>
              <a:t>izmantojamu</a:t>
            </a:r>
            <a:r>
              <a:rPr lang="en-US" sz="3200" dirty="0"/>
              <a:t> </a:t>
            </a:r>
            <a:r>
              <a:rPr lang="en-US" sz="3200" dirty="0" err="1"/>
              <a:t>spēli</a:t>
            </a:r>
            <a:r>
              <a:rPr lang="en-US" sz="3200" dirty="0"/>
              <a:t> </a:t>
            </a:r>
            <a:r>
              <a:rPr lang="en-US" sz="3200" dirty="0" err="1"/>
              <a:t>sakumskolas</a:t>
            </a:r>
            <a:r>
              <a:rPr lang="en-US" sz="3200" dirty="0"/>
              <a:t> </a:t>
            </a:r>
            <a:r>
              <a:rPr lang="en-US" sz="3200" dirty="0" err="1"/>
              <a:t>vecuma</a:t>
            </a:r>
            <a:r>
              <a:rPr lang="en-US" sz="3200" dirty="0"/>
              <a:t> </a:t>
            </a:r>
            <a:r>
              <a:rPr lang="en-US" sz="3200" dirty="0" err="1"/>
              <a:t>bērniem</a:t>
            </a:r>
            <a:r>
              <a:rPr lang="en-US" sz="3200" dirty="0"/>
              <a:t>, kas </a:t>
            </a:r>
            <a:r>
              <a:rPr lang="en-US" sz="3200" dirty="0" err="1"/>
              <a:t>palīdzētu</a:t>
            </a:r>
            <a:r>
              <a:rPr lang="en-US" sz="3200" dirty="0"/>
              <a:t> </a:t>
            </a:r>
            <a:r>
              <a:rPr lang="en-US" sz="3200" dirty="0" err="1"/>
              <a:t>attīstīt</a:t>
            </a:r>
            <a:r>
              <a:rPr lang="en-US" sz="3200" dirty="0"/>
              <a:t> </a:t>
            </a:r>
            <a:r>
              <a:rPr lang="en-US" sz="3200" dirty="0" err="1"/>
              <a:t>angļu</a:t>
            </a:r>
            <a:r>
              <a:rPr lang="en-US" sz="3200" dirty="0"/>
              <a:t> </a:t>
            </a:r>
            <a:r>
              <a:rPr lang="en-US" sz="3200" dirty="0" err="1"/>
              <a:t>valodas</a:t>
            </a:r>
            <a:r>
              <a:rPr lang="en-US" sz="3200" dirty="0"/>
              <a:t> </a:t>
            </a:r>
            <a:r>
              <a:rPr lang="en-US" sz="3200" dirty="0" err="1"/>
              <a:t>zināšanas</a:t>
            </a:r>
            <a:r>
              <a:rPr lang="en-US" sz="3200" dirty="0"/>
              <a:t> un </a:t>
            </a:r>
            <a:r>
              <a:rPr lang="en-US" sz="3200" dirty="0" err="1"/>
              <a:t>datora</a:t>
            </a:r>
            <a:r>
              <a:rPr lang="en-US" sz="3200" dirty="0"/>
              <a:t> </a:t>
            </a:r>
            <a:r>
              <a:rPr lang="en-US" sz="3200" dirty="0" err="1"/>
              <a:t>lietošanas</a:t>
            </a:r>
            <a:r>
              <a:rPr lang="en-US" sz="3200" dirty="0"/>
              <a:t> </a:t>
            </a:r>
            <a:r>
              <a:rPr lang="en-US" sz="3200" dirty="0" err="1"/>
              <a:t>prasmes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Izplānot</a:t>
            </a:r>
            <a:r>
              <a:rPr lang="en-US" sz="3200" dirty="0"/>
              <a:t> </a:t>
            </a:r>
            <a:r>
              <a:rPr lang="en-US" sz="3200" dirty="0" err="1"/>
              <a:t>projekta</a:t>
            </a:r>
            <a:r>
              <a:rPr lang="en-US" sz="3200" dirty="0"/>
              <a:t> </a:t>
            </a:r>
            <a:r>
              <a:rPr lang="en-US" sz="3200" dirty="0" err="1"/>
              <a:t>veikšanas</a:t>
            </a:r>
            <a:r>
              <a:rPr lang="en-US" sz="3200" dirty="0"/>
              <a:t> </a:t>
            </a:r>
            <a:r>
              <a:rPr lang="en-US" sz="3200" dirty="0" err="1"/>
              <a:t>gaitu</a:t>
            </a:r>
            <a:r>
              <a:rPr lang="en-US" sz="3200" dirty="0"/>
              <a:t> un </a:t>
            </a:r>
            <a:r>
              <a:rPr lang="en-US" sz="3200" dirty="0" err="1"/>
              <a:t>veikt</a:t>
            </a:r>
            <a:r>
              <a:rPr lang="en-US" sz="3200" dirty="0"/>
              <a:t> </a:t>
            </a:r>
            <a:r>
              <a:rPr lang="en-US" sz="3200" dirty="0" err="1"/>
              <a:t>tās</a:t>
            </a:r>
            <a:r>
              <a:rPr lang="en-US" sz="3200" dirty="0"/>
              <a:t> </a:t>
            </a:r>
            <a:r>
              <a:rPr lang="en-US" sz="3200" dirty="0" err="1"/>
              <a:t>dokumentāciju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Īstenot</a:t>
            </a:r>
            <a:r>
              <a:rPr lang="en-US" sz="3200" dirty="0"/>
              <a:t> </a:t>
            </a:r>
            <a:r>
              <a:rPr lang="en-US" sz="3200" dirty="0" err="1"/>
              <a:t>produktu</a:t>
            </a:r>
            <a:r>
              <a:rPr lang="en-US" sz="3200" dirty="0"/>
              <a:t> </a:t>
            </a:r>
            <a:r>
              <a:rPr lang="en-US" sz="3200" dirty="0" err="1"/>
              <a:t>izmantojot</a:t>
            </a:r>
            <a:r>
              <a:rPr lang="en-US" sz="3200" dirty="0"/>
              <a:t> </a:t>
            </a:r>
            <a:r>
              <a:rPr lang="en-US" sz="3200" dirty="0" err="1"/>
              <a:t>mājaslapu</a:t>
            </a:r>
            <a:r>
              <a:rPr lang="en-US" sz="3200" dirty="0"/>
              <a:t> </a:t>
            </a:r>
            <a:r>
              <a:rPr lang="en-US" sz="3200" dirty="0" err="1"/>
              <a:t>uz</a:t>
            </a:r>
            <a:r>
              <a:rPr lang="en-US" sz="3200" dirty="0"/>
              <a:t> HTML,  </a:t>
            </a:r>
            <a:r>
              <a:rPr lang="en-US" sz="3200" dirty="0" err="1"/>
              <a:t>Javascript</a:t>
            </a:r>
            <a:r>
              <a:rPr lang="en-US" sz="3200" dirty="0"/>
              <a:t>, un Python </a:t>
            </a:r>
            <a:r>
              <a:rPr lang="en-US" sz="3200" dirty="0" err="1"/>
              <a:t>bāzes</a:t>
            </a:r>
            <a:r>
              <a:rPr lang="en-US" sz="3200" dirty="0"/>
              <a:t>, </a:t>
            </a:r>
            <a:r>
              <a:rPr lang="en-US" sz="3200" dirty="0" err="1"/>
              <a:t>kā</a:t>
            </a:r>
            <a:r>
              <a:rPr lang="en-US" sz="3200" dirty="0"/>
              <a:t> </a:t>
            </a:r>
            <a:r>
              <a:rPr lang="en-US" sz="3200" dirty="0" err="1"/>
              <a:t>arī</a:t>
            </a:r>
            <a:r>
              <a:rPr lang="en-US" sz="3200" dirty="0"/>
              <a:t> </a:t>
            </a:r>
            <a:r>
              <a:rPr lang="en-US" sz="3200" dirty="0" err="1"/>
              <a:t>pielitot</a:t>
            </a:r>
            <a:r>
              <a:rPr lang="en-US" sz="3200" dirty="0"/>
              <a:t> SQL </a:t>
            </a:r>
            <a:r>
              <a:rPr lang="en-US" sz="3200" dirty="0" err="1"/>
              <a:t>datubāzi</a:t>
            </a:r>
            <a:r>
              <a:rPr lang="en-US" sz="3200" dirty="0"/>
              <a:t>, </a:t>
            </a:r>
            <a:r>
              <a:rPr lang="en-US" sz="3200" dirty="0" err="1"/>
              <a:t>kurā</a:t>
            </a:r>
            <a:r>
              <a:rPr lang="en-US" sz="3200" dirty="0"/>
              <a:t> </a:t>
            </a:r>
            <a:r>
              <a:rPr lang="en-US" sz="3200" dirty="0" err="1"/>
              <a:t>tiek</a:t>
            </a:r>
            <a:r>
              <a:rPr lang="en-US" sz="3200" dirty="0"/>
              <a:t> </a:t>
            </a:r>
            <a:r>
              <a:rPr lang="en-US" sz="3200" dirty="0" err="1"/>
              <a:t>iestrādāta</a:t>
            </a:r>
            <a:r>
              <a:rPr lang="en-US" sz="3200" dirty="0"/>
              <a:t> </a:t>
            </a:r>
            <a:r>
              <a:rPr lang="en-US" sz="3200" dirty="0" err="1"/>
              <a:t>datu</a:t>
            </a:r>
            <a:r>
              <a:rPr lang="en-US" sz="3200" dirty="0"/>
              <a:t> </a:t>
            </a:r>
            <a:r>
              <a:rPr lang="en-US" sz="3200" dirty="0" err="1"/>
              <a:t>aizsardzības</a:t>
            </a:r>
            <a:r>
              <a:rPr lang="en-US" sz="3200" dirty="0"/>
              <a:t> </a:t>
            </a:r>
            <a:r>
              <a:rPr lang="en-US" sz="3200" dirty="0" err="1"/>
              <a:t>kriptogrāfijas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2336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2C55-997F-767E-CC26-601AC7AB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plānošana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EB53-1DC3-AE33-5087-5BE39566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Projekta</a:t>
            </a:r>
            <a:r>
              <a:rPr lang="en-US" sz="3200" dirty="0"/>
              <a:t> </a:t>
            </a:r>
            <a:r>
              <a:rPr lang="en-US" sz="3200" dirty="0" err="1"/>
              <a:t>pirmais</a:t>
            </a:r>
            <a:r>
              <a:rPr lang="en-US" sz="3200" dirty="0"/>
              <a:t> </a:t>
            </a:r>
            <a:r>
              <a:rPr lang="en-US" sz="3200" dirty="0" err="1"/>
              <a:t>solis</a:t>
            </a:r>
            <a:r>
              <a:rPr lang="en-US" sz="3200" dirty="0"/>
              <a:t> </a:t>
            </a:r>
            <a:r>
              <a:rPr lang="en-US" sz="3200" dirty="0" err="1"/>
              <a:t>ir</a:t>
            </a:r>
            <a:r>
              <a:rPr lang="en-US" sz="3200" dirty="0"/>
              <a:t> </a:t>
            </a:r>
            <a:r>
              <a:rPr lang="en-US" sz="3200" dirty="0" err="1"/>
              <a:t>tā</a:t>
            </a:r>
            <a:r>
              <a:rPr lang="en-US" sz="3200" dirty="0"/>
              <a:t> </a:t>
            </a:r>
            <a:r>
              <a:rPr lang="en-US" sz="3200" dirty="0" err="1"/>
              <a:t>veikšanas</a:t>
            </a:r>
            <a:r>
              <a:rPr lang="en-US" sz="3200" dirty="0"/>
              <a:t> gaitas </a:t>
            </a:r>
            <a:r>
              <a:rPr lang="en-US" sz="3200" dirty="0" err="1"/>
              <a:t>sagatavošana</a:t>
            </a:r>
            <a:r>
              <a:rPr lang="en-US" sz="3200" dirty="0"/>
              <a:t> </a:t>
            </a:r>
            <a:r>
              <a:rPr lang="en-US" sz="3200" dirty="0" err="1"/>
              <a:t>izmantojot</a:t>
            </a:r>
            <a:r>
              <a:rPr lang="en-US" sz="3200" dirty="0"/>
              <a:t> </a:t>
            </a:r>
            <a:r>
              <a:rPr lang="en-US" sz="3200" dirty="0" err="1"/>
              <a:t>konkrētu</a:t>
            </a:r>
            <a:r>
              <a:rPr lang="en-US" sz="3200" dirty="0"/>
              <a:t> </a:t>
            </a:r>
            <a:r>
              <a:rPr lang="en-US" sz="3200" dirty="0" err="1"/>
              <a:t>izstrādes</a:t>
            </a:r>
            <a:r>
              <a:rPr lang="en-US" sz="3200" dirty="0"/>
              <a:t> </a:t>
            </a:r>
            <a:r>
              <a:rPr lang="en-US" sz="3200" dirty="0" err="1"/>
              <a:t>modeli</a:t>
            </a:r>
            <a:r>
              <a:rPr lang="en-US" sz="3200" dirty="0"/>
              <a:t>. </a:t>
            </a:r>
            <a:r>
              <a:rPr lang="en-US" sz="3200" dirty="0" err="1"/>
              <a:t>Priekš</a:t>
            </a:r>
            <a:r>
              <a:rPr lang="en-US" sz="3200" dirty="0"/>
              <a:t> </a:t>
            </a:r>
            <a:r>
              <a:rPr lang="en-US" sz="3200" dirty="0" err="1"/>
              <a:t>šī</a:t>
            </a:r>
            <a:r>
              <a:rPr lang="en-US" sz="3200" dirty="0"/>
              <a:t> </a:t>
            </a:r>
            <a:r>
              <a:rPr lang="en-US" sz="3200" dirty="0" err="1"/>
              <a:t>projekta</a:t>
            </a:r>
            <a:r>
              <a:rPr lang="en-US" sz="3200" dirty="0"/>
              <a:t> </a:t>
            </a:r>
            <a:r>
              <a:rPr lang="en-US" sz="3200" dirty="0" err="1"/>
              <a:t>tikai</a:t>
            </a:r>
            <a:r>
              <a:rPr lang="en-US" sz="3200" dirty="0"/>
              <a:t> </a:t>
            </a:r>
            <a:r>
              <a:rPr lang="en-US" sz="3200" dirty="0" err="1"/>
              <a:t>izmantots</a:t>
            </a:r>
            <a:r>
              <a:rPr lang="en-US" sz="3200" dirty="0"/>
              <a:t> </a:t>
            </a:r>
            <a:r>
              <a:rPr lang="en-US" sz="3200" dirty="0" err="1"/>
              <a:t>ūdenskrituma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, kas </a:t>
            </a:r>
            <a:r>
              <a:rPr lang="en-US" sz="3200" dirty="0" err="1"/>
              <a:t>projektēšanas</a:t>
            </a:r>
            <a:r>
              <a:rPr lang="en-US" sz="3200" dirty="0"/>
              <a:t> </a:t>
            </a:r>
            <a:r>
              <a:rPr lang="en-US" sz="3200" dirty="0" err="1"/>
              <a:t>stadījā</a:t>
            </a:r>
            <a:r>
              <a:rPr lang="en-US" sz="3200" dirty="0"/>
              <a:t> </a:t>
            </a:r>
            <a:r>
              <a:rPr lang="en-US" sz="3200" dirty="0" err="1"/>
              <a:t>ietver</a:t>
            </a:r>
            <a:r>
              <a:rPr lang="en-US" sz="3200" dirty="0"/>
              <a:t>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Problēmas</a:t>
            </a:r>
            <a:r>
              <a:rPr lang="en-US" sz="3200" dirty="0"/>
              <a:t> </a:t>
            </a:r>
            <a:r>
              <a:rPr lang="en-US" sz="3200" dirty="0" err="1"/>
              <a:t>izpēti</a:t>
            </a:r>
            <a:r>
              <a:rPr lang="en-US" sz="3200" dirty="0"/>
              <a:t> un </a:t>
            </a:r>
            <a:r>
              <a:rPr lang="en-US" sz="3200" dirty="0" err="1"/>
              <a:t>analīzi</a:t>
            </a:r>
            <a:endParaRPr lang="en-US" sz="3200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Programmatūras</a:t>
            </a:r>
            <a:r>
              <a:rPr lang="en-US" sz="3200" dirty="0"/>
              <a:t> </a:t>
            </a:r>
            <a:r>
              <a:rPr lang="en-US" sz="3200" dirty="0" err="1"/>
              <a:t>prasību</a:t>
            </a:r>
            <a:r>
              <a:rPr lang="en-US" sz="3200" dirty="0"/>
              <a:t> </a:t>
            </a:r>
            <a:r>
              <a:rPr lang="en-US" sz="3200" dirty="0" err="1"/>
              <a:t>specifikāciju</a:t>
            </a:r>
            <a:endParaRPr lang="en-US" sz="3200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Produkta</a:t>
            </a:r>
            <a:r>
              <a:rPr lang="en-US" sz="3200" dirty="0"/>
              <a:t> </a:t>
            </a:r>
            <a:r>
              <a:rPr lang="en-US" sz="3200" dirty="0" err="1"/>
              <a:t>lietotāja</a:t>
            </a:r>
            <a:r>
              <a:rPr lang="en-US" sz="3200" dirty="0"/>
              <a:t> </a:t>
            </a:r>
            <a:r>
              <a:rPr lang="en-US" sz="3200" dirty="0" err="1"/>
              <a:t>saskarnes</a:t>
            </a:r>
            <a:r>
              <a:rPr lang="en-US" sz="3200" dirty="0"/>
              <a:t> un </a:t>
            </a:r>
            <a:r>
              <a:rPr lang="en-US" sz="3200" dirty="0" err="1"/>
              <a:t>datubāzes</a:t>
            </a:r>
            <a:r>
              <a:rPr lang="en-US" sz="3200" dirty="0"/>
              <a:t> </a:t>
            </a:r>
            <a:r>
              <a:rPr lang="en-US" sz="3200" dirty="0" err="1"/>
              <a:t>skici</a:t>
            </a:r>
            <a:endParaRPr lang="en-US" sz="3200" dirty="0"/>
          </a:p>
          <a:p>
            <a:pPr lvl="8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Testēšanas</a:t>
            </a:r>
            <a:r>
              <a:rPr lang="en-US" sz="3200" dirty="0"/>
              <a:t> </a:t>
            </a:r>
            <a:r>
              <a:rPr lang="en-US" sz="3200" dirty="0" err="1"/>
              <a:t>planu</a:t>
            </a:r>
            <a:endParaRPr lang="en-US" sz="3200" dirty="0"/>
          </a:p>
          <a:p>
            <a:pPr lvl="8">
              <a:buFont typeface="Arial" panose="020B0604020202020204" pitchFamily="34" charset="0"/>
              <a:buChar char="•"/>
            </a:pP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8734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A35-D5D8-7BCD-2E96-22A3EEA3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94721" cy="1450757"/>
          </a:xfrm>
        </p:spPr>
        <p:txBody>
          <a:bodyPr/>
          <a:lstStyle/>
          <a:p>
            <a:r>
              <a:rPr lang="en-US" dirty="0" err="1"/>
              <a:t>Produkta</a:t>
            </a:r>
            <a:r>
              <a:rPr lang="en-US" dirty="0"/>
              <a:t> </a:t>
            </a:r>
            <a:r>
              <a:rPr lang="en-US" dirty="0" err="1"/>
              <a:t>kodēšana</a:t>
            </a:r>
            <a:r>
              <a:rPr lang="en-US" dirty="0"/>
              <a:t> un </a:t>
            </a:r>
            <a:r>
              <a:rPr lang="en-US" dirty="0" err="1"/>
              <a:t>testēšana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AE29-EBBE-5E2A-72EE-7A901684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Visas </a:t>
            </a:r>
            <a:r>
              <a:rPr lang="en-US" sz="3200" dirty="0" err="1"/>
              <a:t>projekta</a:t>
            </a:r>
            <a:r>
              <a:rPr lang="en-US" sz="3200" dirty="0"/>
              <a:t> </a:t>
            </a:r>
            <a:r>
              <a:rPr lang="en-US" sz="3200" dirty="0" err="1"/>
              <a:t>izstrādes</a:t>
            </a:r>
            <a:r>
              <a:rPr lang="en-US" sz="3200" dirty="0"/>
              <a:t> </a:t>
            </a:r>
            <a:r>
              <a:rPr lang="en-US" sz="3200" dirty="0" err="1"/>
              <a:t>darbības</a:t>
            </a:r>
            <a:r>
              <a:rPr lang="en-US" sz="3200" dirty="0"/>
              <a:t> </a:t>
            </a:r>
            <a:r>
              <a:rPr lang="en-US" sz="3200" dirty="0" err="1"/>
              <a:t>tikai</a:t>
            </a:r>
            <a:r>
              <a:rPr lang="en-US" sz="3200" dirty="0"/>
              <a:t> </a:t>
            </a:r>
            <a:r>
              <a:rPr lang="en-US" sz="3200" dirty="0" err="1"/>
              <a:t>veiktas</a:t>
            </a:r>
            <a:r>
              <a:rPr lang="en-US" sz="3200" dirty="0"/>
              <a:t> “pythonanywhere.com” </a:t>
            </a:r>
            <a:r>
              <a:rPr lang="en-US" sz="3200" dirty="0" err="1"/>
              <a:t>vidē</a:t>
            </a:r>
            <a:r>
              <a:rPr lang="en-US" sz="3200" dirty="0"/>
              <a:t>. </a:t>
            </a:r>
            <a:r>
              <a:rPr lang="en-US" sz="3200" dirty="0" err="1"/>
              <a:t>Produkta</a:t>
            </a:r>
            <a:r>
              <a:rPr lang="en-US" sz="3200" dirty="0"/>
              <a:t> </a:t>
            </a:r>
            <a:r>
              <a:rPr lang="en-US" sz="3200" dirty="0" err="1"/>
              <a:t>izstrādes</a:t>
            </a:r>
            <a:r>
              <a:rPr lang="en-US" sz="3200" dirty="0"/>
              <a:t> </a:t>
            </a:r>
            <a:r>
              <a:rPr lang="en-US" sz="3200" dirty="0" err="1"/>
              <a:t>kārtība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Spēles</a:t>
            </a:r>
            <a:r>
              <a:rPr lang="en-US" sz="3200" dirty="0"/>
              <a:t> </a:t>
            </a:r>
            <a:r>
              <a:rPr lang="en-US" sz="3200" dirty="0" err="1"/>
              <a:t>galveno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izveide</a:t>
            </a:r>
            <a:r>
              <a:rPr lang="en-US" sz="3200" dirty="0"/>
              <a:t> HTML </a:t>
            </a:r>
            <a:r>
              <a:rPr lang="en-US" sz="3200" dirty="0" err="1"/>
              <a:t>failā</a:t>
            </a:r>
            <a:r>
              <a:rPr lang="en-US" sz="3200" dirty="0"/>
              <a:t> </a:t>
            </a:r>
            <a:r>
              <a:rPr lang="en-US" sz="3200" dirty="0" err="1"/>
              <a:t>ar</a:t>
            </a:r>
            <a:r>
              <a:rPr lang="en-US" sz="3200" dirty="0"/>
              <a:t> </a:t>
            </a:r>
            <a:r>
              <a:rPr lang="en-US" sz="3200" dirty="0" err="1"/>
              <a:t>Javascript</a:t>
            </a:r>
            <a:r>
              <a:rPr lang="en-US" sz="3200" dirty="0"/>
              <a:t> un CSS </a:t>
            </a:r>
            <a:r>
              <a:rPr lang="en-US" sz="3200" dirty="0" err="1"/>
              <a:t>palīdzību</a:t>
            </a:r>
            <a:r>
              <a:rPr lang="en-US" sz="3200" dirty="0"/>
              <a:t>, </a:t>
            </a:r>
            <a:r>
              <a:rPr lang="en-US" sz="3200" dirty="0" err="1"/>
              <a:t>sekojot</a:t>
            </a:r>
            <a:r>
              <a:rPr lang="en-US" sz="3200" dirty="0"/>
              <a:t> </a:t>
            </a:r>
            <a:r>
              <a:rPr lang="en-US" sz="3200" dirty="0" err="1"/>
              <a:t>produkta</a:t>
            </a:r>
            <a:r>
              <a:rPr lang="en-US" sz="3200" dirty="0"/>
              <a:t> </a:t>
            </a:r>
            <a:r>
              <a:rPr lang="en-US" sz="3200" dirty="0" err="1"/>
              <a:t>skicei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SQL </a:t>
            </a:r>
            <a:r>
              <a:rPr lang="en-US" sz="3200" dirty="0" err="1"/>
              <a:t>datubāzes</a:t>
            </a:r>
            <a:r>
              <a:rPr lang="en-US" sz="3200" dirty="0"/>
              <a:t> </a:t>
            </a:r>
            <a:r>
              <a:rPr lang="en-US" sz="3200" dirty="0" err="1"/>
              <a:t>ieviešana</a:t>
            </a:r>
            <a:r>
              <a:rPr lang="en-US" sz="3200" dirty="0"/>
              <a:t> </a:t>
            </a:r>
            <a:r>
              <a:rPr lang="en-US" sz="3200" dirty="0" err="1"/>
              <a:t>priekš</a:t>
            </a:r>
            <a:r>
              <a:rPr lang="en-US" sz="3200" dirty="0"/>
              <a:t> </a:t>
            </a:r>
            <a:r>
              <a:rPr lang="en-US" sz="3200" dirty="0" err="1"/>
              <a:t>spēles</a:t>
            </a:r>
            <a:r>
              <a:rPr lang="en-US" sz="3200" dirty="0"/>
              <a:t> </a:t>
            </a:r>
            <a:r>
              <a:rPr lang="en-US" sz="3200" dirty="0" err="1"/>
              <a:t>rezultātiem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HTML un Python </a:t>
            </a:r>
            <a:r>
              <a:rPr lang="en-US" sz="3200" dirty="0" err="1"/>
              <a:t>failā</a:t>
            </a:r>
            <a:r>
              <a:rPr lang="en-US" sz="3200" dirty="0"/>
              <a:t> </a:t>
            </a:r>
            <a:r>
              <a:rPr lang="en-US" sz="3200" dirty="0" err="1"/>
              <a:t>datubazēs</a:t>
            </a:r>
            <a:r>
              <a:rPr lang="en-US" sz="3200" dirty="0"/>
              <a:t> </a:t>
            </a:r>
            <a:r>
              <a:rPr lang="en-US" sz="3200" dirty="0" err="1"/>
              <a:t>datu</a:t>
            </a:r>
            <a:r>
              <a:rPr lang="en-US" sz="3200" dirty="0"/>
              <a:t> </a:t>
            </a:r>
            <a:r>
              <a:rPr lang="en-US" sz="3200" dirty="0" err="1"/>
              <a:t>ievietošanas</a:t>
            </a:r>
            <a:r>
              <a:rPr lang="en-US" sz="3200" dirty="0"/>
              <a:t> un to </a:t>
            </a:r>
            <a:r>
              <a:rPr lang="en-US" sz="3200" dirty="0" err="1"/>
              <a:t>izsaukšanas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ieviešana</a:t>
            </a:r>
            <a:r>
              <a:rPr lang="en-US" sz="3200" dirty="0"/>
              <a:t>, to </a:t>
            </a:r>
            <a:r>
              <a:rPr lang="en-US" sz="3200" dirty="0" err="1"/>
              <a:t>izvadīšana</a:t>
            </a:r>
            <a:r>
              <a:rPr lang="en-US" sz="3200" dirty="0"/>
              <a:t> </a:t>
            </a:r>
            <a:r>
              <a:rPr lang="en-US" sz="3200" dirty="0" err="1"/>
              <a:t>mājaslapā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Produkta</a:t>
            </a:r>
            <a:r>
              <a:rPr lang="en-US" sz="3200" dirty="0"/>
              <a:t> </a:t>
            </a:r>
            <a:r>
              <a:rPr lang="en-US" sz="3200" dirty="0" err="1"/>
              <a:t>funkciju</a:t>
            </a:r>
            <a:r>
              <a:rPr lang="en-US" sz="3200" dirty="0"/>
              <a:t> </a:t>
            </a:r>
            <a:r>
              <a:rPr lang="en-US" sz="3200" dirty="0" err="1"/>
              <a:t>darbības</a:t>
            </a:r>
            <a:r>
              <a:rPr lang="en-US" sz="3200" dirty="0"/>
              <a:t> </a:t>
            </a:r>
            <a:r>
              <a:rPr lang="en-US" sz="3200" dirty="0" err="1"/>
              <a:t>testēšana</a:t>
            </a:r>
            <a:r>
              <a:rPr lang="en-US" sz="3200" dirty="0"/>
              <a:t> </a:t>
            </a:r>
            <a:r>
              <a:rPr lang="en-US" sz="3200" dirty="0" err="1"/>
              <a:t>izmantojot</a:t>
            </a:r>
            <a:r>
              <a:rPr lang="en-US" sz="3200" dirty="0"/>
              <a:t> </a:t>
            </a:r>
            <a:r>
              <a:rPr lang="en-US" sz="3200" dirty="0" err="1"/>
              <a:t>iepriekš</a:t>
            </a:r>
            <a:r>
              <a:rPr lang="en-US" sz="3200" dirty="0"/>
              <a:t> </a:t>
            </a:r>
            <a:r>
              <a:rPr lang="en-US" sz="3200" dirty="0" err="1"/>
              <a:t>izstrādāto</a:t>
            </a:r>
            <a:r>
              <a:rPr lang="en-US" sz="3200" dirty="0"/>
              <a:t> </a:t>
            </a:r>
            <a:r>
              <a:rPr lang="en-US" sz="3200" dirty="0" err="1"/>
              <a:t>testēšanas</a:t>
            </a:r>
            <a:r>
              <a:rPr lang="en-US" sz="3200" dirty="0"/>
              <a:t> </a:t>
            </a:r>
            <a:r>
              <a:rPr lang="en-US" sz="3200" dirty="0" err="1"/>
              <a:t>plānu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6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B728-C4B5-5FF1-39FE-88ED794A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 </a:t>
            </a:r>
            <a:r>
              <a:rPr lang="en-US" dirty="0" err="1"/>
              <a:t>produkts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1583-B055-D7D0-BE65-72A3FEFC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01661" cy="4023360"/>
          </a:xfrm>
        </p:spPr>
        <p:txBody>
          <a:bodyPr>
            <a:normAutofit/>
          </a:bodyPr>
          <a:lstStyle/>
          <a:p>
            <a:r>
              <a:rPr lang="en-US" sz="3200" dirty="0" err="1"/>
              <a:t>Gatavais</a:t>
            </a:r>
            <a:r>
              <a:rPr lang="en-US" sz="3200" dirty="0"/>
              <a:t> </a:t>
            </a:r>
            <a:r>
              <a:rPr lang="en-US" sz="3200" dirty="0" err="1"/>
              <a:t>produkts</a:t>
            </a:r>
            <a:r>
              <a:rPr lang="en-US" sz="3200" dirty="0"/>
              <a:t> </a:t>
            </a:r>
            <a:r>
              <a:rPr lang="en-US" sz="3200" dirty="0" err="1"/>
              <a:t>ir</a:t>
            </a:r>
            <a:r>
              <a:rPr lang="en-US" sz="3200" dirty="0"/>
              <a:t> </a:t>
            </a:r>
            <a:r>
              <a:rPr lang="en-US" sz="3200" dirty="0" err="1"/>
              <a:t>mājaslapa</a:t>
            </a:r>
            <a:r>
              <a:rPr lang="en-US" sz="3200" dirty="0"/>
              <a:t> </a:t>
            </a:r>
            <a:r>
              <a:rPr lang="en-US" sz="3200" dirty="0" err="1"/>
              <a:t>ar</a:t>
            </a:r>
            <a:r>
              <a:rPr lang="en-US" sz="3200" dirty="0"/>
              <a:t> </a:t>
            </a:r>
            <a:r>
              <a:rPr lang="en-US" sz="3200" dirty="0" err="1"/>
              <a:t>atmiņas</a:t>
            </a:r>
            <a:r>
              <a:rPr lang="en-US" sz="3200" dirty="0"/>
              <a:t> </a:t>
            </a:r>
            <a:r>
              <a:rPr lang="en-US" sz="3200" dirty="0" err="1"/>
              <a:t>spēli</a:t>
            </a:r>
            <a:r>
              <a:rPr lang="en-US" sz="3200" dirty="0"/>
              <a:t> </a:t>
            </a:r>
            <a:r>
              <a:rPr lang="en-US" sz="3200" dirty="0" err="1"/>
              <a:t>priekš</a:t>
            </a:r>
            <a:r>
              <a:rPr lang="en-US" sz="3200" dirty="0"/>
              <a:t> </a:t>
            </a:r>
            <a:r>
              <a:rPr lang="en-US" sz="3200" dirty="0" err="1"/>
              <a:t>dažādiem</a:t>
            </a:r>
            <a:r>
              <a:rPr lang="en-US" sz="3200" dirty="0"/>
              <a:t> </a:t>
            </a:r>
            <a:r>
              <a:rPr lang="en-US" sz="3200" dirty="0" err="1"/>
              <a:t>ēdieniem</a:t>
            </a:r>
            <a:r>
              <a:rPr lang="en-US" sz="3200" dirty="0"/>
              <a:t> </a:t>
            </a:r>
            <a:r>
              <a:rPr lang="en-US" sz="3200" dirty="0" err="1"/>
              <a:t>angļu</a:t>
            </a:r>
            <a:r>
              <a:rPr lang="en-US" sz="3200" dirty="0"/>
              <a:t> </a:t>
            </a:r>
            <a:r>
              <a:rPr lang="en-US" sz="3200" dirty="0" err="1"/>
              <a:t>valodā</a:t>
            </a:r>
            <a:r>
              <a:rPr lang="en-US" sz="3200" dirty="0"/>
              <a:t> 2x2 </a:t>
            </a:r>
            <a:r>
              <a:rPr lang="en-US" sz="3200" dirty="0" err="1"/>
              <a:t>vai</a:t>
            </a:r>
            <a:r>
              <a:rPr lang="en-US" sz="3200" dirty="0"/>
              <a:t> 4x4 </a:t>
            </a:r>
            <a:r>
              <a:rPr lang="en-US" sz="3200" dirty="0" err="1"/>
              <a:t>laukumā</a:t>
            </a:r>
            <a:r>
              <a:rPr lang="en-US" sz="3200" dirty="0"/>
              <a:t>. </a:t>
            </a:r>
            <a:r>
              <a:rPr lang="en-US" sz="3200" dirty="0" err="1"/>
              <a:t>Spēle</a:t>
            </a:r>
            <a:r>
              <a:rPr lang="en-US" sz="3200" dirty="0"/>
              <a:t> </a:t>
            </a:r>
            <a:r>
              <a:rPr lang="en-US" sz="3200" dirty="0" err="1"/>
              <a:t>pieejama</a:t>
            </a:r>
            <a:r>
              <a:rPr lang="en-US" sz="3200" dirty="0"/>
              <a:t> </a:t>
            </a:r>
            <a:r>
              <a:rPr lang="en-US" sz="3200" dirty="0" err="1"/>
              <a:t>ikvienam</a:t>
            </a:r>
            <a:r>
              <a:rPr lang="en-US" sz="3200" dirty="0"/>
              <a:t> </a:t>
            </a:r>
            <a:r>
              <a:rPr lang="en-US" sz="3200" dirty="0" err="1"/>
              <a:t>saitē</a:t>
            </a:r>
            <a:r>
              <a:rPr lang="en-US" sz="3200" dirty="0"/>
              <a:t> “lauraskuja.pythonanywhere.com”. </a:t>
            </a:r>
            <a:r>
              <a:rPr lang="en-US" sz="3200" dirty="0" err="1"/>
              <a:t>Iegūto</a:t>
            </a:r>
            <a:r>
              <a:rPr lang="en-US" sz="3200" dirty="0"/>
              <a:t> </a:t>
            </a:r>
            <a:r>
              <a:rPr lang="en-US" sz="3200" dirty="0" err="1"/>
              <a:t>rezultātu</a:t>
            </a:r>
            <a:r>
              <a:rPr lang="en-US" sz="3200" dirty="0"/>
              <a:t> var </a:t>
            </a:r>
            <a:r>
              <a:rPr lang="en-US" sz="3200" dirty="0" err="1"/>
              <a:t>saglabāt</a:t>
            </a:r>
            <a:r>
              <a:rPr lang="en-US" sz="3200" dirty="0"/>
              <a:t> </a:t>
            </a:r>
            <a:r>
              <a:rPr lang="en-US" sz="3200" dirty="0" err="1"/>
              <a:t>datubāzē</a:t>
            </a:r>
            <a:r>
              <a:rPr lang="en-US" sz="3200" dirty="0"/>
              <a:t> un </a:t>
            </a:r>
            <a:r>
              <a:rPr lang="en-US" sz="3200" dirty="0" err="1"/>
              <a:t>salīdzināt</a:t>
            </a:r>
            <a:r>
              <a:rPr lang="en-US" sz="3200" dirty="0"/>
              <a:t> </a:t>
            </a:r>
            <a:r>
              <a:rPr lang="en-US" sz="3200" dirty="0" err="1"/>
              <a:t>savu</a:t>
            </a:r>
            <a:r>
              <a:rPr lang="en-US" sz="3200" dirty="0"/>
              <a:t> </a:t>
            </a:r>
            <a:r>
              <a:rPr lang="en-US" sz="3200" dirty="0" err="1"/>
              <a:t>rezultātu</a:t>
            </a:r>
            <a:r>
              <a:rPr lang="en-US" sz="3200" dirty="0"/>
              <a:t> </a:t>
            </a:r>
            <a:r>
              <a:rPr lang="en-US" sz="3200" dirty="0" err="1"/>
              <a:t>ar</a:t>
            </a:r>
            <a:r>
              <a:rPr lang="en-US" sz="3200" dirty="0"/>
              <a:t> </a:t>
            </a:r>
            <a:r>
              <a:rPr lang="en-US" sz="3200" dirty="0" err="1"/>
              <a:t>citu</a:t>
            </a:r>
            <a:r>
              <a:rPr lang="en-US" sz="3200" dirty="0"/>
              <a:t> </a:t>
            </a:r>
            <a:r>
              <a:rPr lang="en-US" sz="3200" dirty="0" err="1"/>
              <a:t>sasniegumiem</a:t>
            </a:r>
            <a:r>
              <a:rPr lang="en-US" sz="3200" dirty="0"/>
              <a:t>. </a:t>
            </a:r>
            <a:r>
              <a:rPr lang="en-US" sz="3200" dirty="0" err="1"/>
              <a:t>Datubāzē</a:t>
            </a:r>
            <a:r>
              <a:rPr lang="en-US" sz="3200" dirty="0"/>
              <a:t> </a:t>
            </a:r>
            <a:r>
              <a:rPr lang="en-US" sz="3200" dirty="0" err="1"/>
              <a:t>saglabātie</a:t>
            </a:r>
            <a:r>
              <a:rPr lang="en-US" sz="3200" dirty="0"/>
              <a:t> </a:t>
            </a:r>
            <a:r>
              <a:rPr lang="en-US" sz="3200" dirty="0" err="1"/>
              <a:t>vārdi</a:t>
            </a:r>
            <a:r>
              <a:rPr lang="en-US" sz="3200" dirty="0"/>
              <a:t> </a:t>
            </a:r>
            <a:r>
              <a:rPr lang="en-US" sz="3200" dirty="0" err="1"/>
              <a:t>tiek</a:t>
            </a:r>
            <a:r>
              <a:rPr lang="en-US" sz="3200" dirty="0"/>
              <a:t> </a:t>
            </a:r>
            <a:r>
              <a:rPr lang="en-US" sz="3200" dirty="0" err="1"/>
              <a:t>aizsargāti</a:t>
            </a:r>
            <a:r>
              <a:rPr lang="en-US" sz="3200" dirty="0"/>
              <a:t> </a:t>
            </a:r>
            <a:r>
              <a:rPr lang="en-US" sz="3200" dirty="0" err="1"/>
              <a:t>ar</a:t>
            </a:r>
            <a:r>
              <a:rPr lang="en-US" sz="3200" dirty="0"/>
              <a:t> “Fernet” </a:t>
            </a:r>
            <a:r>
              <a:rPr lang="en-US" sz="3200" dirty="0" err="1"/>
              <a:t>kriptogrāfijas</a:t>
            </a:r>
            <a:r>
              <a:rPr lang="en-US" sz="3200" dirty="0"/>
              <a:t> </a:t>
            </a:r>
            <a:r>
              <a:rPr lang="en-US" sz="3200" dirty="0" err="1"/>
              <a:t>metodi</a:t>
            </a:r>
            <a:r>
              <a:rPr lang="en-US" sz="3200" dirty="0"/>
              <a:t>.   </a:t>
            </a:r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168832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19565-FE4E-02F7-67F2-5A28F874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5" y="1091599"/>
            <a:ext cx="4752646" cy="467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B3242-7D14-CB38-49CA-16D0537BC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4"/>
          <a:stretch/>
        </p:blipFill>
        <p:spPr>
          <a:xfrm>
            <a:off x="8903397" y="3365427"/>
            <a:ext cx="2265256" cy="2405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1A286A-A27C-8C53-39CA-5923F3527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205" y="1091599"/>
            <a:ext cx="4088152" cy="1863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3D1652-C205-DB15-33A1-D2C795425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205" y="3387379"/>
            <a:ext cx="2456414" cy="23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63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236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Programmatūras projekts</vt:lpstr>
      <vt:lpstr>Projekta mērķis</vt:lpstr>
      <vt:lpstr>Projekta plānošana</vt:lpstr>
      <vt:lpstr>Produkta kodēšana un testēšana</vt:lpstr>
      <vt:lpstr>Gala produkts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Programmatūras projekts</dc:title>
  <dc:creator>Linda Ja</dc:creator>
  <cp:lastModifiedBy>Linda Ja</cp:lastModifiedBy>
  <cp:revision>1</cp:revision>
  <dcterms:created xsi:type="dcterms:W3CDTF">2023-04-17T16:24:43Z</dcterms:created>
  <dcterms:modified xsi:type="dcterms:W3CDTF">2023-04-17T17:23:35Z</dcterms:modified>
</cp:coreProperties>
</file>