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om de stijl te bewerken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A54119-1840-4911-8715-5ABAB88AD8F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om de stijl te bewerken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LevelKlik om de modelstijlen te bewerken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Tweede niveau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Derde niveau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Vierde niveau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Vijfde niveau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8B9AE4-300A-49E3-B052-B97E1EDB997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Handeling FASTQ files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95640" y="3933000"/>
            <a:ext cx="838800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Laura Staal – p268859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https://github.com/LauraStaal/PBFB2018_Project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summary 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3640" y="1917000"/>
            <a:ext cx="784836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Statistics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tile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quality scores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GC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N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Length Distribution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Duplication Levels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Overrepresented sequences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Kmer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 script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7640" y="404640"/>
            <a:ext cx="8229240" cy="544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#!/bin/bash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fastqc *.fastq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unzip \*.zip #the output files of fastqc are unzipped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*/sum*.txt &gt; allsummaries.txt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1,4,7,10,13,16,19,22,25,28,31,34,37,40,43,46,49,51,54 Allsummaries.txt&gt; passandfail.txt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2 allsummaries.txt &gt;&gt; Column1.txt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Column1.txt passandfail.txt &gt; table.txt #this combines the criteria and pass and fail columns.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-1 allsummaries.txt | cut -f 1,3,6,9,12,15,18,21,24,27,30,33,36,39,42,45,48,51,54,57 &gt; header.txt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header.txt table.txt &gt; newtable.txt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03640" y="2133000"/>
            <a:ext cx="55443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Statistics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tile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quality scores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GC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N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Length Distribution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Duplication Levels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Overrepresented sequences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Kmer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 script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7640" y="404640"/>
            <a:ext cx="8229240" cy="544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#!/bin/bash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fastqc *.fastq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unzip \*.zip #the output files of fastqc are unzipped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*/sum*.txt &gt; allsummaries.txt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1,4,7,10,13,16,19,22,25,28,31,34,37,40,43,46,49,51,54 Allsummaries.txt&gt; passandfail.txt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2 allsummaries.txt &gt;&gt; Column1.txt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Column1.txt passandfail.txt &gt; table.txt #this combines the criteria and pass and fail columns.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-1 allsummaries.txt | cut -f 1,3,6,9,12,15,18,21,24,27,30,33,36,39,42,45,48,51,54,57 &gt; header.txt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header.txt table.txt &gt; newtable.txt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56200" y="1537920"/>
            <a:ext cx="83527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Dm_58_GCCAAT_L003_R1_001.fastq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Statistics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tile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quality scores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GC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N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Length Distribution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Duplication Levels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Overrepresented sequences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Kmer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56200" y="1537920"/>
            <a:ext cx="83527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Dm58_R1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Dm_58_R2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statistics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tile sequence quality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quality scores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sequence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sequence GC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base N content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Length Distribution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Duplication Levels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Overrepresented sequences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Kmer Content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 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worked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Next? 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Pipelines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table more easy to read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Visually attractive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RNA sequence data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827640" y="2277000"/>
            <a:ext cx="6912360" cy="38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FASTQfile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67640" y="1986840"/>
            <a:ext cx="8352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@HWI-ST0310R:359:C0TGDACXX:3:1101:2832:2200 1:N:0:GCCAAT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GGTGTGGAAGCGAAGGAAGTCGGCCAACTTGGCACGGTTGTTGCTGTCCTCGTGCACACCCAG+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CCBFFFFFHHGHHIJJJJJGHJJIIJJJJJJJJIIJJFHIJJJJI&gt;J/JJJH@HFFFFEDDDDDDDDDDDACDDDDD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info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the number of sequences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grep -c "@"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*.fastq  | echo $((`wc -l`/4))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file with only a few sequences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-50 file.fastq  &gt; test.fastq 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file am I working with?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of base quality scores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rcRect l="27328" t="26186" r="25256" b="28371"/>
          <a:stretch/>
        </p:blipFill>
        <p:spPr>
          <a:xfrm>
            <a:off x="395640" y="1700640"/>
            <a:ext cx="8208720" cy="44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info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 the number of sequences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*.fastq  | echo $((`wc -l`/4))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file with only a few sequences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-50 file.fastq  &gt; test.fastq 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file am I working with?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i="1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grep "J" file.fastq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FastQC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22572" t="11363" r="22580" b="22219"/>
          <a:stretch/>
        </p:blipFill>
        <p:spPr>
          <a:xfrm>
            <a:off x="1161720" y="1412640"/>
            <a:ext cx="7135560" cy="4857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 script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67640" y="404640"/>
            <a:ext cx="8229240" cy="544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#!/bin/bash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fastqc *.fastq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unzip \*.zip #the output files of fastqc are unzipped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*/sum*.txt &gt; allsummaries.txt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1,4,7,10,13,16,19,22,25,28,31,34,37,40,43,46,49,51,54 Allsummaries.txt&gt; passandfail.txt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2 allsummaries.txt &gt;&gt; Column1.txt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Column1.txt passandfail.txt &gt; table.txt #this combines the criteria and pass and fail columns.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-1 allsummaries.txt | cut -f 1,3,6,9,12,15,18,21,24,27,30,33,36,39,42,45,48,51,54,57 &gt; header.txt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header.txt table.txt &gt; newtable.txt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 script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7640" y="404640"/>
            <a:ext cx="8229240" cy="544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#!/bin/bash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fastqc *.fastq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unzip \*.zip #the output files of fastqc are unzipped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*/sum*.txt &gt; allsummaries.txt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1,4,7,10,13,16,19,22,25,28,31,34,37,40,43,46,49,51,54 Allsummaries.txt&gt; passandfail.txt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-f 2 allsummaries.txt &gt;&gt; Column1.txt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Column1.txt passandfail.txt &gt; table.txt #this combines the criteria and pass and fail columns.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-1 allsummaries.txt | cut -f 1,3,6,9,12,15,18,21,24,27,30,33,36,39,42,45,48,51,54,57 &gt; header.txt 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a6a6a6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header.txt table.txt &gt; newtable.txt</a:t>
            </a:r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115</TotalTime>
  <Application>LibreOffice/5.1.6.2$Linux_X86_64 LibreOffice_project/10m0$Build-2</Application>
  <Words>431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2018-02-01T16:22:33Z</dcterms:created>
  <dc:creator>Laura</dc:creator>
  <dc:description/>
  <dc:language>en-US</dc:language>
  <cp:lastModifiedBy>Laura</cp:lastModifiedBy>
  <dcterms:modified xsi:type="dcterms:W3CDTF">2018-02-01T18:28:59Z</dcterms:modified>
  <cp:revision>8</cp:revision>
  <dc:subject/>
  <dc:title>Handeling FASTQ files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Diavoorstelling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