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357F8-936B-404A-8584-3154F4A06DAF}" v="7" dt="2021-10-15T11:15:48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4704"/>
  </p:normalViewPr>
  <p:slideViewPr>
    <p:cSldViewPr snapToGrid="0" snapToObjects="1">
      <p:cViewPr>
        <p:scale>
          <a:sx n="109" d="100"/>
          <a:sy n="109" d="100"/>
        </p:scale>
        <p:origin x="7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3EE9-1BD3-554C-A988-194FFFD11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F8A88-D30F-2E4A-8CB6-22349696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258A-BD84-7B42-8BC7-2C0B2A6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1C27-AE31-814A-9165-C92E0F38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54D2-955D-5644-832D-71E9B5E4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317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62F4-579B-A14F-B795-28575861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7A7BF-83A4-454F-A4AB-B2134073E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B5D9-29A0-714E-A2EE-1EE1B7DC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00D1-67FA-F149-ABEB-8ECD24CF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10DB-E036-7440-92E4-19C445D1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7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D4DA0-ED31-9D47-8E34-38C5B5A53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D159F-BCB8-AC45-B9E3-10821538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EA131-3682-E04F-B4BB-B118A1A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007A-2C32-B244-AB84-9E2D2C3E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36FE-C5BB-5C40-94F6-AC977572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62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5AF6-609A-E545-A533-29FD35C9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1B03-62F5-6141-AF86-9B149CAB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7B75-3C59-C840-910F-3646F698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2938-7822-9141-AD75-58A9C849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C290-A3AA-7848-BFF7-FD88CA2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5761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A5C2-DB76-0040-A8ED-30DC1AE3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EE23-ECA5-6843-82BE-AE8D7F47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CA47-8260-B443-B8A0-00A37EF0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5A02-A195-E942-BD74-A5BFEDC6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7D0F-2521-EB4E-A828-6E32B26E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32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B7B3-BBDD-7F40-BC6E-2D92CE5F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649A-D947-8846-9DC4-3E1DAA0F9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0FC82-3951-9345-A761-489AAC2E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153AD-B434-2848-A2A8-7ADAA9AA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4D088-BB51-7B4F-BB8D-CFE5229D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187D-E566-1949-AEB2-9D3BADA4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490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54D0-1F5D-6341-9D2E-FCBEB6E7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146E-3984-B349-BB47-76750C73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25670-7F4F-254C-9DAA-A643D868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1065C-9466-8146-905B-F33BE98E7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01DFD-8EA0-5347-BD5C-013C300FF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9F0FE-7B4E-3A45-9C2F-F219CD3A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EAB1D-D213-3741-9121-8155D705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A2E00-7CF2-A34E-BB91-41040F3A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9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7094-D25D-BD42-BAC1-025D760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C56D5-D7A4-CE47-BA5B-0176D221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D2ABF-52DD-1B45-9BAB-CA13A1ED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EAB72-63CF-4649-BF93-21A83A6B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530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2500D-63ED-8645-BE8E-78A45341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A6499-0519-194E-84EF-284E7144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4614-C970-7244-959C-E9FDA447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64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F85B-F739-0E43-B4AC-22F880B5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4DE0-7B06-AE40-910A-B55EED00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CC4CD-5640-5042-886A-291951B10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F1016-00E4-FB4E-AD6D-8F483914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4B7AF-73EB-6D42-B6A3-FA66DDD9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1F3EE-B599-FF42-9734-265CDF7D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15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C06F-A5F3-6347-8334-0A9E3A85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00C7A-0BFE-4F47-AC4D-10EB8D35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79AEF-F5D3-A14B-864D-E604166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8ED85-193A-A443-BA64-5E3F1D76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2D3B-1EE4-FD42-AEBA-D1990557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671A1-BAE3-554B-8862-44829B0E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11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9C094-6608-5C43-9EA4-5FE7BCBD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D39B5-21E1-D24E-89E1-41AAE1F4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B615-4592-344E-8BD5-6E099601D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5C68D-92CD-C34E-830C-367A436BBDC5}" type="datetimeFigureOut">
              <a:rPr lang="en-DK" smtClean="0"/>
              <a:t>10/15/21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11AD-0E65-DF41-ABD5-5E0224152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BED5-4EE8-C545-9F18-0DAE331C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F2079-0ADB-C942-9F7F-93E872155F8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03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3403-08B6-1144-AC85-906CE0C76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Risikoanalyse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risikoplan</a:t>
            </a:r>
            <a:r>
              <a:rPr lang="en-GB" dirty="0"/>
              <a:t> over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/>
              <a:t>PizzaBar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2D5E9-B8A2-2D47-B877-C48B1FCB2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Gruppe 7 - Laura, Rasmus og Simon</a:t>
            </a:r>
          </a:p>
        </p:txBody>
      </p:sp>
    </p:spTree>
    <p:extLst>
      <p:ext uri="{BB962C8B-B14F-4D97-AF65-F5344CB8AC3E}">
        <p14:creationId xmlns:p14="http://schemas.microsoft.com/office/powerpoint/2010/main" val="24210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FAD2-BD9C-8A49-BC25-47CEA88E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8" y="363537"/>
            <a:ext cx="10515600" cy="1325563"/>
          </a:xfrm>
        </p:spPr>
        <p:txBody>
          <a:bodyPr/>
          <a:lstStyle/>
          <a:p>
            <a:r>
              <a:rPr lang="en-DK" dirty="0"/>
              <a:t>Riskomomenter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62E952-3B51-3D4C-9FEF-012A81B9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80712"/>
              </p:ext>
            </p:extLst>
          </p:nvPr>
        </p:nvGraphicFramePr>
        <p:xfrm>
          <a:off x="4221956" y="1026319"/>
          <a:ext cx="5472116" cy="5318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029">
                  <a:extLst>
                    <a:ext uri="{9D8B030D-6E8A-4147-A177-3AD203B41FA5}">
                      <a16:colId xmlns:a16="http://schemas.microsoft.com/office/drawing/2014/main" val="4136451539"/>
                    </a:ext>
                  </a:extLst>
                </a:gridCol>
                <a:gridCol w="1368029">
                  <a:extLst>
                    <a:ext uri="{9D8B030D-6E8A-4147-A177-3AD203B41FA5}">
                      <a16:colId xmlns:a16="http://schemas.microsoft.com/office/drawing/2014/main" val="313579265"/>
                    </a:ext>
                  </a:extLst>
                </a:gridCol>
                <a:gridCol w="1368029">
                  <a:extLst>
                    <a:ext uri="{9D8B030D-6E8A-4147-A177-3AD203B41FA5}">
                      <a16:colId xmlns:a16="http://schemas.microsoft.com/office/drawing/2014/main" val="707859010"/>
                    </a:ext>
                  </a:extLst>
                </a:gridCol>
                <a:gridCol w="1368029">
                  <a:extLst>
                    <a:ext uri="{9D8B030D-6E8A-4147-A177-3AD203B41FA5}">
                      <a16:colId xmlns:a16="http://schemas.microsoft.com/office/drawing/2014/main" val="3959069858"/>
                    </a:ext>
                  </a:extLst>
                </a:gridCol>
              </a:tblGrid>
              <a:tr h="665078"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</a:rPr>
                        <a:t>Risikomoment</a:t>
                      </a:r>
                      <a:endParaRPr lang="en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</a:rPr>
                        <a:t>Sandsynlighed</a:t>
                      </a:r>
                      <a:endParaRPr lang="en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Konsekvens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Produkt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extLst>
                  <a:ext uri="{0D108BD9-81ED-4DB2-BD59-A6C34878D82A}">
                    <a16:rowId xmlns:a16="http://schemas.microsoft.com/office/drawing/2014/main" val="4067273329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Deltager forlader projektet</a:t>
                      </a:r>
                      <a:endParaRPr lang="en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extLst>
                  <a:ext uri="{0D108BD9-81ED-4DB2-BD59-A6C34878D82A}">
                    <a16:rowId xmlns:a16="http://schemas.microsoft.com/office/drawing/2014/main" val="1753494539"/>
                  </a:ext>
                </a:extLst>
              </a:tr>
              <a:tr h="637958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Sygdom i gruppen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3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</a:rPr>
                        <a:t>7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</a:rPr>
                        <a:t>21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extLst>
                  <a:ext uri="{0D108BD9-81ED-4DB2-BD59-A6C34878D82A}">
                    <a16:rowId xmlns:a16="http://schemas.microsoft.com/office/drawing/2014/main" val="3442249314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Fatale fejlestimater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2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</a:rPr>
                        <a:t>10</a:t>
                      </a:r>
                      <a:endParaRPr lang="en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20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extLst>
                  <a:ext uri="{0D108BD9-81ED-4DB2-BD59-A6C34878D82A}">
                    <a16:rowId xmlns:a16="http://schemas.microsoft.com/office/drawing/2014/main" val="2753935413"/>
                  </a:ext>
                </a:extLst>
              </a:tr>
              <a:tr h="743855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Store ændringer i kravene til systemet mens det udvikles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1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extLst>
                  <a:ext uri="{0D108BD9-81ED-4DB2-BD59-A6C34878D82A}">
                    <a16:rowId xmlns:a16="http://schemas.microsoft.com/office/drawing/2014/main" val="1427183574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Mangelfulde testninger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2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3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6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extLst>
                  <a:ext uri="{0D108BD9-81ED-4DB2-BD59-A6C34878D82A}">
                    <a16:rowId xmlns:a16="http://schemas.microsoft.com/office/drawing/2014/main" val="1185261447"/>
                  </a:ext>
                </a:extLst>
              </a:tr>
              <a:tr h="637958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Problemer med hardware 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2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extLst>
                  <a:ext uri="{0D108BD9-81ED-4DB2-BD59-A6C34878D82A}">
                    <a16:rowId xmlns:a16="http://schemas.microsoft.com/office/drawing/2014/main" val="2847520462"/>
                  </a:ext>
                </a:extLst>
              </a:tr>
              <a:tr h="637958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Mangelfuld opgave beskrivelse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3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10</a:t>
                      </a:r>
                      <a:endParaRPr lang="en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</a:rPr>
                        <a:t>30</a:t>
                      </a:r>
                      <a:endParaRPr lang="en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16" marR="65216" marT="0" marB="0"/>
                </a:tc>
                <a:extLst>
                  <a:ext uri="{0D108BD9-81ED-4DB2-BD59-A6C34878D82A}">
                    <a16:rowId xmlns:a16="http://schemas.microsoft.com/office/drawing/2014/main" val="340612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5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039E-EB87-9F48-96FC-AB6A5950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0"/>
            <a:ext cx="10515600" cy="1325563"/>
          </a:xfrm>
        </p:spPr>
        <p:txBody>
          <a:bodyPr/>
          <a:lstStyle/>
          <a:p>
            <a:r>
              <a:rPr lang="en-DK" dirty="0"/>
              <a:t>Risikotabel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00191C-2E1D-A540-B16C-F9FD46A31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78992"/>
              </p:ext>
            </p:extLst>
          </p:nvPr>
        </p:nvGraphicFramePr>
        <p:xfrm>
          <a:off x="3829050" y="662781"/>
          <a:ext cx="5943601" cy="5983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323">
                  <a:extLst>
                    <a:ext uri="{9D8B030D-6E8A-4147-A177-3AD203B41FA5}">
                      <a16:colId xmlns:a16="http://schemas.microsoft.com/office/drawing/2014/main" val="2293571450"/>
                    </a:ext>
                  </a:extLst>
                </a:gridCol>
                <a:gridCol w="802840">
                  <a:extLst>
                    <a:ext uri="{9D8B030D-6E8A-4147-A177-3AD203B41FA5}">
                      <a16:colId xmlns:a16="http://schemas.microsoft.com/office/drawing/2014/main" val="3414835225"/>
                    </a:ext>
                  </a:extLst>
                </a:gridCol>
                <a:gridCol w="677226">
                  <a:extLst>
                    <a:ext uri="{9D8B030D-6E8A-4147-A177-3AD203B41FA5}">
                      <a16:colId xmlns:a16="http://schemas.microsoft.com/office/drawing/2014/main" val="1973738703"/>
                    </a:ext>
                  </a:extLst>
                </a:gridCol>
                <a:gridCol w="492527">
                  <a:extLst>
                    <a:ext uri="{9D8B030D-6E8A-4147-A177-3AD203B41FA5}">
                      <a16:colId xmlns:a16="http://schemas.microsoft.com/office/drawing/2014/main" val="673976595"/>
                    </a:ext>
                  </a:extLst>
                </a:gridCol>
                <a:gridCol w="919022">
                  <a:extLst>
                    <a:ext uri="{9D8B030D-6E8A-4147-A177-3AD203B41FA5}">
                      <a16:colId xmlns:a16="http://schemas.microsoft.com/office/drawing/2014/main" val="1955871105"/>
                    </a:ext>
                  </a:extLst>
                </a:gridCol>
                <a:gridCol w="980587">
                  <a:extLst>
                    <a:ext uri="{9D8B030D-6E8A-4147-A177-3AD203B41FA5}">
                      <a16:colId xmlns:a16="http://schemas.microsoft.com/office/drawing/2014/main" val="4004566731"/>
                    </a:ext>
                  </a:extLst>
                </a:gridCol>
                <a:gridCol w="717444">
                  <a:extLst>
                    <a:ext uri="{9D8B030D-6E8A-4147-A177-3AD203B41FA5}">
                      <a16:colId xmlns:a16="http://schemas.microsoft.com/office/drawing/2014/main" val="4085698869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351665453"/>
                    </a:ext>
                  </a:extLst>
                </a:gridCol>
              </a:tblGrid>
              <a:tr h="575519"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Risikomoment</a:t>
                      </a:r>
                      <a:endParaRPr lang="en-DK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Sandsynlighed</a:t>
                      </a:r>
                      <a:endParaRPr lang="en-DK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Konsekvens 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Produkt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Præventive tiltag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Ansvarlig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Løsning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Ansvarlig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extLst>
                  <a:ext uri="{0D108BD9-81ED-4DB2-BD59-A6C34878D82A}">
                    <a16:rowId xmlns:a16="http://schemas.microsoft.com/office/drawing/2014/main" val="1880311691"/>
                  </a:ext>
                </a:extLst>
              </a:tr>
              <a:tr h="575519">
                <a:tc>
                  <a:txBody>
                    <a:bodyPr/>
                    <a:lstStyle/>
                    <a:p>
                      <a:r>
                        <a:rPr lang="da-DK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Deltager forlader projektet</a:t>
                      </a:r>
                      <a:endParaRPr lang="en-DK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DK" sz="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DK" sz="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r>
                        <a:rPr lang="da-DK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DK" sz="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216" marR="6521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Sikre godt arbejdsmiljø, socialmiljø</a:t>
                      </a:r>
                    </a:p>
                    <a:p>
                      <a:pPr algn="l"/>
                      <a:r>
                        <a:rPr lang="da-DK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 kode</a:t>
                      </a:r>
                      <a:endParaRPr lang="en-DK" sz="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Simon</a:t>
                      </a:r>
                      <a:endParaRPr lang="en-DK" sz="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 har en afløsningsplan</a:t>
                      </a:r>
                      <a:endParaRPr lang="en-DK" sz="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resterende gruppedeltagere</a:t>
                      </a:r>
                      <a:endParaRPr lang="en-DK" sz="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334" marR="32334" marT="0" marB="0"/>
                </a:tc>
                <a:extLst>
                  <a:ext uri="{0D108BD9-81ED-4DB2-BD59-A6C34878D82A}">
                    <a16:rowId xmlns:a16="http://schemas.microsoft.com/office/drawing/2014/main" val="3899396605"/>
                  </a:ext>
                </a:extLst>
              </a:tr>
              <a:tr h="459245"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Sygdom i gruppen</a:t>
                      </a:r>
                      <a:endParaRPr lang="en-DK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3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7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21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Sikre mindst to projektdeltagere på løsning af samme opgave.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Laura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Omfordeling af opgaver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Laura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extLst>
                  <a:ext uri="{0D108BD9-81ED-4DB2-BD59-A6C34878D82A}">
                    <a16:rowId xmlns:a16="http://schemas.microsoft.com/office/drawing/2014/main" val="2407496901"/>
                  </a:ext>
                </a:extLst>
              </a:tr>
              <a:tr h="639959"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Fatale fejlestimater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2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10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20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Løbende orientering og fællesopsamling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Projektdeltagerne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Opsøge eksternhjælp/ underviser</a:t>
                      </a:r>
                      <a:endParaRPr lang="en-DK" sz="600">
                        <a:effectLst/>
                      </a:endParaRPr>
                    </a:p>
                    <a:p>
                      <a:pPr algn="l"/>
                      <a:r>
                        <a:rPr lang="da-DK" sz="600">
                          <a:effectLst/>
                        </a:rPr>
                        <a:t>Arbejde i fritid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Projektdeltagene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extLst>
                  <a:ext uri="{0D108BD9-81ED-4DB2-BD59-A6C34878D82A}">
                    <a16:rowId xmlns:a16="http://schemas.microsoft.com/office/drawing/2014/main" val="2885858653"/>
                  </a:ext>
                </a:extLst>
              </a:tr>
              <a:tr h="1066599">
                <a:tc>
                  <a:txBody>
                    <a:bodyPr/>
                    <a:lstStyle/>
                    <a:p>
                      <a:pPr algn="ctr"/>
                      <a:r>
                        <a:rPr lang="da-DK" sz="600" dirty="0">
                          <a:effectLst/>
                        </a:rPr>
                        <a:t>Store ændringer i kravene til systemet mens det udvikles</a:t>
                      </a:r>
                      <a:endParaRPr lang="en-DK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1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Gennemgå kritiske områder af kravspecifikation med kunden og lave grundig plan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Projektgruppen og kunden</a:t>
                      </a:r>
                      <a:endParaRPr lang="en-DK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Kunden faktureres for alle ændringer der laves i forhold til kravspecifikation efter kick off mødet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Projektdeltagerne</a:t>
                      </a:r>
                      <a:endParaRPr lang="en-DK" sz="600">
                        <a:effectLst/>
                      </a:endParaRPr>
                    </a:p>
                    <a:p>
                      <a:pPr algn="l"/>
                      <a:r>
                        <a:rPr lang="da-DK" sz="600">
                          <a:effectLst/>
                        </a:rPr>
                        <a:t>Og kunden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extLst>
                  <a:ext uri="{0D108BD9-81ED-4DB2-BD59-A6C34878D82A}">
                    <a16:rowId xmlns:a16="http://schemas.microsoft.com/office/drawing/2014/main" val="1131682111"/>
                  </a:ext>
                </a:extLst>
              </a:tr>
              <a:tr h="959939"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Mangelfulde testninger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2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3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6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600" dirty="0">
                          <a:effectLst/>
                        </a:rPr>
                        <a:t>Løbende opsamlinger og test af løsninger</a:t>
                      </a:r>
                      <a:endParaRPr lang="en-DK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Rasmus</a:t>
                      </a:r>
                      <a:endParaRPr lang="en-DK" sz="600">
                        <a:effectLst/>
                      </a:endParaRPr>
                    </a:p>
                    <a:p>
                      <a:pPr algn="l"/>
                      <a:r>
                        <a:rPr lang="da-DK" sz="600" dirty="0">
                          <a:effectLst/>
                        </a:rPr>
                        <a:t> 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Spørge klassekammerater om gennemgang fællesopsamling i gruppen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Projektdeltager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extLst>
                  <a:ext uri="{0D108BD9-81ED-4DB2-BD59-A6C34878D82A}">
                    <a16:rowId xmlns:a16="http://schemas.microsoft.com/office/drawing/2014/main" val="731482993"/>
                  </a:ext>
                </a:extLst>
              </a:tr>
              <a:tr h="639959"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Problemer med hardware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2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Backup på egen computer og pushe jævnligt til github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Enkelte projektdeltager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Dele computer eller finde en lånecomputer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Projektdeltager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extLst>
                  <a:ext uri="{0D108BD9-81ED-4DB2-BD59-A6C34878D82A}">
                    <a16:rowId xmlns:a16="http://schemas.microsoft.com/office/drawing/2014/main" val="768370600"/>
                  </a:ext>
                </a:extLst>
              </a:tr>
              <a:tr h="1066599">
                <a:tc>
                  <a:txBody>
                    <a:bodyPr/>
                    <a:lstStyle/>
                    <a:p>
                      <a:pPr algn="l"/>
                      <a:r>
                        <a:rPr lang="da-DK" sz="600" dirty="0" err="1">
                          <a:effectLst/>
                        </a:rPr>
                        <a:t>Misfortået</a:t>
                      </a:r>
                      <a:r>
                        <a:rPr lang="da-DK" sz="600" dirty="0">
                          <a:effectLst/>
                        </a:rPr>
                        <a:t> opgave beskrivelse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3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10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30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Jævnlige statusopdateringer med kunden/underviser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Projektdeltager og kunde/underviser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>
                          <a:effectLst/>
                        </a:rPr>
                        <a:t>Vi udvikler sideløbende vores eget projekt eller spørge om flere midler og evt. ny deadline</a:t>
                      </a:r>
                      <a:endParaRPr lang="en-DK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600" dirty="0">
                          <a:effectLst/>
                        </a:rPr>
                        <a:t>Projektdeltager og underviser og kunde</a:t>
                      </a:r>
                      <a:endParaRPr lang="en-DK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334" marR="32334" marT="0" marB="0"/>
                </a:tc>
                <a:extLst>
                  <a:ext uri="{0D108BD9-81ED-4DB2-BD59-A6C34878D82A}">
                    <a16:rowId xmlns:a16="http://schemas.microsoft.com/office/drawing/2014/main" val="3629704618"/>
                  </a:ext>
                </a:extLst>
              </a:tr>
            </a:tbl>
          </a:graphicData>
        </a:graphic>
      </p:graphicFrame>
      <p:pic>
        <p:nvPicPr>
          <p:cNvPr id="5" name="Billede 4">
            <a:extLst>
              <a:ext uri="{FF2B5EF4-FFF2-40B4-BE49-F238E27FC236}">
                <a16:creationId xmlns:a16="http://schemas.microsoft.com/office/drawing/2014/main" id="{37036D88-FF0A-3946-B8FA-0B5BD9D6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1390040"/>
            <a:ext cx="3553979" cy="154598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58F4D86-5B23-FA4F-AD5A-AF41520E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4" y="3000498"/>
            <a:ext cx="3184282" cy="1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0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263</Words>
  <Application>Microsoft Macintosh PowerPoint</Application>
  <PresentationFormat>Widescreen</PresentationFormat>
  <Paragraphs>104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Risikoanalyse og risikoplan over Marios PizzaBar Projekt</vt:lpstr>
      <vt:lpstr>Riskomomenter</vt:lpstr>
      <vt:lpstr>Risikotabel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Risikoanalyse og risikoplan over Marios PizzaBar Projekt</dc:title>
  <dc:creator>Simon Ørskov Dieckmann Pedersen</dc:creator>
  <cp:lastModifiedBy>Rasmus Skjelmose Wøldike</cp:lastModifiedBy>
  <cp:revision>3</cp:revision>
  <dcterms:created xsi:type="dcterms:W3CDTF">2021-10-14T07:21:11Z</dcterms:created>
  <dcterms:modified xsi:type="dcterms:W3CDTF">2021-10-15T11:17:52Z</dcterms:modified>
</cp:coreProperties>
</file>