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0"/>
  </p:notesMasterIdLst>
  <p:handoutMasterIdLst>
    <p:handoutMasterId r:id="rId41"/>
  </p:handoutMasterIdLst>
  <p:sldIdLst>
    <p:sldId id="372" r:id="rId2"/>
    <p:sldId id="256" r:id="rId3"/>
    <p:sldId id="261" r:id="rId4"/>
    <p:sldId id="257" r:id="rId5"/>
    <p:sldId id="269" r:id="rId6"/>
    <p:sldId id="317" r:id="rId7"/>
    <p:sldId id="369" r:id="rId8"/>
    <p:sldId id="370" r:id="rId9"/>
    <p:sldId id="320" r:id="rId10"/>
    <p:sldId id="322" r:id="rId11"/>
    <p:sldId id="308" r:id="rId12"/>
    <p:sldId id="330" r:id="rId13"/>
    <p:sldId id="332" r:id="rId14"/>
    <p:sldId id="339" r:id="rId15"/>
    <p:sldId id="340" r:id="rId16"/>
    <p:sldId id="373" r:id="rId17"/>
    <p:sldId id="341" r:id="rId18"/>
    <p:sldId id="361" r:id="rId19"/>
    <p:sldId id="298" r:id="rId20"/>
    <p:sldId id="358" r:id="rId21"/>
    <p:sldId id="345" r:id="rId22"/>
    <p:sldId id="346" r:id="rId23"/>
    <p:sldId id="350" r:id="rId24"/>
    <p:sldId id="290" r:id="rId25"/>
    <p:sldId id="362" r:id="rId26"/>
    <p:sldId id="371" r:id="rId27"/>
    <p:sldId id="287" r:id="rId28"/>
    <p:sldId id="291" r:id="rId29"/>
    <p:sldId id="374" r:id="rId30"/>
    <p:sldId id="375" r:id="rId31"/>
    <p:sldId id="376" r:id="rId32"/>
    <p:sldId id="377" r:id="rId33"/>
    <p:sldId id="378" r:id="rId34"/>
    <p:sldId id="379" r:id="rId35"/>
    <p:sldId id="380" r:id="rId36"/>
    <p:sldId id="381" r:id="rId37"/>
    <p:sldId id="382" r:id="rId38"/>
    <p:sldId id="383" r:id="rId39"/>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0"/>
    <p:restoredTop sz="64385" autoAdjust="0"/>
  </p:normalViewPr>
  <p:slideViewPr>
    <p:cSldViewPr snapToGrid="0">
      <p:cViewPr varScale="1">
        <p:scale>
          <a:sx n="42" d="100"/>
          <a:sy n="42" d="100"/>
        </p:scale>
        <p:origin x="232" y="976"/>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4/24/20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19</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4/24/20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PRINT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Background Info Sheet for anyone who hasn’t submitted one</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19</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21</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22</a:t>
            </a:fld>
            <a:endParaRPr/>
          </a:p>
        </p:txBody>
      </p:sp>
    </p:spTree>
    <p:extLst>
      <p:ext uri="{BB962C8B-B14F-4D97-AF65-F5344CB8AC3E}">
        <p14:creationId xmlns:p14="http://schemas.microsoft.com/office/powerpoint/2010/main" val="36129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09505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29</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30</a:t>
            </a:fld>
            <a:endParaRPr/>
          </a:p>
        </p:txBody>
      </p:sp>
    </p:spTree>
    <p:extLst>
      <p:ext uri="{BB962C8B-B14F-4D97-AF65-F5344CB8AC3E}">
        <p14:creationId xmlns:p14="http://schemas.microsoft.com/office/powerpoint/2010/main" val="4116111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82357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17974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34</a:t>
            </a:fld>
            <a:endParaRPr/>
          </a:p>
        </p:txBody>
      </p:sp>
    </p:spTree>
    <p:extLst>
      <p:ext uri="{BB962C8B-B14F-4D97-AF65-F5344CB8AC3E}">
        <p14:creationId xmlns:p14="http://schemas.microsoft.com/office/powerpoint/2010/main" val="419175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399835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91144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97046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576029"/>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three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a:p>
            <a:pPr>
              <a:buClr>
                <a:schemeClr val="tx2"/>
              </a:buClr>
            </a:pPr>
            <a:r>
              <a:rPr lang="en-US" sz="3400" dirty="0">
                <a:solidFill>
                  <a:schemeClr val="tx2"/>
                </a:solidFill>
                <a:latin typeface="+mn-lt"/>
              </a:rPr>
              <a:t>You must look at the portfolio in conjunction with the resume.</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competencies and design portfolio review instructions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35172</TotalTime>
  <Words>2779</Words>
  <Application>Microsoft Macintosh PowerPoint</Application>
  <PresentationFormat>Custom</PresentationFormat>
  <Paragraphs>238</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Review competencies and proficiencies  20 minutes  All SMEs should review the competencies and design portfolio review instructions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322</cp:revision>
  <dcterms:modified xsi:type="dcterms:W3CDTF">2020-04-24T15:59:41Z</dcterms:modified>
</cp:coreProperties>
</file>