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Work Sans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kMsye475wfNoWLztqPLmKVWh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 diapositiva no se debe modificar, es la portada y debe permanecer igual para todas las presentaciones</a:t>
            </a: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Escriba en esta diapositiva el titulo de la presentación y si lo desea puede agregar los temas que va exponer.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Si va a dejar solo el titulo déjelo centrado en la diapositiva.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color blanco en tipografía Arial.</a:t>
            </a: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Escriba en esta diapositiva el titulo de la presentación y si lo desea puede agregar los temas que va exponer.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Si va a dejar solo el titulo déjelo centrado en la diapositiva.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color blanco en tipografía Arial.</a:t>
            </a: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al final de su presentación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Esta diapositiva no debe modificarse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En esta diapositiva puede colocar contenidos y acompañarlos con una fotografía.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En esta diapositiva puede colocar contenidos y acompañarlos con una fotografía que vaya a lo alto del formato.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si necesita incluir textos más extensos.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Asegúrese que los textos no se monten sobre la franja verde.</a:t>
            </a: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para incluir tablas y gráficos.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Arial.</a:t>
            </a:r>
            <a:endParaRPr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4" descr="Plantilla-presentaciones_naranja_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Encabezado de sección">
  <p:cSld name="7_Encabezado de secció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3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Encabezado de sección">
  <p:cSld name="8_Encabezado de sec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4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Encabezado de sección">
  <p:cSld name="9_Encabezado de secció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6" descr="Plantilla-presentaciones_naranja_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5" descr="Plantilla presentaciones_naranja_Mesa de trabajo 1 copi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6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7" descr="plantillappt_0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cabezado de sección">
  <p:cSld name="3_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8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Encabezado de sección">
  <p:cSld name="4_Encabezado de secció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9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Encabezado de sección">
  <p:cSld name="10_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0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Encabezado de sección">
  <p:cSld name="11_Encabezado de secció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1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Encabezado de sección">
  <p:cSld name="12_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rmes/Informe%20Encuesta%20Usuarios.docx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matos/Formato%20Observaci%C3%B3n.docx" TargetMode="External"/><Relationship Id="rId5" Type="http://schemas.openxmlformats.org/officeDocument/2006/relationships/hyperlink" Target="about:blank" TargetMode="External"/><Relationship Id="rId4" Type="http://schemas.openxmlformats.org/officeDocument/2006/relationships/hyperlink" Target="http://informes/Informe%20Encuesta%20Administradores.doc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matos/Formato%20de%20Caso%20de%20Uso%20Extendido.docx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ormatos/Formato%20IEEE%20830.docx" TargetMode="Externa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169276" y="1294333"/>
            <a:ext cx="456149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Soluciones Tecnológicas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159876" y="3185592"/>
            <a:ext cx="4114800" cy="104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es-ES" sz="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Helen Dayan Palacios Fernández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es-ES" sz="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Sandra Milena López Doza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es-ES" sz="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Andrés Camilo Ruiz Bravo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es-ES" sz="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Alejandra Salcedo Valenzuela</a:t>
            </a:r>
            <a:endParaRPr sz="15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3568388" y="381206"/>
            <a:ext cx="20518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295504" y="1269980"/>
            <a:ext cx="705314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Proporcionará una comunicación directa entre los administradores o propietarios de los sitios de descanso y sus clientes.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tendrá en cuenta la información recaudada tanto de usuarios como propietarios de lugares de descanso en los alrededores de Bogotá.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Implementar un sistema de ubicación que facilite la localización de las propiedades en alquiler.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926123" y="381206"/>
            <a:ext cx="69517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Levantamiento de Información</a:t>
            </a:r>
            <a:endParaRPr sz="2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044909" y="1669620"/>
            <a:ext cx="525193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Encuesta usuario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Encuesta administrador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Entrevista usuario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Entrevista administrador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828968">
            <a:off x="5352054" y="1751387"/>
            <a:ext cx="2383521" cy="272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1163782" y="1395207"/>
            <a:ext cx="600891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DIAGRAMA DE PROCESOS </a:t>
            </a:r>
            <a:endParaRPr sz="5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2847472" y="384492"/>
            <a:ext cx="29819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PROPIETARIO</a:t>
            </a:r>
            <a:endParaRPr sz="3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741" y="1248935"/>
            <a:ext cx="5497552" cy="362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2988525" y="317523"/>
            <a:ext cx="20778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sz="3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6321" y="1014761"/>
            <a:ext cx="4662223" cy="398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326139" y="1421273"/>
            <a:ext cx="744901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sz="5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2486722" y="611579"/>
            <a:ext cx="46946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3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532" y="1491579"/>
            <a:ext cx="5519854" cy="294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973746" y="196344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95916" y="916431"/>
            <a:ext cx="34483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73746" y="1378990"/>
            <a:ext cx="31197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del proyecto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2336" y="1839219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 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82654" y="2299448"/>
            <a:ext cx="27478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 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982654" y="2762007"/>
            <a:ext cx="28087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Delimitación y alcance 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73746" y="3224566"/>
            <a:ext cx="50850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 de Levantamiento de Información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95916" y="3682465"/>
            <a:ext cx="28344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procesos 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82654" y="4109586"/>
            <a:ext cx="33041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casos de uso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3245004" y="499560"/>
            <a:ext cx="27878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sz="3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07" y="1516567"/>
            <a:ext cx="7002966" cy="283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575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2378526" y="363141"/>
            <a:ext cx="33051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PROPIETARIO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54" y="1192960"/>
            <a:ext cx="6701882" cy="372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6564923" y="4654062"/>
            <a:ext cx="2362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Caso de uso extendido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2166760" y="214882"/>
            <a:ext cx="50994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funcionales 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533738" y="1694587"/>
            <a:ext cx="325062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Seleccionar tipo de usuario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Restablecer contraseña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Modificar información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Tramite de PQRS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2573863" y="771611"/>
            <a:ext cx="4033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generales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5601222" y="1694587"/>
            <a:ext cx="294042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Búsqueda 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Realizar reservas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Realizar comentarios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Calificar propiedad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dirty="0"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9874" y="3334379"/>
            <a:ext cx="2261348" cy="171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/>
          <p:nvPr/>
        </p:nvSpPr>
        <p:spPr>
          <a:xfrm>
            <a:off x="655461" y="1765398"/>
            <a:ext cx="337784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propiedades.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dirty="0">
                <a:solidFill>
                  <a:schemeClr val="dk2"/>
                </a:solidFill>
              </a:rPr>
              <a:t>Filtrar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Habilitar y Deshabilitar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Asignar fechas hábiles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Actualizar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117560" y="169018"/>
            <a:ext cx="50994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funcionales </a:t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2344385" y="697647"/>
            <a:ext cx="46458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de propietario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4500584" y="1765398"/>
            <a:ext cx="42313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Modificar información de propiedades.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Generar o Cambiar descripción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Cambiar ubicación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Añadir o cambiar imágenes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2819189" y="3577222"/>
            <a:ext cx="30059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alquiler.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novedad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Visualizar fechas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2967" y="3343850"/>
            <a:ext cx="1500503" cy="158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1916542" y="253658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842683" y="1696802"/>
            <a:ext cx="4572000" cy="29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estará regido por la Ley 1581 de Protección de datos.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solicitará el RNT para el registro de los sitios de descanso.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estará regido por el Decreto 1524 del 2002 de control de publicidad.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será controlado por el Ministerio de Comercio, Industria y Turismo.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916014" y="776878"/>
            <a:ext cx="36391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legales</a:t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2871" y="1761763"/>
            <a:ext cx="3326647" cy="239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/>
          <p:nvPr/>
        </p:nvSpPr>
        <p:spPr>
          <a:xfrm>
            <a:off x="1901236" y="232595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630380" y="1282022"/>
            <a:ext cx="437212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de rendimiento: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   Garantizar la accesibilidad al sistema.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Fiabilidad: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El sistema debe tener una interfaz 	fácil, sencilla y comprensible.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Garantizar la seguridad de los 	datos.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Garantizar la fiabilidad en el sistema.</a:t>
            </a:r>
            <a:endParaRPr/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1578" y="3003073"/>
            <a:ext cx="1694293" cy="16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3995" y="1156413"/>
            <a:ext cx="2483752" cy="16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9318" y="3128682"/>
            <a:ext cx="1278720" cy="10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68676" y="1505958"/>
            <a:ext cx="45720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Mantenibilidad.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debe asegurar que la información y documentación sea de fácil acceso para   la modificación o actualizaciones que el propietario o usuario desea realizar.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4696772" y="1505958"/>
            <a:ext cx="4572000" cy="15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Disponibilidad.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debe estar disponible 24 horas del día los 7 días de la semana garantizando el acceso.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1877731" y="171558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6436" y="3156115"/>
            <a:ext cx="3283128" cy="184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215" y="3516158"/>
            <a:ext cx="1828988" cy="162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3005509" y="4774168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Formato IEEE 830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973746" y="192371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73746" y="810930"/>
            <a:ext cx="42578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 de casos de uso extendido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73746" y="1306461"/>
            <a:ext cx="28232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funcionales 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73746" y="1771214"/>
            <a:ext cx="32496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no  funcionales 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973745" y="2700720"/>
            <a:ext cx="26068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de versiones 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973745" y="2235967"/>
            <a:ext cx="22926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 IEEE 830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de versiones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55" y="642816"/>
            <a:ext cx="7455876" cy="450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de versiones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971" y="642816"/>
            <a:ext cx="7782292" cy="450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2308688" y="236098"/>
            <a:ext cx="4996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714632" y="1072278"/>
            <a:ext cx="673466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alquiler de reservas de sitios de descanso es base fundamental del turismo; sin embargo, se encuentran los siguientes problemas</a:t>
            </a:r>
            <a:r>
              <a:rPr lang="es-E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714632" y="2400615"/>
            <a:ext cx="4128830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comunicación entre propietarios y turistas.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sistemas que suelen usar los propietarios de fincas son poco efectivos.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Costos elevados a pequeños empresarios.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Encontrar la ubicación.</a:t>
            </a:r>
            <a:endParaRPr/>
          </a:p>
          <a:p>
            <a:pPr marL="0" marR="0" lvl="0" indent="88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rgbClr val="274FB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l="5367" t="3308" r="5731" b="3033"/>
          <a:stretch/>
        </p:blipFill>
        <p:spPr>
          <a:xfrm rot="700501">
            <a:off x="6319508" y="2578662"/>
            <a:ext cx="1972121" cy="2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6779941" y="3902927"/>
            <a:ext cx="323386" cy="323385"/>
          </a:xfrm>
          <a:prstGeom prst="flowChartConnector">
            <a:avLst/>
          </a:prstGeom>
          <a:solidFill>
            <a:srgbClr val="B80A0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3355832" y="344200"/>
            <a:ext cx="23839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39613" y="1180259"/>
            <a:ext cx="363058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importancia de realizar este proyecto radica en brindar diferentes herramientas y soluciones a los administradores y clientes que les facilite la administración y las reservas de las propiedades. </a:t>
            </a:r>
            <a:r>
              <a:rPr lang="es-ES" sz="1800">
                <a:solidFill>
                  <a:srgbClr val="274FB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ES" sz="1400">
                <a:solidFill>
                  <a:srgbClr val="274FB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>
              <a:solidFill>
                <a:srgbClr val="274F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594302" y="2579743"/>
            <a:ext cx="412174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 permitirá a los propietarios difundir la información acerca de sus propiedades en alquiler, brindará una manera más eficiente de gestionar las fechas para el alquiler; así como este posibilitará tener un buen manejo sobre los servicios que ellos ofrecen.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422" y="3439677"/>
            <a:ext cx="2047875" cy="146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2598234" y="391325"/>
            <a:ext cx="3267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79502" y="1282390"/>
            <a:ext cx="536373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que facilite a propietarios y clientes el alquiler de fincas, casa quinta y/o condominios en sitios cercanos a Bogotá.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517" y="2583080"/>
            <a:ext cx="3118161" cy="233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5452947" y="3568391"/>
            <a:ext cx="189571" cy="178420"/>
          </a:xfrm>
          <a:prstGeom prst="ellipse">
            <a:avLst/>
          </a:prstGeom>
          <a:solidFill>
            <a:srgbClr val="00A5F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rot="-1620000">
            <a:off x="6012597" y="3166948"/>
            <a:ext cx="131725" cy="178420"/>
          </a:xfrm>
          <a:prstGeom prst="triangle">
            <a:avLst>
              <a:gd name="adj" fmla="val 50000"/>
            </a:avLst>
          </a:prstGeom>
          <a:solidFill>
            <a:srgbClr val="6ACB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CB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2515107" y="205364"/>
            <a:ext cx="39586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2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01083" y="1228937"/>
            <a:ext cx="378026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Administrar la información de los servicios que prestan las fincas, casa quinta y/o condominios en alquiler.</a:t>
            </a: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Determinar las diferentes soluciones posibles para facilitar la administración y reserva de las fincas, casa quinta y/o condominios.</a:t>
            </a: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5354" y="1228938"/>
            <a:ext cx="2576978" cy="30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613317" y="1422273"/>
            <a:ext cx="423181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Categorizar las diferentes propiedades en alquiler según los servicios y beneficios que ofrecen.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Incrementar la rentabilidad de las fincas, casa quinta y/o condominios registradas en el sistema.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2594759" y="349886"/>
            <a:ext cx="42486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218" y="1422273"/>
            <a:ext cx="2353953" cy="34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3479179" y="381206"/>
            <a:ext cx="20518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256480" y="1182025"/>
            <a:ext cx="566481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 facilitará la difusión de información de alquiler de fincas, casa quinta y/o condominios en los alrededores de Bogotá.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análisis se realizará en sitios de descanso ubicados en los alrededores de Bogotá.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propietarios de lugares de descanso que no son grandes empresarios, tendrán la facilidad de administrar sus propiedades en el SI.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33182">
            <a:off x="6290814" y="2772494"/>
            <a:ext cx="2440019" cy="195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964</Words>
  <Application>Microsoft Office PowerPoint</Application>
  <PresentationFormat>Presentación en pantalla (16:9)</PresentationFormat>
  <Paragraphs>150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Work Sans</vt:lpstr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Laura Valenzuela</cp:lastModifiedBy>
  <cp:revision>2</cp:revision>
  <dcterms:created xsi:type="dcterms:W3CDTF">2018-12-10T14:32:57Z</dcterms:created>
  <dcterms:modified xsi:type="dcterms:W3CDTF">2019-10-08T02:12:36Z</dcterms:modified>
</cp:coreProperties>
</file>