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49" r:id="rId2"/>
  </p:sldMasterIdLst>
  <p:notesMasterIdLst>
    <p:notesMasterId r:id="rId18"/>
  </p:notesMasterIdLst>
  <p:sldIdLst>
    <p:sldId id="257" r:id="rId3"/>
    <p:sldId id="278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70" r:id="rId12"/>
    <p:sldId id="265" r:id="rId13"/>
    <p:sldId id="276" r:id="rId14"/>
    <p:sldId id="272" r:id="rId15"/>
    <p:sldId id="273" r:id="rId16"/>
    <p:sldId id="274" r:id="rId17"/>
  </p:sldIdLst>
  <p:sldSz cx="9144000" cy="5143500" type="screen16x9"/>
  <p:notesSz cx="6858000" cy="9144000"/>
  <p:embeddedFontLst>
    <p:embeddedFont>
      <p:font typeface="Fira Sans Extra Condensed" panose="020B0503050000020004" pitchFamily="34" charset="0"/>
      <p:regular r:id="rId19"/>
      <p:bold r:id="rId20"/>
      <p:italic r:id="rId21"/>
      <p:boldItalic r:id="rId22"/>
    </p:embeddedFont>
    <p:embeddedFont>
      <p:font typeface="Montserrat" panose="00000500000000000000" pitchFamily="2" charset="0"/>
      <p:regular r:id="rId23"/>
      <p:bold r:id="rId24"/>
      <p:italic r:id="rId25"/>
      <p:boldItalic r:id="rId26"/>
    </p:embeddedFont>
    <p:embeddedFont>
      <p:font typeface="Montserrat Medium" panose="00000600000000000000" pitchFamily="2" charset="0"/>
      <p:regular r:id="rId27"/>
      <p:bold r:id="rId28"/>
      <p:italic r:id="rId29"/>
      <p:boldItalic r:id="rId30"/>
    </p:embeddedFont>
    <p:embeddedFont>
      <p:font typeface="Montserrat SemiBold" panose="00000700000000000000" pitchFamily="2" charset="0"/>
      <p:regular r:id="rId31"/>
      <p:bold r:id="rId32"/>
      <p:italic r:id="rId33"/>
      <p:boldItalic r:id="rId34"/>
    </p:embeddedFont>
    <p:embeddedFont>
      <p:font typeface="Proxima Nova" panose="020B0604020202020204" charset="0"/>
      <p:regular r:id="rId35"/>
      <p:bold r:id="rId36"/>
      <p:italic r:id="rId37"/>
      <p:boldItalic r:id="rId38"/>
    </p:embeddedFont>
    <p:embeddedFont>
      <p:font typeface="Proxima Nova Semibold" panose="020B0604020202020204" charset="0"/>
      <p:regular r:id="rId39"/>
      <p:bold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507287E-5085-4811-A007-53FA267C6B9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3969" autoAdjust="0"/>
  </p:normalViewPr>
  <p:slideViewPr>
    <p:cSldViewPr snapToGrid="0">
      <p:cViewPr>
        <p:scale>
          <a:sx n="100" d="100"/>
          <a:sy n="100" d="100"/>
        </p:scale>
        <p:origin x="528" y="-96"/>
      </p:cViewPr>
      <p:guideLst/>
    </p:cSldViewPr>
  </p:slideViewPr>
  <p:outlineViewPr>
    <p:cViewPr>
      <p:scale>
        <a:sx n="33" d="100"/>
        <a:sy n="33" d="100"/>
      </p:scale>
      <p:origin x="0" y="-55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9" Type="http://schemas.openxmlformats.org/officeDocument/2006/relationships/font" Target="fonts/font21.fntdata"/><Relationship Id="rId21" Type="http://schemas.openxmlformats.org/officeDocument/2006/relationships/font" Target="fonts/font3.fntdata"/><Relationship Id="rId34" Type="http://schemas.openxmlformats.org/officeDocument/2006/relationships/font" Target="fonts/font16.fntdata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openxmlformats.org/officeDocument/2006/relationships/font" Target="fonts/font19.fntdata"/><Relationship Id="rId40" Type="http://schemas.openxmlformats.org/officeDocument/2006/relationships/font" Target="fonts/font22.fntdata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font" Target="fonts/font18.fntdata"/><Relationship Id="rId10" Type="http://schemas.openxmlformats.org/officeDocument/2006/relationships/slide" Target="slides/slide8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font" Target="fonts/font17.fntdata"/><Relationship Id="rId43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7.fntdata"/><Relationship Id="rId33" Type="http://schemas.openxmlformats.org/officeDocument/2006/relationships/font" Target="fonts/font15.fntdata"/><Relationship Id="rId38" Type="http://schemas.openxmlformats.org/officeDocument/2006/relationships/font" Target="fonts/font20.fntdata"/><Relationship Id="rId20" Type="http://schemas.openxmlformats.org/officeDocument/2006/relationships/font" Target="fonts/font2.fntdata"/><Relationship Id="rId41" Type="http://schemas.openxmlformats.org/officeDocument/2006/relationships/font" Target="fonts/font2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8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8739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Google Shape;45;g25fc6f885e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587" name="Google Shape;46;g25fc6f885eb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Google Shape;213;g1de95a381e3_0_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66" name="Google Shape;214;g1de95a381e3_0_2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Google Shape;213;g1de95a381e3_0_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66" name="Google Shape;214;g1de95a381e3_0_2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0" name="Google Shape;909;g206c8bf2e1f_0_5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721" name="Google Shape;910;g206c8bf2e1f_0_5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Google Shape;181;g1de95a381e3_0_5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594" name="Google Shape;182;g1de95a381e3_0_5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Google Shape;64;g21b6cc432ef_0_9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598" name="Google Shape;65;g21b6cc432ef_0_9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Google Shape;98;g1de95a381e3_0_5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02" name="Google Shape;99;g1de95a381e3_0_5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Google Shape;130;g1de95a381e3_0_3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24" name="Google Shape;131;g1de95a381e3_0_3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Google Shape;577;g2a5868fc0f2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50" name="Google Shape;578;g2a5868fc0f2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Google Shape;213;g1de95a381e3_0_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58" name="Google Shape;214;g1de95a381e3_0_2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0" name="Google Shape;213;g1de95a381e3_0_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61" name="Google Shape;214;g1de95a381e3_0_2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Google Shape;213;g1de95a381e3_0_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79" name="Google Shape;214;g1de95a381e3_0_2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8" name="Google Shape;9;p2"/>
          <p:cNvSpPr txBox="1">
            <a:spLocks noGrp="1"/>
          </p:cNvSpPr>
          <p:nvPr>
            <p:ph type="ctrTitle"/>
          </p:nvPr>
        </p:nvSpPr>
        <p:spPr>
          <a:xfrm>
            <a:off x="715100" y="1577992"/>
            <a:ext cx="4487400" cy="155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48579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5100" y="3135908"/>
            <a:ext cx="4487400" cy="4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8" name="Google Shape;37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558475"/>
            <a:ext cx="65760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048729" name="Google Shape;38;p11"/>
          <p:cNvSpPr txBox="1">
            <a:spLocks noGrp="1"/>
          </p:cNvSpPr>
          <p:nvPr>
            <p:ph type="subTitle" idx="1"/>
          </p:nvPr>
        </p:nvSpPr>
        <p:spPr>
          <a:xfrm>
            <a:off x="1284000" y="3069625"/>
            <a:ext cx="65760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4" name="Google Shape;12;p3"/>
          <p:cNvSpPr txBox="1">
            <a:spLocks noGrp="1"/>
          </p:cNvSpPr>
          <p:nvPr>
            <p:ph type="title"/>
          </p:nvPr>
        </p:nvSpPr>
        <p:spPr>
          <a:xfrm>
            <a:off x="720000" y="2179625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48725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2996550" y="1337825"/>
            <a:ext cx="3150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048726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2391925" y="3132175"/>
            <a:ext cx="43602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Google Shape;16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048685" name="Google Shape;17;p4"/>
          <p:cNvSpPr txBox="1">
            <a:spLocks noGrp="1"/>
          </p:cNvSpPr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0" name="Google Shape;19;p5"/>
          <p:cNvSpPr txBox="1">
            <a:spLocks noGrp="1"/>
          </p:cNvSpPr>
          <p:nvPr>
            <p:ph type="subTitle" idx="1"/>
          </p:nvPr>
        </p:nvSpPr>
        <p:spPr>
          <a:xfrm>
            <a:off x="1181425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048731" name="Google Shape;20;p5"/>
          <p:cNvSpPr txBox="1">
            <a:spLocks noGrp="1"/>
          </p:cNvSpPr>
          <p:nvPr>
            <p:ph type="subTitle" idx="2"/>
          </p:nvPr>
        </p:nvSpPr>
        <p:spPr>
          <a:xfrm>
            <a:off x="4836300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048732" name="Google Shape;21;p5"/>
          <p:cNvSpPr txBox="1">
            <a:spLocks noGrp="1"/>
          </p:cNvSpPr>
          <p:nvPr>
            <p:ph type="subTitle" idx="3"/>
          </p:nvPr>
        </p:nvSpPr>
        <p:spPr>
          <a:xfrm>
            <a:off x="1181425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lvl9pPr>
          </a:lstStyle>
          <a:p>
            <a:endParaRPr/>
          </a:p>
        </p:txBody>
      </p:sp>
      <p:sp>
        <p:nvSpPr>
          <p:cNvPr id="1048733" name="Google Shape;22;p5"/>
          <p:cNvSpPr txBox="1">
            <a:spLocks noGrp="1"/>
          </p:cNvSpPr>
          <p:nvPr>
            <p:ph type="subTitle" idx="4"/>
          </p:nvPr>
        </p:nvSpPr>
        <p:spPr>
          <a:xfrm>
            <a:off x="4836300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lvl9pPr>
          </a:lstStyle>
          <a:p>
            <a:endParaRPr/>
          </a:p>
        </p:txBody>
      </p:sp>
      <p:sp>
        <p:nvSpPr>
          <p:cNvPr id="1048734" name="Google Shape;23;p5"/>
          <p:cNvSpPr txBox="1">
            <a:spLocks noGrp="1"/>
          </p:cNvSpPr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accent6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Google Shape;25;p6"/>
          <p:cNvSpPr txBox="1">
            <a:spLocks noGrp="1"/>
          </p:cNvSpPr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2" name="Google Shape;27;p7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3322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048723" name="Google Shape;28;p7"/>
          <p:cNvSpPr txBox="1">
            <a:spLocks noGrp="1"/>
          </p:cNvSpPr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5" name="Google Shape;30;p8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6" name="Google Shape;32;p9"/>
          <p:cNvSpPr txBox="1">
            <a:spLocks noGrp="1"/>
          </p:cNvSpPr>
          <p:nvPr>
            <p:ph type="title"/>
          </p:nvPr>
        </p:nvSpPr>
        <p:spPr>
          <a:xfrm>
            <a:off x="720000" y="367423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48737" name="Google Shape;33;p9"/>
          <p:cNvSpPr txBox="1">
            <a:spLocks noGrp="1"/>
          </p:cNvSpPr>
          <p:nvPr>
            <p:ph type="subTitle" idx="1"/>
          </p:nvPr>
        </p:nvSpPr>
        <p:spPr>
          <a:xfrm>
            <a:off x="2241550" y="1348750"/>
            <a:ext cx="4661100" cy="168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7" name="Google Shape;35;p10"/>
          <p:cNvSpPr txBox="1">
            <a:spLocks noGrp="1"/>
          </p:cNvSpPr>
          <p:nvPr>
            <p:ph type="title"/>
          </p:nvPr>
        </p:nvSpPr>
        <p:spPr>
          <a:xfrm>
            <a:off x="720000" y="2285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Google Shape;6;p1"/>
          <p:cNvSpPr txBox="1">
            <a:spLocks noGrp="1"/>
          </p:cNvSpPr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04857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096600"/>
            <a:ext cx="7713600" cy="351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Google Shape;41;p13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048691" name="Google Shape;42;p13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slide" Target="slide4.xml"/><Relationship Id="rId7" Type="http://schemas.openxmlformats.org/officeDocument/2006/relationships/slide" Target="slide8.xml"/><Relationship Id="rId12" Type="http://schemas.openxmlformats.org/officeDocument/2006/relationships/slide" Target="slide1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Relationship Id="rId6" Type="http://schemas.openxmlformats.org/officeDocument/2006/relationships/slide" Target="slide7.xml"/><Relationship Id="rId11" Type="http://schemas.openxmlformats.org/officeDocument/2006/relationships/slide" Target="slide13.xml"/><Relationship Id="rId5" Type="http://schemas.openxmlformats.org/officeDocument/2006/relationships/slide" Target="slide6.xml"/><Relationship Id="rId10" Type="http://schemas.openxmlformats.org/officeDocument/2006/relationships/slide" Target="slide12.xml"/><Relationship Id="rId4" Type="http://schemas.openxmlformats.org/officeDocument/2006/relationships/slide" Target="slide5.xml"/><Relationship Id="rId9" Type="http://schemas.openxmlformats.org/officeDocument/2006/relationships/slide" Target="slide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flEMWHcDMkgx3lRiCuf4kZwmFL0hrCkV/view?usp=drive_link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0" name="Google Shape;48;p15"/>
          <p:cNvSpPr txBox="1">
            <a:spLocks noGrp="1"/>
          </p:cNvSpPr>
          <p:nvPr>
            <p:ph type="ctrTitle"/>
          </p:nvPr>
        </p:nvSpPr>
        <p:spPr>
          <a:xfrm>
            <a:off x="304800" y="2571476"/>
            <a:ext cx="4896743" cy="155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200" dirty="0"/>
              <a:t>SISTEMA DE INFORMACIÓN PARA LA GESTIÓN DE VOUCHER DE DEVOLUCIONES SCORTS UNIFORMS</a:t>
            </a:r>
            <a:endParaRPr sz="3200" dirty="0"/>
          </a:p>
        </p:txBody>
      </p:sp>
      <p:sp>
        <p:nvSpPr>
          <p:cNvPr id="1048581" name="Google Shape;49;p15"/>
          <p:cNvSpPr txBox="1">
            <a:spLocks noGrp="1"/>
          </p:cNvSpPr>
          <p:nvPr>
            <p:ph type="subTitle" idx="1"/>
          </p:nvPr>
        </p:nvSpPr>
        <p:spPr>
          <a:xfrm>
            <a:off x="2024343" y="3914576"/>
            <a:ext cx="4487400" cy="4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………………………….</a:t>
            </a:r>
            <a:endParaRPr dirty="0"/>
          </a:p>
        </p:txBody>
      </p:sp>
      <p:grpSp>
        <p:nvGrpSpPr>
          <p:cNvPr id="27" name="Google Shape;51;p15"/>
          <p:cNvGrpSpPr/>
          <p:nvPr/>
        </p:nvGrpSpPr>
        <p:grpSpPr>
          <a:xfrm>
            <a:off x="5744669" y="1050890"/>
            <a:ext cx="2981641" cy="3041171"/>
            <a:chOff x="5202803" y="842207"/>
            <a:chExt cx="3459798" cy="3459090"/>
          </a:xfrm>
        </p:grpSpPr>
        <p:sp>
          <p:nvSpPr>
            <p:cNvPr id="1048582" name="Google Shape;52;p15"/>
            <p:cNvSpPr/>
            <p:nvPr/>
          </p:nvSpPr>
          <p:spPr>
            <a:xfrm>
              <a:off x="6145108" y="2727685"/>
              <a:ext cx="1573928" cy="1573612"/>
            </a:xfrm>
            <a:custGeom>
              <a:avLst/>
              <a:gdLst/>
              <a:ahLst/>
              <a:cxnLst/>
              <a:rect l="l" t="t" r="r" b="b"/>
              <a:pathLst>
                <a:path w="1896299" h="1895918" extrusionOk="0">
                  <a:moveTo>
                    <a:pt x="948387" y="190"/>
                  </a:moveTo>
                  <a:cubicBezTo>
                    <a:pt x="916717" y="190"/>
                    <a:pt x="885142" y="2092"/>
                    <a:pt x="853282" y="5326"/>
                  </a:cubicBezTo>
                  <a:cubicBezTo>
                    <a:pt x="821422" y="8560"/>
                    <a:pt x="790608" y="13600"/>
                    <a:pt x="759699" y="19972"/>
                  </a:cubicBezTo>
                  <a:cubicBezTo>
                    <a:pt x="750188" y="21874"/>
                    <a:pt x="741439" y="23871"/>
                    <a:pt x="732404" y="26059"/>
                  </a:cubicBezTo>
                  <a:cubicBezTo>
                    <a:pt x="725179" y="56816"/>
                    <a:pt x="716418" y="87193"/>
                    <a:pt x="706155" y="117074"/>
                  </a:cubicBezTo>
                  <a:cubicBezTo>
                    <a:pt x="695949" y="146972"/>
                    <a:pt x="684236" y="176334"/>
                    <a:pt x="671061" y="205046"/>
                  </a:cubicBezTo>
                  <a:cubicBezTo>
                    <a:pt x="657873" y="233768"/>
                    <a:pt x="643290" y="261792"/>
                    <a:pt x="627313" y="289119"/>
                  </a:cubicBezTo>
                  <a:cubicBezTo>
                    <a:pt x="611335" y="316319"/>
                    <a:pt x="593931" y="342854"/>
                    <a:pt x="575385" y="368342"/>
                  </a:cubicBezTo>
                  <a:cubicBezTo>
                    <a:pt x="556756" y="393864"/>
                    <a:pt x="536854" y="418432"/>
                    <a:pt x="515755" y="441953"/>
                  </a:cubicBezTo>
                  <a:cubicBezTo>
                    <a:pt x="494726" y="465518"/>
                    <a:pt x="472505" y="487992"/>
                    <a:pt x="449181" y="509287"/>
                  </a:cubicBezTo>
                  <a:cubicBezTo>
                    <a:pt x="425785" y="530718"/>
                    <a:pt x="401438" y="550848"/>
                    <a:pt x="376140" y="569679"/>
                  </a:cubicBezTo>
                  <a:cubicBezTo>
                    <a:pt x="350789" y="588577"/>
                    <a:pt x="324507" y="606194"/>
                    <a:pt x="297394" y="622462"/>
                  </a:cubicBezTo>
                  <a:cubicBezTo>
                    <a:pt x="270297" y="638730"/>
                    <a:pt x="242396" y="653617"/>
                    <a:pt x="213796" y="667067"/>
                  </a:cubicBezTo>
                  <a:cubicBezTo>
                    <a:pt x="185265" y="680572"/>
                    <a:pt x="156067" y="692618"/>
                    <a:pt x="126204" y="703207"/>
                  </a:cubicBezTo>
                  <a:cubicBezTo>
                    <a:pt x="96441" y="713776"/>
                    <a:pt x="66158" y="722823"/>
                    <a:pt x="35474" y="730312"/>
                  </a:cubicBezTo>
                  <a:lnTo>
                    <a:pt x="25964" y="732594"/>
                  </a:lnTo>
                  <a:cubicBezTo>
                    <a:pt x="18641" y="763313"/>
                    <a:pt x="12839" y="794412"/>
                    <a:pt x="8559" y="825702"/>
                  </a:cubicBezTo>
                  <a:cubicBezTo>
                    <a:pt x="4280" y="856992"/>
                    <a:pt x="1712" y="888471"/>
                    <a:pt x="571" y="920046"/>
                  </a:cubicBezTo>
                  <a:cubicBezTo>
                    <a:pt x="571" y="929557"/>
                    <a:pt x="571" y="939067"/>
                    <a:pt x="0" y="947912"/>
                  </a:cubicBezTo>
                  <a:cubicBezTo>
                    <a:pt x="0" y="979614"/>
                    <a:pt x="1585" y="1011157"/>
                    <a:pt x="4755" y="1042541"/>
                  </a:cubicBezTo>
                  <a:cubicBezTo>
                    <a:pt x="7899" y="1073986"/>
                    <a:pt x="12629" y="1105252"/>
                    <a:pt x="18926" y="1136220"/>
                  </a:cubicBezTo>
                  <a:cubicBezTo>
                    <a:pt x="25175" y="1167195"/>
                    <a:pt x="33016" y="1197828"/>
                    <a:pt x="42417" y="1227996"/>
                  </a:cubicBezTo>
                  <a:cubicBezTo>
                    <a:pt x="79978" y="1349102"/>
                    <a:pt x="141492" y="1461425"/>
                    <a:pt x="223307" y="1558296"/>
                  </a:cubicBezTo>
                  <a:cubicBezTo>
                    <a:pt x="243612" y="1582514"/>
                    <a:pt x="265166" y="1605656"/>
                    <a:pt x="287883" y="1627628"/>
                  </a:cubicBezTo>
                  <a:cubicBezTo>
                    <a:pt x="310535" y="1649663"/>
                    <a:pt x="334277" y="1670549"/>
                    <a:pt x="359021" y="1690207"/>
                  </a:cubicBezTo>
                  <a:cubicBezTo>
                    <a:pt x="383749" y="1709798"/>
                    <a:pt x="409522" y="1728249"/>
                    <a:pt x="436057" y="1745272"/>
                  </a:cubicBezTo>
                  <a:cubicBezTo>
                    <a:pt x="462591" y="1762296"/>
                    <a:pt x="490076" y="1778083"/>
                    <a:pt x="518227" y="1792825"/>
                  </a:cubicBezTo>
                  <a:cubicBezTo>
                    <a:pt x="546378" y="1807566"/>
                    <a:pt x="575290" y="1820025"/>
                    <a:pt x="604773" y="1831533"/>
                  </a:cubicBezTo>
                  <a:cubicBezTo>
                    <a:pt x="634256" y="1843040"/>
                    <a:pt x="664214" y="1852931"/>
                    <a:pt x="694647" y="1861396"/>
                  </a:cubicBezTo>
                  <a:cubicBezTo>
                    <a:pt x="725081" y="1869860"/>
                    <a:pt x="755990" y="1876708"/>
                    <a:pt x="787089" y="1882128"/>
                  </a:cubicBezTo>
                  <a:cubicBezTo>
                    <a:pt x="818189" y="1887549"/>
                    <a:pt x="849573" y="1891639"/>
                    <a:pt x="881148" y="1893541"/>
                  </a:cubicBezTo>
                  <a:cubicBezTo>
                    <a:pt x="903403" y="1895063"/>
                    <a:pt x="925752" y="1895919"/>
                    <a:pt x="948197" y="1895919"/>
                  </a:cubicBezTo>
                  <a:cubicBezTo>
                    <a:pt x="979772" y="1895919"/>
                    <a:pt x="1011347" y="1894302"/>
                    <a:pt x="1042732" y="1891163"/>
                  </a:cubicBezTo>
                  <a:cubicBezTo>
                    <a:pt x="1074176" y="1888019"/>
                    <a:pt x="1105442" y="1883290"/>
                    <a:pt x="1136410" y="1876993"/>
                  </a:cubicBezTo>
                  <a:cubicBezTo>
                    <a:pt x="1167414" y="1870652"/>
                    <a:pt x="1198038" y="1862854"/>
                    <a:pt x="1228281" y="1853597"/>
                  </a:cubicBezTo>
                  <a:cubicBezTo>
                    <a:pt x="1318997" y="1825416"/>
                    <a:pt x="1404953" y="1783737"/>
                    <a:pt x="1483258" y="1729960"/>
                  </a:cubicBezTo>
                  <a:cubicBezTo>
                    <a:pt x="1509360" y="1712246"/>
                    <a:pt x="1534533" y="1693200"/>
                    <a:pt x="1558676" y="1672897"/>
                  </a:cubicBezTo>
                  <a:cubicBezTo>
                    <a:pt x="1582895" y="1652560"/>
                    <a:pt x="1606037" y="1630973"/>
                    <a:pt x="1628008" y="1608226"/>
                  </a:cubicBezTo>
                  <a:cubicBezTo>
                    <a:pt x="1650044" y="1585574"/>
                    <a:pt x="1670929" y="1561831"/>
                    <a:pt x="1690587" y="1537087"/>
                  </a:cubicBezTo>
                  <a:cubicBezTo>
                    <a:pt x="1710179" y="1512360"/>
                    <a:pt x="1728629" y="1486587"/>
                    <a:pt x="1745653" y="1460053"/>
                  </a:cubicBezTo>
                  <a:cubicBezTo>
                    <a:pt x="1762676" y="1433518"/>
                    <a:pt x="1778464" y="1406033"/>
                    <a:pt x="1793205" y="1377882"/>
                  </a:cubicBezTo>
                  <a:cubicBezTo>
                    <a:pt x="1807947" y="1349731"/>
                    <a:pt x="1820405" y="1320819"/>
                    <a:pt x="1831913" y="1291431"/>
                  </a:cubicBezTo>
                  <a:cubicBezTo>
                    <a:pt x="1843421" y="1262044"/>
                    <a:pt x="1853312" y="1231991"/>
                    <a:pt x="1861776" y="1201462"/>
                  </a:cubicBezTo>
                  <a:cubicBezTo>
                    <a:pt x="1870247" y="1171051"/>
                    <a:pt x="1877168" y="1140229"/>
                    <a:pt x="1882509" y="1109115"/>
                  </a:cubicBezTo>
                  <a:cubicBezTo>
                    <a:pt x="1887927" y="1077947"/>
                    <a:pt x="1891736" y="1046521"/>
                    <a:pt x="1893922" y="1014961"/>
                  </a:cubicBezTo>
                  <a:cubicBezTo>
                    <a:pt x="1895507" y="992706"/>
                    <a:pt x="1896299" y="970357"/>
                    <a:pt x="1896299" y="947912"/>
                  </a:cubicBezTo>
                  <a:cubicBezTo>
                    <a:pt x="1896299" y="916337"/>
                    <a:pt x="1894397" y="884762"/>
                    <a:pt x="1891163" y="853378"/>
                  </a:cubicBezTo>
                  <a:cubicBezTo>
                    <a:pt x="1887930" y="821993"/>
                    <a:pt x="1882985" y="790703"/>
                    <a:pt x="1876612" y="759794"/>
                  </a:cubicBezTo>
                  <a:cubicBezTo>
                    <a:pt x="1874710" y="750284"/>
                    <a:pt x="1872618" y="741534"/>
                    <a:pt x="1870431" y="732404"/>
                  </a:cubicBezTo>
                  <a:cubicBezTo>
                    <a:pt x="1869765" y="729265"/>
                    <a:pt x="1868909" y="726127"/>
                    <a:pt x="1868243" y="722893"/>
                  </a:cubicBezTo>
                  <a:cubicBezTo>
                    <a:pt x="1860635" y="692143"/>
                    <a:pt x="1851568" y="661868"/>
                    <a:pt x="1841043" y="632068"/>
                  </a:cubicBezTo>
                  <a:cubicBezTo>
                    <a:pt x="1830497" y="602288"/>
                    <a:pt x="1818467" y="573054"/>
                    <a:pt x="1804998" y="544476"/>
                  </a:cubicBezTo>
                  <a:cubicBezTo>
                    <a:pt x="1791493" y="515881"/>
                    <a:pt x="1776594" y="488016"/>
                    <a:pt x="1760299" y="460879"/>
                  </a:cubicBezTo>
                  <a:cubicBezTo>
                    <a:pt x="1744036" y="433869"/>
                    <a:pt x="1726441" y="407525"/>
                    <a:pt x="1707611" y="382227"/>
                  </a:cubicBezTo>
                  <a:cubicBezTo>
                    <a:pt x="1688780" y="356929"/>
                    <a:pt x="1668523" y="332487"/>
                    <a:pt x="1647219" y="309187"/>
                  </a:cubicBezTo>
                  <a:cubicBezTo>
                    <a:pt x="1604511" y="262541"/>
                    <a:pt x="1557264" y="220264"/>
                    <a:pt x="1506178" y="182982"/>
                  </a:cubicBezTo>
                  <a:cubicBezTo>
                    <a:pt x="1455104" y="145729"/>
                    <a:pt x="1400432" y="113678"/>
                    <a:pt x="1342978" y="87307"/>
                  </a:cubicBezTo>
                  <a:cubicBezTo>
                    <a:pt x="1314260" y="74117"/>
                    <a:pt x="1284899" y="62373"/>
                    <a:pt x="1255006" y="52118"/>
                  </a:cubicBezTo>
                  <a:cubicBezTo>
                    <a:pt x="1225143" y="41941"/>
                    <a:pt x="1194709" y="33097"/>
                    <a:pt x="1163991" y="25964"/>
                  </a:cubicBezTo>
                  <a:cubicBezTo>
                    <a:pt x="1133271" y="18831"/>
                    <a:pt x="1102172" y="12839"/>
                    <a:pt x="1070788" y="8560"/>
                  </a:cubicBezTo>
                  <a:cubicBezTo>
                    <a:pt x="1039497" y="4281"/>
                    <a:pt x="1008008" y="1615"/>
                    <a:pt x="976443" y="571"/>
                  </a:cubicBezTo>
                  <a:lnTo>
                    <a:pt x="948578" y="0"/>
                  </a:lnTo>
                  <a:close/>
                  <a:moveTo>
                    <a:pt x="948387" y="379279"/>
                  </a:moveTo>
                  <a:cubicBezTo>
                    <a:pt x="967444" y="379271"/>
                    <a:pt x="986489" y="380223"/>
                    <a:pt x="1005450" y="382132"/>
                  </a:cubicBezTo>
                  <a:cubicBezTo>
                    <a:pt x="1024471" y="384034"/>
                    <a:pt x="1043175" y="386856"/>
                    <a:pt x="1061562" y="390596"/>
                  </a:cubicBezTo>
                  <a:cubicBezTo>
                    <a:pt x="1079949" y="394337"/>
                    <a:pt x="1098336" y="399029"/>
                    <a:pt x="1116723" y="404672"/>
                  </a:cubicBezTo>
                  <a:cubicBezTo>
                    <a:pt x="1134793" y="410283"/>
                    <a:pt x="1152578" y="416845"/>
                    <a:pt x="1170077" y="424168"/>
                  </a:cubicBezTo>
                  <a:cubicBezTo>
                    <a:pt x="1187577" y="431491"/>
                    <a:pt x="1204600" y="439766"/>
                    <a:pt x="1221244" y="448896"/>
                  </a:cubicBezTo>
                  <a:cubicBezTo>
                    <a:pt x="1237887" y="458026"/>
                    <a:pt x="1254055" y="467917"/>
                    <a:pt x="1269747" y="478664"/>
                  </a:cubicBezTo>
                  <a:cubicBezTo>
                    <a:pt x="1285440" y="489410"/>
                    <a:pt x="1300466" y="500823"/>
                    <a:pt x="1315017" y="512997"/>
                  </a:cubicBezTo>
                  <a:cubicBezTo>
                    <a:pt x="1329568" y="525170"/>
                    <a:pt x="1343549" y="538104"/>
                    <a:pt x="1356578" y="551704"/>
                  </a:cubicBezTo>
                  <a:cubicBezTo>
                    <a:pt x="1369797" y="565315"/>
                    <a:pt x="1382305" y="579600"/>
                    <a:pt x="1394050" y="594502"/>
                  </a:cubicBezTo>
                  <a:cubicBezTo>
                    <a:pt x="1417635" y="624066"/>
                    <a:pt x="1438186" y="655928"/>
                    <a:pt x="1455392" y="689607"/>
                  </a:cubicBezTo>
                  <a:cubicBezTo>
                    <a:pt x="1464047" y="706535"/>
                    <a:pt x="1471750" y="723845"/>
                    <a:pt x="1478693" y="741534"/>
                  </a:cubicBezTo>
                  <a:cubicBezTo>
                    <a:pt x="1485636" y="759224"/>
                    <a:pt x="1491532" y="777198"/>
                    <a:pt x="1496573" y="795459"/>
                  </a:cubicBezTo>
                  <a:cubicBezTo>
                    <a:pt x="1501613" y="813719"/>
                    <a:pt x="1506083" y="832264"/>
                    <a:pt x="1509032" y="850905"/>
                  </a:cubicBezTo>
                  <a:cubicBezTo>
                    <a:pt x="1512261" y="869577"/>
                    <a:pt x="1514547" y="888400"/>
                    <a:pt x="1515879" y="907302"/>
                  </a:cubicBezTo>
                  <a:cubicBezTo>
                    <a:pt x="1516830" y="920743"/>
                    <a:pt x="1517306" y="934153"/>
                    <a:pt x="1517306" y="947531"/>
                  </a:cubicBezTo>
                  <a:cubicBezTo>
                    <a:pt x="1517313" y="966588"/>
                    <a:pt x="1516360" y="985633"/>
                    <a:pt x="1514453" y="1004594"/>
                  </a:cubicBezTo>
                  <a:cubicBezTo>
                    <a:pt x="1512550" y="1023615"/>
                    <a:pt x="1509729" y="1042320"/>
                    <a:pt x="1505988" y="1060706"/>
                  </a:cubicBezTo>
                  <a:cubicBezTo>
                    <a:pt x="1502247" y="1079093"/>
                    <a:pt x="1497556" y="1097480"/>
                    <a:pt x="1491913" y="1115867"/>
                  </a:cubicBezTo>
                  <a:cubicBezTo>
                    <a:pt x="1486270" y="1133937"/>
                    <a:pt x="1479771" y="1151722"/>
                    <a:pt x="1472416" y="1169221"/>
                  </a:cubicBezTo>
                  <a:cubicBezTo>
                    <a:pt x="1465061" y="1186721"/>
                    <a:pt x="1456819" y="1203776"/>
                    <a:pt x="1447689" y="1220388"/>
                  </a:cubicBezTo>
                  <a:cubicBezTo>
                    <a:pt x="1438559" y="1237063"/>
                    <a:pt x="1428668" y="1253231"/>
                    <a:pt x="1418016" y="1268891"/>
                  </a:cubicBezTo>
                  <a:cubicBezTo>
                    <a:pt x="1407269" y="1284488"/>
                    <a:pt x="1395761" y="1299610"/>
                    <a:pt x="1383588" y="1314066"/>
                  </a:cubicBezTo>
                  <a:cubicBezTo>
                    <a:pt x="1371415" y="1328522"/>
                    <a:pt x="1358385" y="1342598"/>
                    <a:pt x="1344785" y="1355722"/>
                  </a:cubicBezTo>
                  <a:cubicBezTo>
                    <a:pt x="1331236" y="1368937"/>
                    <a:pt x="1317015" y="1381444"/>
                    <a:pt x="1302178" y="1393194"/>
                  </a:cubicBezTo>
                  <a:cubicBezTo>
                    <a:pt x="1287215" y="1404987"/>
                    <a:pt x="1271776" y="1416019"/>
                    <a:pt x="1255862" y="1426290"/>
                  </a:cubicBezTo>
                  <a:cubicBezTo>
                    <a:pt x="1239932" y="1436625"/>
                    <a:pt x="1223490" y="1446148"/>
                    <a:pt x="1206598" y="1454822"/>
                  </a:cubicBezTo>
                  <a:cubicBezTo>
                    <a:pt x="1189669" y="1463476"/>
                    <a:pt x="1172360" y="1471180"/>
                    <a:pt x="1154670" y="1478122"/>
                  </a:cubicBezTo>
                  <a:cubicBezTo>
                    <a:pt x="1136981" y="1485065"/>
                    <a:pt x="1119006" y="1490866"/>
                    <a:pt x="1100746" y="1496002"/>
                  </a:cubicBezTo>
                  <a:cubicBezTo>
                    <a:pt x="1082485" y="1501138"/>
                    <a:pt x="1063940" y="1505513"/>
                    <a:pt x="1045299" y="1508461"/>
                  </a:cubicBezTo>
                  <a:cubicBezTo>
                    <a:pt x="1026659" y="1511409"/>
                    <a:pt x="1007257" y="1513882"/>
                    <a:pt x="988902" y="1515309"/>
                  </a:cubicBezTo>
                  <a:cubicBezTo>
                    <a:pt x="975524" y="1516260"/>
                    <a:pt x="962114" y="1516735"/>
                    <a:pt x="948673" y="1516735"/>
                  </a:cubicBezTo>
                  <a:cubicBezTo>
                    <a:pt x="910723" y="1516745"/>
                    <a:pt x="872869" y="1512921"/>
                    <a:pt x="835688" y="1505322"/>
                  </a:cubicBezTo>
                  <a:cubicBezTo>
                    <a:pt x="817101" y="1501627"/>
                    <a:pt x="798721" y="1496960"/>
                    <a:pt x="780622" y="1491342"/>
                  </a:cubicBezTo>
                  <a:cubicBezTo>
                    <a:pt x="762457" y="1485731"/>
                    <a:pt x="744672" y="1479168"/>
                    <a:pt x="727173" y="1471845"/>
                  </a:cubicBezTo>
                  <a:cubicBezTo>
                    <a:pt x="709674" y="1464523"/>
                    <a:pt x="692650" y="1456153"/>
                    <a:pt x="676007" y="1447118"/>
                  </a:cubicBezTo>
                  <a:cubicBezTo>
                    <a:pt x="659377" y="1438022"/>
                    <a:pt x="643220" y="1428086"/>
                    <a:pt x="627598" y="1417350"/>
                  </a:cubicBezTo>
                  <a:cubicBezTo>
                    <a:pt x="611903" y="1406692"/>
                    <a:pt x="596791" y="1395200"/>
                    <a:pt x="582328" y="1382922"/>
                  </a:cubicBezTo>
                  <a:cubicBezTo>
                    <a:pt x="567788" y="1370743"/>
                    <a:pt x="553884" y="1357823"/>
                    <a:pt x="540672" y="1344214"/>
                  </a:cubicBezTo>
                  <a:cubicBezTo>
                    <a:pt x="527548" y="1330614"/>
                    <a:pt x="514994" y="1316349"/>
                    <a:pt x="503201" y="1301512"/>
                  </a:cubicBezTo>
                  <a:cubicBezTo>
                    <a:pt x="491402" y="1286691"/>
                    <a:pt x="480387" y="1271263"/>
                    <a:pt x="470199" y="1255291"/>
                  </a:cubicBezTo>
                  <a:cubicBezTo>
                    <a:pt x="459928" y="1239314"/>
                    <a:pt x="450417" y="1222892"/>
                    <a:pt x="441668" y="1206027"/>
                  </a:cubicBezTo>
                  <a:cubicBezTo>
                    <a:pt x="433108" y="1189098"/>
                    <a:pt x="425310" y="1171789"/>
                    <a:pt x="418462" y="1154100"/>
                  </a:cubicBezTo>
                  <a:cubicBezTo>
                    <a:pt x="411615" y="1136410"/>
                    <a:pt x="405623" y="1118435"/>
                    <a:pt x="400582" y="1100175"/>
                  </a:cubicBezTo>
                  <a:cubicBezTo>
                    <a:pt x="395486" y="1081918"/>
                    <a:pt x="391328" y="1063411"/>
                    <a:pt x="388124" y="1044729"/>
                  </a:cubicBezTo>
                  <a:cubicBezTo>
                    <a:pt x="384868" y="1026057"/>
                    <a:pt x="382551" y="1007235"/>
                    <a:pt x="381181" y="988332"/>
                  </a:cubicBezTo>
                  <a:cubicBezTo>
                    <a:pt x="380325" y="974922"/>
                    <a:pt x="379850" y="961512"/>
                    <a:pt x="379850" y="948102"/>
                  </a:cubicBezTo>
                  <a:cubicBezTo>
                    <a:pt x="379850" y="929081"/>
                    <a:pt x="380769" y="910060"/>
                    <a:pt x="382608" y="891039"/>
                  </a:cubicBezTo>
                  <a:cubicBezTo>
                    <a:pt x="384501" y="872170"/>
                    <a:pt x="387358" y="853409"/>
                    <a:pt x="391167" y="834832"/>
                  </a:cubicBezTo>
                  <a:cubicBezTo>
                    <a:pt x="394876" y="815811"/>
                    <a:pt x="399631" y="797836"/>
                    <a:pt x="405147" y="779766"/>
                  </a:cubicBezTo>
                  <a:cubicBezTo>
                    <a:pt x="410664" y="761696"/>
                    <a:pt x="417321" y="743816"/>
                    <a:pt x="424168" y="726317"/>
                  </a:cubicBezTo>
                  <a:cubicBezTo>
                    <a:pt x="431016" y="708818"/>
                    <a:pt x="439861" y="691794"/>
                    <a:pt x="448991" y="675151"/>
                  </a:cubicBezTo>
                  <a:cubicBezTo>
                    <a:pt x="458020" y="658502"/>
                    <a:pt x="467924" y="642343"/>
                    <a:pt x="478664" y="626742"/>
                  </a:cubicBezTo>
                  <a:cubicBezTo>
                    <a:pt x="489442" y="611082"/>
                    <a:pt x="500886" y="595992"/>
                    <a:pt x="512997" y="581472"/>
                  </a:cubicBezTo>
                  <a:cubicBezTo>
                    <a:pt x="525107" y="566953"/>
                    <a:pt x="538041" y="553068"/>
                    <a:pt x="551799" y="539816"/>
                  </a:cubicBezTo>
                  <a:cubicBezTo>
                    <a:pt x="565368" y="526628"/>
                    <a:pt x="579602" y="514138"/>
                    <a:pt x="594502" y="502345"/>
                  </a:cubicBezTo>
                  <a:cubicBezTo>
                    <a:pt x="609345" y="490546"/>
                    <a:pt x="624772" y="479501"/>
                    <a:pt x="640723" y="469248"/>
                  </a:cubicBezTo>
                  <a:cubicBezTo>
                    <a:pt x="672674" y="448803"/>
                    <a:pt x="706570" y="431569"/>
                    <a:pt x="741914" y="417796"/>
                  </a:cubicBezTo>
                  <a:cubicBezTo>
                    <a:pt x="759604" y="410949"/>
                    <a:pt x="777579" y="404957"/>
                    <a:pt x="795839" y="399822"/>
                  </a:cubicBezTo>
                  <a:cubicBezTo>
                    <a:pt x="814099" y="394781"/>
                    <a:pt x="832645" y="390311"/>
                    <a:pt x="851285" y="387363"/>
                  </a:cubicBezTo>
                  <a:cubicBezTo>
                    <a:pt x="869926" y="384415"/>
                    <a:pt x="889327" y="381942"/>
                    <a:pt x="907778" y="380515"/>
                  </a:cubicBezTo>
                  <a:cubicBezTo>
                    <a:pt x="921092" y="379564"/>
                    <a:pt x="934502" y="379089"/>
                    <a:pt x="948007" y="379089"/>
                  </a:cubicBezTo>
                  <a:close/>
                </a:path>
              </a:pathLst>
            </a:custGeom>
            <a:solidFill>
              <a:srgbClr val="C415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583" name="Google Shape;54;p15"/>
            <p:cNvSpPr/>
            <p:nvPr/>
          </p:nvSpPr>
          <p:spPr>
            <a:xfrm>
              <a:off x="6145580" y="842207"/>
              <a:ext cx="1572902" cy="1572980"/>
            </a:xfrm>
            <a:custGeom>
              <a:avLst/>
              <a:gdLst/>
              <a:ahLst/>
              <a:cxnLst/>
              <a:rect l="l" t="t" r="r" b="b"/>
              <a:pathLst>
                <a:path w="1895063" h="1895157" extrusionOk="0">
                  <a:moveTo>
                    <a:pt x="947817" y="0"/>
                  </a:moveTo>
                  <a:cubicBezTo>
                    <a:pt x="916115" y="0"/>
                    <a:pt x="884413" y="1585"/>
                    <a:pt x="852712" y="4755"/>
                  </a:cubicBezTo>
                  <a:cubicBezTo>
                    <a:pt x="789784" y="11247"/>
                    <a:pt x="727659" y="23990"/>
                    <a:pt x="667257" y="42797"/>
                  </a:cubicBezTo>
                  <a:cubicBezTo>
                    <a:pt x="637013" y="52308"/>
                    <a:pt x="607341" y="63055"/>
                    <a:pt x="578239" y="75323"/>
                  </a:cubicBezTo>
                  <a:cubicBezTo>
                    <a:pt x="549136" y="87592"/>
                    <a:pt x="520700" y="101382"/>
                    <a:pt x="492644" y="116504"/>
                  </a:cubicBezTo>
                  <a:cubicBezTo>
                    <a:pt x="465265" y="131503"/>
                    <a:pt x="438665" y="147882"/>
                    <a:pt x="412946" y="165578"/>
                  </a:cubicBezTo>
                  <a:cubicBezTo>
                    <a:pt x="386887" y="183458"/>
                    <a:pt x="361748" y="202479"/>
                    <a:pt x="337528" y="222641"/>
                  </a:cubicBezTo>
                  <a:cubicBezTo>
                    <a:pt x="313331" y="242970"/>
                    <a:pt x="290191" y="264524"/>
                    <a:pt x="268196" y="287217"/>
                  </a:cubicBezTo>
                  <a:cubicBezTo>
                    <a:pt x="246161" y="309869"/>
                    <a:pt x="225275" y="333612"/>
                    <a:pt x="205617" y="358356"/>
                  </a:cubicBezTo>
                  <a:cubicBezTo>
                    <a:pt x="186025" y="383083"/>
                    <a:pt x="167575" y="408857"/>
                    <a:pt x="150551" y="435391"/>
                  </a:cubicBezTo>
                  <a:cubicBezTo>
                    <a:pt x="133527" y="461925"/>
                    <a:pt x="117740" y="489410"/>
                    <a:pt x="102999" y="517562"/>
                  </a:cubicBezTo>
                  <a:cubicBezTo>
                    <a:pt x="88257" y="545713"/>
                    <a:pt x="75799" y="574625"/>
                    <a:pt x="64291" y="604107"/>
                  </a:cubicBezTo>
                  <a:cubicBezTo>
                    <a:pt x="52783" y="633590"/>
                    <a:pt x="42987" y="663833"/>
                    <a:pt x="34523" y="694267"/>
                  </a:cubicBezTo>
                  <a:cubicBezTo>
                    <a:pt x="26059" y="724700"/>
                    <a:pt x="19211" y="755609"/>
                    <a:pt x="13790" y="786709"/>
                  </a:cubicBezTo>
                  <a:cubicBezTo>
                    <a:pt x="8369" y="817808"/>
                    <a:pt x="4280" y="849193"/>
                    <a:pt x="2378" y="880768"/>
                  </a:cubicBezTo>
                  <a:cubicBezTo>
                    <a:pt x="856" y="903022"/>
                    <a:pt x="0" y="925372"/>
                    <a:pt x="0" y="947341"/>
                  </a:cubicBezTo>
                  <a:cubicBezTo>
                    <a:pt x="0" y="978916"/>
                    <a:pt x="1902" y="1010491"/>
                    <a:pt x="5136" y="1041876"/>
                  </a:cubicBezTo>
                  <a:cubicBezTo>
                    <a:pt x="8439" y="1073297"/>
                    <a:pt x="13328" y="1104531"/>
                    <a:pt x="19782" y="1135459"/>
                  </a:cubicBezTo>
                  <a:cubicBezTo>
                    <a:pt x="21684" y="1144969"/>
                    <a:pt x="23681" y="1153719"/>
                    <a:pt x="25869" y="1162849"/>
                  </a:cubicBezTo>
                  <a:lnTo>
                    <a:pt x="28151" y="1172360"/>
                  </a:lnTo>
                  <a:cubicBezTo>
                    <a:pt x="43169" y="1233780"/>
                    <a:pt x="64359" y="1293524"/>
                    <a:pt x="91396" y="1350681"/>
                  </a:cubicBezTo>
                  <a:cubicBezTo>
                    <a:pt x="104901" y="1379213"/>
                    <a:pt x="119927" y="1407174"/>
                    <a:pt x="136000" y="1434184"/>
                  </a:cubicBezTo>
                  <a:cubicBezTo>
                    <a:pt x="152247" y="1461312"/>
                    <a:pt x="169864" y="1487595"/>
                    <a:pt x="188784" y="1512931"/>
                  </a:cubicBezTo>
                  <a:cubicBezTo>
                    <a:pt x="207805" y="1538292"/>
                    <a:pt x="227903" y="1562639"/>
                    <a:pt x="249080" y="1585971"/>
                  </a:cubicBezTo>
                  <a:cubicBezTo>
                    <a:pt x="270257" y="1609304"/>
                    <a:pt x="292702" y="1631495"/>
                    <a:pt x="316414" y="1652545"/>
                  </a:cubicBezTo>
                  <a:cubicBezTo>
                    <a:pt x="339968" y="1673645"/>
                    <a:pt x="364568" y="1693547"/>
                    <a:pt x="390121" y="1712176"/>
                  </a:cubicBezTo>
                  <a:cubicBezTo>
                    <a:pt x="415629" y="1730819"/>
                    <a:pt x="442071" y="1748151"/>
                    <a:pt x="469343" y="1764103"/>
                  </a:cubicBezTo>
                  <a:cubicBezTo>
                    <a:pt x="496670" y="1780081"/>
                    <a:pt x="524663" y="1794664"/>
                    <a:pt x="553321" y="1807851"/>
                  </a:cubicBezTo>
                  <a:cubicBezTo>
                    <a:pt x="582024" y="1821051"/>
                    <a:pt x="611386" y="1832764"/>
                    <a:pt x="641293" y="1842945"/>
                  </a:cubicBezTo>
                  <a:cubicBezTo>
                    <a:pt x="671283" y="1853217"/>
                    <a:pt x="701653" y="1861966"/>
                    <a:pt x="732404" y="1869194"/>
                  </a:cubicBezTo>
                  <a:cubicBezTo>
                    <a:pt x="763123" y="1876517"/>
                    <a:pt x="794222" y="1882319"/>
                    <a:pt x="825512" y="1886598"/>
                  </a:cubicBezTo>
                  <a:cubicBezTo>
                    <a:pt x="856834" y="1890877"/>
                    <a:pt x="888355" y="1893543"/>
                    <a:pt x="919951" y="1894587"/>
                  </a:cubicBezTo>
                  <a:cubicBezTo>
                    <a:pt x="929461" y="1894587"/>
                    <a:pt x="938496" y="1895063"/>
                    <a:pt x="947817" y="1895158"/>
                  </a:cubicBezTo>
                  <a:cubicBezTo>
                    <a:pt x="979392" y="1895158"/>
                    <a:pt x="1010966" y="1893256"/>
                    <a:pt x="1042351" y="1890022"/>
                  </a:cubicBezTo>
                  <a:cubicBezTo>
                    <a:pt x="1073772" y="1886718"/>
                    <a:pt x="1105006" y="1881830"/>
                    <a:pt x="1135934" y="1875376"/>
                  </a:cubicBezTo>
                  <a:cubicBezTo>
                    <a:pt x="1145445" y="1873569"/>
                    <a:pt x="1154195" y="1871477"/>
                    <a:pt x="1163325" y="1869289"/>
                  </a:cubicBezTo>
                  <a:cubicBezTo>
                    <a:pt x="1184864" y="1776870"/>
                    <a:pt x="1220127" y="1688199"/>
                    <a:pt x="1267940" y="1606229"/>
                  </a:cubicBezTo>
                  <a:cubicBezTo>
                    <a:pt x="1283918" y="1579029"/>
                    <a:pt x="1301227" y="1552621"/>
                    <a:pt x="1319867" y="1527006"/>
                  </a:cubicBezTo>
                  <a:cubicBezTo>
                    <a:pt x="1338888" y="1501518"/>
                    <a:pt x="1357909" y="1476886"/>
                    <a:pt x="1379403" y="1453395"/>
                  </a:cubicBezTo>
                  <a:cubicBezTo>
                    <a:pt x="1400897" y="1429904"/>
                    <a:pt x="1422771" y="1407364"/>
                    <a:pt x="1445977" y="1386061"/>
                  </a:cubicBezTo>
                  <a:cubicBezTo>
                    <a:pt x="1469182" y="1364757"/>
                    <a:pt x="1493529" y="1344595"/>
                    <a:pt x="1519017" y="1325669"/>
                  </a:cubicBezTo>
                  <a:cubicBezTo>
                    <a:pt x="1544506" y="1306743"/>
                    <a:pt x="1570660" y="1289149"/>
                    <a:pt x="1597669" y="1272886"/>
                  </a:cubicBezTo>
                  <a:cubicBezTo>
                    <a:pt x="1624679" y="1256623"/>
                    <a:pt x="1652640" y="1241786"/>
                    <a:pt x="1681266" y="1228281"/>
                  </a:cubicBezTo>
                  <a:cubicBezTo>
                    <a:pt x="1709835" y="1214765"/>
                    <a:pt x="1739070" y="1202703"/>
                    <a:pt x="1768858" y="1192141"/>
                  </a:cubicBezTo>
                  <a:cubicBezTo>
                    <a:pt x="1798626" y="1181680"/>
                    <a:pt x="1828965" y="1172550"/>
                    <a:pt x="1859588" y="1165037"/>
                  </a:cubicBezTo>
                  <a:lnTo>
                    <a:pt x="1869099" y="1162754"/>
                  </a:lnTo>
                  <a:cubicBezTo>
                    <a:pt x="1876422" y="1132035"/>
                    <a:pt x="1882223" y="1100936"/>
                    <a:pt x="1886503" y="1069646"/>
                  </a:cubicBezTo>
                  <a:cubicBezTo>
                    <a:pt x="1890782" y="1038356"/>
                    <a:pt x="1893448" y="1006866"/>
                    <a:pt x="1894492" y="975302"/>
                  </a:cubicBezTo>
                  <a:cubicBezTo>
                    <a:pt x="1894492" y="965792"/>
                    <a:pt x="1895063" y="956281"/>
                    <a:pt x="1895063" y="947436"/>
                  </a:cubicBezTo>
                  <a:cubicBezTo>
                    <a:pt x="1895115" y="915674"/>
                    <a:pt x="1893528" y="883930"/>
                    <a:pt x="1890307" y="852331"/>
                  </a:cubicBezTo>
                  <a:cubicBezTo>
                    <a:pt x="1887195" y="820888"/>
                    <a:pt x="1882497" y="789622"/>
                    <a:pt x="1876232" y="758653"/>
                  </a:cubicBezTo>
                  <a:cubicBezTo>
                    <a:pt x="1869892" y="727649"/>
                    <a:pt x="1862061" y="697025"/>
                    <a:pt x="1852741" y="666781"/>
                  </a:cubicBezTo>
                  <a:cubicBezTo>
                    <a:pt x="1843421" y="636538"/>
                    <a:pt x="1832674" y="607182"/>
                    <a:pt x="1820500" y="578714"/>
                  </a:cubicBezTo>
                  <a:cubicBezTo>
                    <a:pt x="1808195" y="549504"/>
                    <a:pt x="1794419" y="520936"/>
                    <a:pt x="1779225" y="493120"/>
                  </a:cubicBezTo>
                  <a:cubicBezTo>
                    <a:pt x="1718449" y="381825"/>
                    <a:pt x="1635948" y="283865"/>
                    <a:pt x="1536612" y="205046"/>
                  </a:cubicBezTo>
                  <a:cubicBezTo>
                    <a:pt x="1487067" y="165769"/>
                    <a:pt x="1433735" y="131521"/>
                    <a:pt x="1377406" y="102809"/>
                  </a:cubicBezTo>
                  <a:cubicBezTo>
                    <a:pt x="1349445" y="88733"/>
                    <a:pt x="1320724" y="75926"/>
                    <a:pt x="1291241" y="64386"/>
                  </a:cubicBezTo>
                  <a:cubicBezTo>
                    <a:pt x="1261758" y="52847"/>
                    <a:pt x="1231769" y="42892"/>
                    <a:pt x="1201272" y="34523"/>
                  </a:cubicBezTo>
                  <a:cubicBezTo>
                    <a:pt x="1170933" y="26154"/>
                    <a:pt x="1140024" y="19211"/>
                    <a:pt x="1108925" y="13790"/>
                  </a:cubicBezTo>
                  <a:cubicBezTo>
                    <a:pt x="1077825" y="8369"/>
                    <a:pt x="1046346" y="4280"/>
                    <a:pt x="1014866" y="2378"/>
                  </a:cubicBezTo>
                  <a:cubicBezTo>
                    <a:pt x="992516" y="856"/>
                    <a:pt x="970166" y="0"/>
                    <a:pt x="948292" y="0"/>
                  </a:cubicBezTo>
                  <a:close/>
                  <a:moveTo>
                    <a:pt x="947817" y="379089"/>
                  </a:moveTo>
                  <a:cubicBezTo>
                    <a:pt x="966874" y="379081"/>
                    <a:pt x="985919" y="380033"/>
                    <a:pt x="1004880" y="381942"/>
                  </a:cubicBezTo>
                  <a:cubicBezTo>
                    <a:pt x="1023901" y="383844"/>
                    <a:pt x="1042605" y="386665"/>
                    <a:pt x="1060992" y="390406"/>
                  </a:cubicBezTo>
                  <a:cubicBezTo>
                    <a:pt x="1080013" y="394210"/>
                    <a:pt x="1097988" y="398966"/>
                    <a:pt x="1116153" y="404482"/>
                  </a:cubicBezTo>
                  <a:cubicBezTo>
                    <a:pt x="1134318" y="409998"/>
                    <a:pt x="1152007" y="416560"/>
                    <a:pt x="1169507" y="423503"/>
                  </a:cubicBezTo>
                  <a:cubicBezTo>
                    <a:pt x="1187006" y="430445"/>
                    <a:pt x="1204030" y="439195"/>
                    <a:pt x="1220673" y="448230"/>
                  </a:cubicBezTo>
                  <a:cubicBezTo>
                    <a:pt x="1237316" y="457265"/>
                    <a:pt x="1253484" y="467251"/>
                    <a:pt x="1269177" y="477998"/>
                  </a:cubicBezTo>
                  <a:cubicBezTo>
                    <a:pt x="1284869" y="488745"/>
                    <a:pt x="1299896" y="500157"/>
                    <a:pt x="1314447" y="512331"/>
                  </a:cubicBezTo>
                  <a:cubicBezTo>
                    <a:pt x="1328998" y="524504"/>
                    <a:pt x="1342978" y="537534"/>
                    <a:pt x="1356007" y="551134"/>
                  </a:cubicBezTo>
                  <a:cubicBezTo>
                    <a:pt x="1369226" y="564712"/>
                    <a:pt x="1381733" y="578965"/>
                    <a:pt x="1393479" y="593836"/>
                  </a:cubicBezTo>
                  <a:cubicBezTo>
                    <a:pt x="1405277" y="608680"/>
                    <a:pt x="1416323" y="624106"/>
                    <a:pt x="1426576" y="640057"/>
                  </a:cubicBezTo>
                  <a:cubicBezTo>
                    <a:pt x="1436932" y="656007"/>
                    <a:pt x="1446455" y="672482"/>
                    <a:pt x="1455107" y="689416"/>
                  </a:cubicBezTo>
                  <a:cubicBezTo>
                    <a:pt x="1463662" y="706483"/>
                    <a:pt x="1471344" y="723973"/>
                    <a:pt x="1478123" y="741819"/>
                  </a:cubicBezTo>
                  <a:cubicBezTo>
                    <a:pt x="1484970" y="759509"/>
                    <a:pt x="1490930" y="777484"/>
                    <a:pt x="1496002" y="795744"/>
                  </a:cubicBezTo>
                  <a:cubicBezTo>
                    <a:pt x="1501043" y="814004"/>
                    <a:pt x="1505513" y="832549"/>
                    <a:pt x="1508461" y="851190"/>
                  </a:cubicBezTo>
                  <a:cubicBezTo>
                    <a:pt x="1511691" y="869894"/>
                    <a:pt x="1513976" y="888749"/>
                    <a:pt x="1515308" y="907682"/>
                  </a:cubicBezTo>
                  <a:cubicBezTo>
                    <a:pt x="1516260" y="920997"/>
                    <a:pt x="1516735" y="934407"/>
                    <a:pt x="1516735" y="947912"/>
                  </a:cubicBezTo>
                  <a:cubicBezTo>
                    <a:pt x="1516748" y="966969"/>
                    <a:pt x="1515796" y="986014"/>
                    <a:pt x="1513882" y="1004975"/>
                  </a:cubicBezTo>
                  <a:cubicBezTo>
                    <a:pt x="1511980" y="1023996"/>
                    <a:pt x="1509158" y="1042731"/>
                    <a:pt x="1505417" y="1061182"/>
                  </a:cubicBezTo>
                  <a:cubicBezTo>
                    <a:pt x="1501677" y="1079632"/>
                    <a:pt x="1496985" y="1097988"/>
                    <a:pt x="1491342" y="1116248"/>
                  </a:cubicBezTo>
                  <a:cubicBezTo>
                    <a:pt x="1485751" y="1134382"/>
                    <a:pt x="1479244" y="1152222"/>
                    <a:pt x="1471846" y="1169697"/>
                  </a:cubicBezTo>
                  <a:cubicBezTo>
                    <a:pt x="1464427" y="1187101"/>
                    <a:pt x="1456248" y="1204220"/>
                    <a:pt x="1447118" y="1220863"/>
                  </a:cubicBezTo>
                  <a:cubicBezTo>
                    <a:pt x="1437988" y="1237507"/>
                    <a:pt x="1428097" y="1253675"/>
                    <a:pt x="1417445" y="1269272"/>
                  </a:cubicBezTo>
                  <a:cubicBezTo>
                    <a:pt x="1406794" y="1284869"/>
                    <a:pt x="1395191" y="1300086"/>
                    <a:pt x="1383017" y="1314637"/>
                  </a:cubicBezTo>
                  <a:cubicBezTo>
                    <a:pt x="1370844" y="1329188"/>
                    <a:pt x="1357815" y="1343168"/>
                    <a:pt x="1344215" y="1356198"/>
                  </a:cubicBezTo>
                  <a:cubicBezTo>
                    <a:pt x="1330666" y="1369412"/>
                    <a:pt x="1316444" y="1381919"/>
                    <a:pt x="1301607" y="1393669"/>
                  </a:cubicBezTo>
                  <a:cubicBezTo>
                    <a:pt x="1286644" y="1405462"/>
                    <a:pt x="1271205" y="1416494"/>
                    <a:pt x="1255291" y="1426766"/>
                  </a:cubicBezTo>
                  <a:cubicBezTo>
                    <a:pt x="1239386" y="1437142"/>
                    <a:pt x="1222942" y="1446665"/>
                    <a:pt x="1206027" y="1455297"/>
                  </a:cubicBezTo>
                  <a:cubicBezTo>
                    <a:pt x="1189129" y="1463922"/>
                    <a:pt x="1171797" y="1471668"/>
                    <a:pt x="1154100" y="1478503"/>
                  </a:cubicBezTo>
                  <a:cubicBezTo>
                    <a:pt x="1136441" y="1485404"/>
                    <a:pt x="1118443" y="1491403"/>
                    <a:pt x="1100175" y="1496478"/>
                  </a:cubicBezTo>
                  <a:cubicBezTo>
                    <a:pt x="1081915" y="1501518"/>
                    <a:pt x="1063369" y="1505988"/>
                    <a:pt x="1044729" y="1508936"/>
                  </a:cubicBezTo>
                  <a:cubicBezTo>
                    <a:pt x="1026057" y="1512172"/>
                    <a:pt x="1007234" y="1514457"/>
                    <a:pt x="988331" y="1515784"/>
                  </a:cubicBezTo>
                  <a:cubicBezTo>
                    <a:pt x="974953" y="1516735"/>
                    <a:pt x="961544" y="1517210"/>
                    <a:pt x="948102" y="1517210"/>
                  </a:cubicBezTo>
                  <a:cubicBezTo>
                    <a:pt x="910152" y="1517220"/>
                    <a:pt x="872299" y="1513396"/>
                    <a:pt x="835117" y="1505798"/>
                  </a:cubicBezTo>
                  <a:cubicBezTo>
                    <a:pt x="816096" y="1502089"/>
                    <a:pt x="798121" y="1497334"/>
                    <a:pt x="780051" y="1491817"/>
                  </a:cubicBezTo>
                  <a:cubicBezTo>
                    <a:pt x="761981" y="1486301"/>
                    <a:pt x="744102" y="1479644"/>
                    <a:pt x="726602" y="1472321"/>
                  </a:cubicBezTo>
                  <a:cubicBezTo>
                    <a:pt x="709103" y="1464998"/>
                    <a:pt x="692079" y="1456629"/>
                    <a:pt x="675436" y="1447594"/>
                  </a:cubicBezTo>
                  <a:cubicBezTo>
                    <a:pt x="658806" y="1438497"/>
                    <a:pt x="642649" y="1428562"/>
                    <a:pt x="627028" y="1417826"/>
                  </a:cubicBezTo>
                  <a:cubicBezTo>
                    <a:pt x="611356" y="1407170"/>
                    <a:pt x="596245" y="1395710"/>
                    <a:pt x="581758" y="1383493"/>
                  </a:cubicBezTo>
                  <a:cubicBezTo>
                    <a:pt x="567238" y="1371193"/>
                    <a:pt x="553353" y="1358258"/>
                    <a:pt x="540101" y="1344690"/>
                  </a:cubicBezTo>
                  <a:cubicBezTo>
                    <a:pt x="526977" y="1331090"/>
                    <a:pt x="514423" y="1316824"/>
                    <a:pt x="502630" y="1302083"/>
                  </a:cubicBezTo>
                  <a:cubicBezTo>
                    <a:pt x="490854" y="1287212"/>
                    <a:pt x="479839" y="1271753"/>
                    <a:pt x="469629" y="1255767"/>
                  </a:cubicBezTo>
                  <a:cubicBezTo>
                    <a:pt x="459357" y="1239789"/>
                    <a:pt x="449847" y="1223336"/>
                    <a:pt x="441097" y="1206407"/>
                  </a:cubicBezTo>
                  <a:cubicBezTo>
                    <a:pt x="432494" y="1189532"/>
                    <a:pt x="424749" y="1172232"/>
                    <a:pt x="417892" y="1154575"/>
                  </a:cubicBezTo>
                  <a:cubicBezTo>
                    <a:pt x="411044" y="1136886"/>
                    <a:pt x="405052" y="1118911"/>
                    <a:pt x="399917" y="1100651"/>
                  </a:cubicBezTo>
                  <a:cubicBezTo>
                    <a:pt x="394876" y="1082390"/>
                    <a:pt x="390406" y="1063845"/>
                    <a:pt x="387553" y="1045204"/>
                  </a:cubicBezTo>
                  <a:cubicBezTo>
                    <a:pt x="384292" y="1026502"/>
                    <a:pt x="381975" y="1007647"/>
                    <a:pt x="380610" y="988712"/>
                  </a:cubicBezTo>
                  <a:cubicBezTo>
                    <a:pt x="379754" y="975397"/>
                    <a:pt x="379184" y="961987"/>
                    <a:pt x="379184" y="948578"/>
                  </a:cubicBezTo>
                  <a:cubicBezTo>
                    <a:pt x="379184" y="929557"/>
                    <a:pt x="380230" y="910535"/>
                    <a:pt x="382037" y="891514"/>
                  </a:cubicBezTo>
                  <a:cubicBezTo>
                    <a:pt x="383937" y="872678"/>
                    <a:pt x="386794" y="853949"/>
                    <a:pt x="390596" y="835403"/>
                  </a:cubicBezTo>
                  <a:cubicBezTo>
                    <a:pt x="394336" y="816786"/>
                    <a:pt x="399034" y="798374"/>
                    <a:pt x="404672" y="780242"/>
                  </a:cubicBezTo>
                  <a:cubicBezTo>
                    <a:pt x="410251" y="762172"/>
                    <a:pt x="416592" y="744387"/>
                    <a:pt x="423693" y="726888"/>
                  </a:cubicBezTo>
                  <a:cubicBezTo>
                    <a:pt x="431111" y="709483"/>
                    <a:pt x="439385" y="692365"/>
                    <a:pt x="448420" y="675721"/>
                  </a:cubicBezTo>
                  <a:cubicBezTo>
                    <a:pt x="457455" y="659078"/>
                    <a:pt x="467441" y="642910"/>
                    <a:pt x="478188" y="627218"/>
                  </a:cubicBezTo>
                  <a:cubicBezTo>
                    <a:pt x="488892" y="611556"/>
                    <a:pt x="500383" y="596447"/>
                    <a:pt x="512616" y="581948"/>
                  </a:cubicBezTo>
                  <a:cubicBezTo>
                    <a:pt x="524789" y="567492"/>
                    <a:pt x="537692" y="553638"/>
                    <a:pt x="551324" y="540387"/>
                  </a:cubicBezTo>
                  <a:cubicBezTo>
                    <a:pt x="564924" y="527262"/>
                    <a:pt x="579190" y="514708"/>
                    <a:pt x="594026" y="502915"/>
                  </a:cubicBezTo>
                  <a:cubicBezTo>
                    <a:pt x="608870" y="491117"/>
                    <a:pt x="624296" y="480071"/>
                    <a:pt x="640247" y="469819"/>
                  </a:cubicBezTo>
                  <a:cubicBezTo>
                    <a:pt x="656225" y="459643"/>
                    <a:pt x="672678" y="450132"/>
                    <a:pt x="689606" y="441287"/>
                  </a:cubicBezTo>
                  <a:cubicBezTo>
                    <a:pt x="723499" y="423828"/>
                    <a:pt x="759056" y="409809"/>
                    <a:pt x="795744" y="399441"/>
                  </a:cubicBezTo>
                  <a:cubicBezTo>
                    <a:pt x="813909" y="394401"/>
                    <a:pt x="832454" y="389931"/>
                    <a:pt x="851190" y="386982"/>
                  </a:cubicBezTo>
                  <a:cubicBezTo>
                    <a:pt x="869835" y="383846"/>
                    <a:pt x="888626" y="381656"/>
                    <a:pt x="907492" y="380420"/>
                  </a:cubicBezTo>
                  <a:cubicBezTo>
                    <a:pt x="920807" y="379469"/>
                    <a:pt x="934217" y="378994"/>
                    <a:pt x="947722" y="3789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584" name="Google Shape;58;p15"/>
            <p:cNvSpPr/>
            <p:nvPr/>
          </p:nvSpPr>
          <p:spPr>
            <a:xfrm>
              <a:off x="7088831" y="1785064"/>
              <a:ext cx="1573770" cy="1573375"/>
            </a:xfrm>
            <a:custGeom>
              <a:avLst/>
              <a:gdLst/>
              <a:ahLst/>
              <a:cxnLst/>
              <a:rect l="l" t="t" r="r" b="b"/>
              <a:pathLst>
                <a:path w="1896108" h="1895633" extrusionOk="0">
                  <a:moveTo>
                    <a:pt x="947246" y="0"/>
                  </a:moveTo>
                  <a:cubicBezTo>
                    <a:pt x="915667" y="93"/>
                    <a:pt x="884115" y="1807"/>
                    <a:pt x="852712" y="5136"/>
                  </a:cubicBezTo>
                  <a:cubicBezTo>
                    <a:pt x="821010" y="8496"/>
                    <a:pt x="789784" y="13346"/>
                    <a:pt x="759033" y="19687"/>
                  </a:cubicBezTo>
                  <a:cubicBezTo>
                    <a:pt x="749523" y="21589"/>
                    <a:pt x="740868" y="23681"/>
                    <a:pt x="731738" y="25869"/>
                  </a:cubicBezTo>
                  <a:lnTo>
                    <a:pt x="722228" y="28056"/>
                  </a:lnTo>
                  <a:cubicBezTo>
                    <a:pt x="691549" y="35603"/>
                    <a:pt x="661268" y="44681"/>
                    <a:pt x="631497" y="55256"/>
                  </a:cubicBezTo>
                  <a:cubicBezTo>
                    <a:pt x="601695" y="65744"/>
                    <a:pt x="572458" y="77775"/>
                    <a:pt x="543906" y="91301"/>
                  </a:cubicBezTo>
                  <a:cubicBezTo>
                    <a:pt x="515311" y="104806"/>
                    <a:pt x="487445" y="119674"/>
                    <a:pt x="460308" y="135905"/>
                  </a:cubicBezTo>
                  <a:cubicBezTo>
                    <a:pt x="433203" y="152168"/>
                    <a:pt x="406954" y="169858"/>
                    <a:pt x="381657" y="188688"/>
                  </a:cubicBezTo>
                  <a:cubicBezTo>
                    <a:pt x="356316" y="207586"/>
                    <a:pt x="331939" y="227742"/>
                    <a:pt x="308616" y="249080"/>
                  </a:cubicBezTo>
                  <a:cubicBezTo>
                    <a:pt x="285283" y="270384"/>
                    <a:pt x="263092" y="292828"/>
                    <a:pt x="242042" y="316414"/>
                  </a:cubicBezTo>
                  <a:cubicBezTo>
                    <a:pt x="221024" y="339905"/>
                    <a:pt x="201147" y="364538"/>
                    <a:pt x="182507" y="390026"/>
                  </a:cubicBezTo>
                  <a:cubicBezTo>
                    <a:pt x="163866" y="415514"/>
                    <a:pt x="146557" y="442048"/>
                    <a:pt x="130579" y="469248"/>
                  </a:cubicBezTo>
                  <a:cubicBezTo>
                    <a:pt x="82705" y="551189"/>
                    <a:pt x="47438" y="639869"/>
                    <a:pt x="25964" y="732309"/>
                  </a:cubicBezTo>
                  <a:cubicBezTo>
                    <a:pt x="11239" y="793816"/>
                    <a:pt x="2732" y="856647"/>
                    <a:pt x="571" y="919856"/>
                  </a:cubicBezTo>
                  <a:cubicBezTo>
                    <a:pt x="571" y="929366"/>
                    <a:pt x="0" y="938401"/>
                    <a:pt x="0" y="947722"/>
                  </a:cubicBezTo>
                  <a:cubicBezTo>
                    <a:pt x="96" y="979332"/>
                    <a:pt x="1810" y="1010916"/>
                    <a:pt x="5136" y="1042351"/>
                  </a:cubicBezTo>
                  <a:cubicBezTo>
                    <a:pt x="8496" y="1074053"/>
                    <a:pt x="13346" y="1105247"/>
                    <a:pt x="19687" y="1135934"/>
                  </a:cubicBezTo>
                  <a:cubicBezTo>
                    <a:pt x="21589" y="1145445"/>
                    <a:pt x="23681" y="1154195"/>
                    <a:pt x="25869" y="1163230"/>
                  </a:cubicBezTo>
                  <a:cubicBezTo>
                    <a:pt x="56587" y="1170458"/>
                    <a:pt x="87021" y="1179207"/>
                    <a:pt x="116884" y="1189383"/>
                  </a:cubicBezTo>
                  <a:cubicBezTo>
                    <a:pt x="146747" y="1199560"/>
                    <a:pt x="176134" y="1211448"/>
                    <a:pt x="204856" y="1224572"/>
                  </a:cubicBezTo>
                  <a:cubicBezTo>
                    <a:pt x="233578" y="1237697"/>
                    <a:pt x="261919" y="1252343"/>
                    <a:pt x="288834" y="1268321"/>
                  </a:cubicBezTo>
                  <a:cubicBezTo>
                    <a:pt x="316106" y="1284273"/>
                    <a:pt x="342548" y="1301605"/>
                    <a:pt x="368056" y="1320248"/>
                  </a:cubicBezTo>
                  <a:cubicBezTo>
                    <a:pt x="419142" y="1357530"/>
                    <a:pt x="466389" y="1399807"/>
                    <a:pt x="509097" y="1446452"/>
                  </a:cubicBezTo>
                  <a:cubicBezTo>
                    <a:pt x="530401" y="1469753"/>
                    <a:pt x="550563" y="1494005"/>
                    <a:pt x="569489" y="1519493"/>
                  </a:cubicBezTo>
                  <a:cubicBezTo>
                    <a:pt x="588415" y="1544981"/>
                    <a:pt x="605914" y="1571135"/>
                    <a:pt x="622177" y="1598145"/>
                  </a:cubicBezTo>
                  <a:cubicBezTo>
                    <a:pt x="638440" y="1625155"/>
                    <a:pt x="653372" y="1653116"/>
                    <a:pt x="666876" y="1681742"/>
                  </a:cubicBezTo>
                  <a:cubicBezTo>
                    <a:pt x="680345" y="1710320"/>
                    <a:pt x="692375" y="1739554"/>
                    <a:pt x="702921" y="1769334"/>
                  </a:cubicBezTo>
                  <a:cubicBezTo>
                    <a:pt x="713510" y="1799070"/>
                    <a:pt x="722576" y="1829345"/>
                    <a:pt x="730121" y="1860159"/>
                  </a:cubicBezTo>
                  <a:cubicBezTo>
                    <a:pt x="730787" y="1863203"/>
                    <a:pt x="731643" y="1866341"/>
                    <a:pt x="732309" y="1869670"/>
                  </a:cubicBezTo>
                  <a:cubicBezTo>
                    <a:pt x="762994" y="1877037"/>
                    <a:pt x="794040" y="1882815"/>
                    <a:pt x="825321" y="1886979"/>
                  </a:cubicBezTo>
                  <a:cubicBezTo>
                    <a:pt x="856706" y="1891227"/>
                    <a:pt x="888186" y="1893922"/>
                    <a:pt x="919761" y="1895063"/>
                  </a:cubicBezTo>
                  <a:cubicBezTo>
                    <a:pt x="929271" y="1895063"/>
                    <a:pt x="938306" y="1895538"/>
                    <a:pt x="947626" y="1895633"/>
                  </a:cubicBezTo>
                  <a:cubicBezTo>
                    <a:pt x="979328" y="1895633"/>
                    <a:pt x="1010871" y="1894048"/>
                    <a:pt x="1042256" y="1890878"/>
                  </a:cubicBezTo>
                  <a:cubicBezTo>
                    <a:pt x="1073736" y="1887645"/>
                    <a:pt x="1105025" y="1882984"/>
                    <a:pt x="1135934" y="1876708"/>
                  </a:cubicBezTo>
                  <a:cubicBezTo>
                    <a:pt x="1166909" y="1870458"/>
                    <a:pt x="1197542" y="1862617"/>
                    <a:pt x="1227711" y="1853217"/>
                  </a:cubicBezTo>
                  <a:cubicBezTo>
                    <a:pt x="1257859" y="1843706"/>
                    <a:pt x="1287627" y="1833054"/>
                    <a:pt x="1316729" y="1820786"/>
                  </a:cubicBezTo>
                  <a:cubicBezTo>
                    <a:pt x="1345831" y="1808517"/>
                    <a:pt x="1374268" y="1794727"/>
                    <a:pt x="1402324" y="1779605"/>
                  </a:cubicBezTo>
                  <a:cubicBezTo>
                    <a:pt x="1430380" y="1764484"/>
                    <a:pt x="1457009" y="1747840"/>
                    <a:pt x="1483068" y="1730056"/>
                  </a:cubicBezTo>
                  <a:cubicBezTo>
                    <a:pt x="1535256" y="1694333"/>
                    <a:pt x="1583746" y="1653489"/>
                    <a:pt x="1627818" y="1608131"/>
                  </a:cubicBezTo>
                  <a:cubicBezTo>
                    <a:pt x="1649846" y="1585467"/>
                    <a:pt x="1670701" y="1561691"/>
                    <a:pt x="1690302" y="1536897"/>
                  </a:cubicBezTo>
                  <a:cubicBezTo>
                    <a:pt x="1709976" y="1512165"/>
                    <a:pt x="1728386" y="1486454"/>
                    <a:pt x="1745463" y="1459862"/>
                  </a:cubicBezTo>
                  <a:cubicBezTo>
                    <a:pt x="1762486" y="1433328"/>
                    <a:pt x="1778274" y="1405843"/>
                    <a:pt x="1793015" y="1377692"/>
                  </a:cubicBezTo>
                  <a:cubicBezTo>
                    <a:pt x="1807756" y="1349540"/>
                    <a:pt x="1820215" y="1320629"/>
                    <a:pt x="1831628" y="1291241"/>
                  </a:cubicBezTo>
                  <a:cubicBezTo>
                    <a:pt x="1843130" y="1261820"/>
                    <a:pt x="1853098" y="1231821"/>
                    <a:pt x="1861491" y="1201367"/>
                  </a:cubicBezTo>
                  <a:cubicBezTo>
                    <a:pt x="1869955" y="1170933"/>
                    <a:pt x="1876898" y="1140024"/>
                    <a:pt x="1882319" y="1108925"/>
                  </a:cubicBezTo>
                  <a:cubicBezTo>
                    <a:pt x="1887740" y="1077825"/>
                    <a:pt x="1891829" y="1046346"/>
                    <a:pt x="1893731" y="1014866"/>
                  </a:cubicBezTo>
                  <a:cubicBezTo>
                    <a:pt x="1895253" y="992516"/>
                    <a:pt x="1896109" y="970166"/>
                    <a:pt x="1896109" y="948292"/>
                  </a:cubicBezTo>
                  <a:cubicBezTo>
                    <a:pt x="1896109" y="916717"/>
                    <a:pt x="1894492" y="885047"/>
                    <a:pt x="1891354" y="853187"/>
                  </a:cubicBezTo>
                  <a:cubicBezTo>
                    <a:pt x="1888215" y="821327"/>
                    <a:pt x="1883460" y="790513"/>
                    <a:pt x="1877183" y="759509"/>
                  </a:cubicBezTo>
                  <a:cubicBezTo>
                    <a:pt x="1870933" y="728534"/>
                    <a:pt x="1863093" y="697901"/>
                    <a:pt x="1853692" y="667732"/>
                  </a:cubicBezTo>
                  <a:cubicBezTo>
                    <a:pt x="1844373" y="637537"/>
                    <a:pt x="1833550" y="607827"/>
                    <a:pt x="1821261" y="578714"/>
                  </a:cubicBezTo>
                  <a:cubicBezTo>
                    <a:pt x="1808961" y="549612"/>
                    <a:pt x="1795234" y="521081"/>
                    <a:pt x="1780081" y="493120"/>
                  </a:cubicBezTo>
                  <a:cubicBezTo>
                    <a:pt x="1764864" y="465444"/>
                    <a:pt x="1748316" y="438434"/>
                    <a:pt x="1730531" y="412375"/>
                  </a:cubicBezTo>
                  <a:cubicBezTo>
                    <a:pt x="1712746" y="386317"/>
                    <a:pt x="1693535" y="361114"/>
                    <a:pt x="1673468" y="336957"/>
                  </a:cubicBezTo>
                  <a:cubicBezTo>
                    <a:pt x="1653401" y="312800"/>
                    <a:pt x="1631527" y="289405"/>
                    <a:pt x="1608892" y="267626"/>
                  </a:cubicBezTo>
                  <a:cubicBezTo>
                    <a:pt x="1586228" y="245597"/>
                    <a:pt x="1562452" y="224742"/>
                    <a:pt x="1537658" y="205141"/>
                  </a:cubicBezTo>
                  <a:cubicBezTo>
                    <a:pt x="1487687" y="165756"/>
                    <a:pt x="1433833" y="131564"/>
                    <a:pt x="1376931" y="103094"/>
                  </a:cubicBezTo>
                  <a:cubicBezTo>
                    <a:pt x="1263946" y="45584"/>
                    <a:pt x="1140568" y="11336"/>
                    <a:pt x="1014105" y="2378"/>
                  </a:cubicBezTo>
                  <a:cubicBezTo>
                    <a:pt x="991850" y="761"/>
                    <a:pt x="969405" y="0"/>
                    <a:pt x="947056" y="0"/>
                  </a:cubicBezTo>
                  <a:close/>
                  <a:moveTo>
                    <a:pt x="947246" y="379089"/>
                  </a:moveTo>
                  <a:cubicBezTo>
                    <a:pt x="966303" y="379076"/>
                    <a:pt x="985348" y="380028"/>
                    <a:pt x="1004309" y="381942"/>
                  </a:cubicBezTo>
                  <a:cubicBezTo>
                    <a:pt x="1023330" y="383844"/>
                    <a:pt x="1042066" y="386665"/>
                    <a:pt x="1060516" y="390406"/>
                  </a:cubicBezTo>
                  <a:cubicBezTo>
                    <a:pt x="1078967" y="394147"/>
                    <a:pt x="1097322" y="398839"/>
                    <a:pt x="1115582" y="404482"/>
                  </a:cubicBezTo>
                  <a:cubicBezTo>
                    <a:pt x="1133682" y="409901"/>
                    <a:pt x="1151490" y="416249"/>
                    <a:pt x="1168936" y="423503"/>
                  </a:cubicBezTo>
                  <a:cubicBezTo>
                    <a:pt x="1186428" y="430878"/>
                    <a:pt x="1203537" y="439131"/>
                    <a:pt x="1220197" y="448230"/>
                  </a:cubicBezTo>
                  <a:cubicBezTo>
                    <a:pt x="1236826" y="457294"/>
                    <a:pt x="1252983" y="467198"/>
                    <a:pt x="1268606" y="477903"/>
                  </a:cubicBezTo>
                  <a:cubicBezTo>
                    <a:pt x="1284330" y="488681"/>
                    <a:pt x="1299420" y="500157"/>
                    <a:pt x="1313876" y="512331"/>
                  </a:cubicBezTo>
                  <a:cubicBezTo>
                    <a:pt x="1328407" y="524487"/>
                    <a:pt x="1342280" y="537407"/>
                    <a:pt x="1355437" y="551039"/>
                  </a:cubicBezTo>
                  <a:cubicBezTo>
                    <a:pt x="1368688" y="564607"/>
                    <a:pt x="1381369" y="578841"/>
                    <a:pt x="1393479" y="593741"/>
                  </a:cubicBezTo>
                  <a:cubicBezTo>
                    <a:pt x="1405272" y="608577"/>
                    <a:pt x="1416304" y="624079"/>
                    <a:pt x="1426575" y="639962"/>
                  </a:cubicBezTo>
                  <a:cubicBezTo>
                    <a:pt x="1436847" y="655844"/>
                    <a:pt x="1446262" y="672393"/>
                    <a:pt x="1455107" y="689321"/>
                  </a:cubicBezTo>
                  <a:cubicBezTo>
                    <a:pt x="1463952" y="706250"/>
                    <a:pt x="1471465" y="723464"/>
                    <a:pt x="1478313" y="741154"/>
                  </a:cubicBezTo>
                  <a:cubicBezTo>
                    <a:pt x="1485182" y="758846"/>
                    <a:pt x="1491150" y="776876"/>
                    <a:pt x="1496192" y="795173"/>
                  </a:cubicBezTo>
                  <a:cubicBezTo>
                    <a:pt x="1501344" y="813417"/>
                    <a:pt x="1505503" y="831926"/>
                    <a:pt x="1508651" y="850619"/>
                  </a:cubicBezTo>
                  <a:cubicBezTo>
                    <a:pt x="1511886" y="869291"/>
                    <a:pt x="1514172" y="888114"/>
                    <a:pt x="1515499" y="907017"/>
                  </a:cubicBezTo>
                  <a:cubicBezTo>
                    <a:pt x="1516450" y="920458"/>
                    <a:pt x="1516925" y="933868"/>
                    <a:pt x="1516925" y="947246"/>
                  </a:cubicBezTo>
                  <a:cubicBezTo>
                    <a:pt x="1516925" y="966267"/>
                    <a:pt x="1515974" y="985288"/>
                    <a:pt x="1514167" y="1004309"/>
                  </a:cubicBezTo>
                  <a:cubicBezTo>
                    <a:pt x="1512259" y="1023177"/>
                    <a:pt x="1509403" y="1041936"/>
                    <a:pt x="1505608" y="1060516"/>
                  </a:cubicBezTo>
                  <a:cubicBezTo>
                    <a:pt x="1501899" y="1079062"/>
                    <a:pt x="1497143" y="1097417"/>
                    <a:pt x="1491627" y="1115582"/>
                  </a:cubicBezTo>
                  <a:cubicBezTo>
                    <a:pt x="1486111" y="1133747"/>
                    <a:pt x="1479454" y="1151532"/>
                    <a:pt x="1472036" y="1168936"/>
                  </a:cubicBezTo>
                  <a:cubicBezTo>
                    <a:pt x="1464711" y="1186404"/>
                    <a:pt x="1456489" y="1203482"/>
                    <a:pt x="1447403" y="1220102"/>
                  </a:cubicBezTo>
                  <a:cubicBezTo>
                    <a:pt x="1438308" y="1236763"/>
                    <a:pt x="1428372" y="1252952"/>
                    <a:pt x="1417636" y="1268606"/>
                  </a:cubicBezTo>
                  <a:cubicBezTo>
                    <a:pt x="1406978" y="1284301"/>
                    <a:pt x="1395485" y="1299413"/>
                    <a:pt x="1383208" y="1313876"/>
                  </a:cubicBezTo>
                  <a:cubicBezTo>
                    <a:pt x="1371034" y="1328332"/>
                    <a:pt x="1358132" y="1342186"/>
                    <a:pt x="1344500" y="1355437"/>
                  </a:cubicBezTo>
                  <a:cubicBezTo>
                    <a:pt x="1330868" y="1368688"/>
                    <a:pt x="1316317" y="1381274"/>
                    <a:pt x="1300847" y="1393193"/>
                  </a:cubicBezTo>
                  <a:cubicBezTo>
                    <a:pt x="1286010" y="1404987"/>
                    <a:pt x="1270508" y="1416019"/>
                    <a:pt x="1254626" y="1426290"/>
                  </a:cubicBezTo>
                  <a:cubicBezTo>
                    <a:pt x="1238743" y="1436562"/>
                    <a:pt x="1222195" y="1445882"/>
                    <a:pt x="1205361" y="1454822"/>
                  </a:cubicBezTo>
                  <a:cubicBezTo>
                    <a:pt x="1188528" y="1463762"/>
                    <a:pt x="1171123" y="1471180"/>
                    <a:pt x="1153434" y="1478027"/>
                  </a:cubicBezTo>
                  <a:cubicBezTo>
                    <a:pt x="1135744" y="1484875"/>
                    <a:pt x="1117769" y="1490866"/>
                    <a:pt x="1099509" y="1495907"/>
                  </a:cubicBezTo>
                  <a:cubicBezTo>
                    <a:pt x="1081231" y="1501048"/>
                    <a:pt x="1062691" y="1505207"/>
                    <a:pt x="1043968" y="1508366"/>
                  </a:cubicBezTo>
                  <a:cubicBezTo>
                    <a:pt x="1025296" y="1511601"/>
                    <a:pt x="1006473" y="1513886"/>
                    <a:pt x="987571" y="1515213"/>
                  </a:cubicBezTo>
                  <a:cubicBezTo>
                    <a:pt x="974129" y="1516164"/>
                    <a:pt x="960719" y="1516640"/>
                    <a:pt x="947341" y="1516640"/>
                  </a:cubicBezTo>
                  <a:cubicBezTo>
                    <a:pt x="928320" y="1516640"/>
                    <a:pt x="909299" y="1515721"/>
                    <a:pt x="890278" y="1513882"/>
                  </a:cubicBezTo>
                  <a:cubicBezTo>
                    <a:pt x="871441" y="1511981"/>
                    <a:pt x="852713" y="1509124"/>
                    <a:pt x="834166" y="1505322"/>
                  </a:cubicBezTo>
                  <a:cubicBezTo>
                    <a:pt x="815549" y="1501583"/>
                    <a:pt x="797138" y="1496885"/>
                    <a:pt x="779005" y="1491247"/>
                  </a:cubicBezTo>
                  <a:cubicBezTo>
                    <a:pt x="760935" y="1485604"/>
                    <a:pt x="743151" y="1479105"/>
                    <a:pt x="725651" y="1471750"/>
                  </a:cubicBezTo>
                  <a:cubicBezTo>
                    <a:pt x="708173" y="1464414"/>
                    <a:pt x="691093" y="1456160"/>
                    <a:pt x="674485" y="1447023"/>
                  </a:cubicBezTo>
                  <a:cubicBezTo>
                    <a:pt x="657842" y="1437988"/>
                    <a:pt x="641674" y="1428002"/>
                    <a:pt x="625981" y="1417350"/>
                  </a:cubicBezTo>
                  <a:cubicBezTo>
                    <a:pt x="610289" y="1406698"/>
                    <a:pt x="595262" y="1395191"/>
                    <a:pt x="580711" y="1382922"/>
                  </a:cubicBezTo>
                  <a:cubicBezTo>
                    <a:pt x="566160" y="1370654"/>
                    <a:pt x="552180" y="1357814"/>
                    <a:pt x="539150" y="1344214"/>
                  </a:cubicBezTo>
                  <a:cubicBezTo>
                    <a:pt x="526121" y="1330614"/>
                    <a:pt x="513377" y="1316349"/>
                    <a:pt x="501584" y="1301512"/>
                  </a:cubicBezTo>
                  <a:cubicBezTo>
                    <a:pt x="489791" y="1286676"/>
                    <a:pt x="478854" y="1271174"/>
                    <a:pt x="468582" y="1255291"/>
                  </a:cubicBezTo>
                  <a:cubicBezTo>
                    <a:pt x="458226" y="1239342"/>
                    <a:pt x="448703" y="1222866"/>
                    <a:pt x="440051" y="1205932"/>
                  </a:cubicBezTo>
                  <a:cubicBezTo>
                    <a:pt x="431417" y="1189057"/>
                    <a:pt x="423640" y="1171758"/>
                    <a:pt x="416750" y="1154100"/>
                  </a:cubicBezTo>
                  <a:cubicBezTo>
                    <a:pt x="409903" y="1136410"/>
                    <a:pt x="403943" y="1118435"/>
                    <a:pt x="398871" y="1100175"/>
                  </a:cubicBezTo>
                  <a:cubicBezTo>
                    <a:pt x="388820" y="1063588"/>
                    <a:pt x="382448" y="1026089"/>
                    <a:pt x="379850" y="988236"/>
                  </a:cubicBezTo>
                  <a:cubicBezTo>
                    <a:pt x="378898" y="974858"/>
                    <a:pt x="378423" y="961448"/>
                    <a:pt x="378423" y="948007"/>
                  </a:cubicBezTo>
                  <a:cubicBezTo>
                    <a:pt x="378413" y="928950"/>
                    <a:pt x="379365" y="909905"/>
                    <a:pt x="381276" y="890944"/>
                  </a:cubicBezTo>
                  <a:cubicBezTo>
                    <a:pt x="383178" y="871923"/>
                    <a:pt x="386031" y="852902"/>
                    <a:pt x="389741" y="834737"/>
                  </a:cubicBezTo>
                  <a:cubicBezTo>
                    <a:pt x="393449" y="816572"/>
                    <a:pt x="398205" y="797741"/>
                    <a:pt x="403816" y="779671"/>
                  </a:cubicBezTo>
                  <a:cubicBezTo>
                    <a:pt x="409407" y="761536"/>
                    <a:pt x="415914" y="743697"/>
                    <a:pt x="423312" y="726222"/>
                  </a:cubicBezTo>
                  <a:cubicBezTo>
                    <a:pt x="430731" y="708818"/>
                    <a:pt x="438910" y="691794"/>
                    <a:pt x="448040" y="675151"/>
                  </a:cubicBezTo>
                  <a:cubicBezTo>
                    <a:pt x="457170" y="658507"/>
                    <a:pt x="467061" y="642339"/>
                    <a:pt x="477713" y="626647"/>
                  </a:cubicBezTo>
                  <a:cubicBezTo>
                    <a:pt x="488364" y="610955"/>
                    <a:pt x="499967" y="595833"/>
                    <a:pt x="512141" y="581377"/>
                  </a:cubicBezTo>
                  <a:cubicBezTo>
                    <a:pt x="524314" y="566921"/>
                    <a:pt x="537248" y="552846"/>
                    <a:pt x="550848" y="539816"/>
                  </a:cubicBezTo>
                  <a:cubicBezTo>
                    <a:pt x="564461" y="526569"/>
                    <a:pt x="578746" y="514031"/>
                    <a:pt x="593646" y="502250"/>
                  </a:cubicBezTo>
                  <a:cubicBezTo>
                    <a:pt x="608435" y="490452"/>
                    <a:pt x="623831" y="479436"/>
                    <a:pt x="639772" y="469248"/>
                  </a:cubicBezTo>
                  <a:cubicBezTo>
                    <a:pt x="655749" y="458977"/>
                    <a:pt x="672202" y="449466"/>
                    <a:pt x="689131" y="440717"/>
                  </a:cubicBezTo>
                  <a:cubicBezTo>
                    <a:pt x="706060" y="431967"/>
                    <a:pt x="723369" y="424232"/>
                    <a:pt x="741058" y="417511"/>
                  </a:cubicBezTo>
                  <a:cubicBezTo>
                    <a:pt x="758719" y="410642"/>
                    <a:pt x="776717" y="404674"/>
                    <a:pt x="794983" y="399631"/>
                  </a:cubicBezTo>
                  <a:cubicBezTo>
                    <a:pt x="813238" y="394525"/>
                    <a:pt x="831745" y="390367"/>
                    <a:pt x="850429" y="387173"/>
                  </a:cubicBezTo>
                  <a:cubicBezTo>
                    <a:pt x="869101" y="383937"/>
                    <a:pt x="887924" y="381652"/>
                    <a:pt x="906826" y="380325"/>
                  </a:cubicBezTo>
                  <a:cubicBezTo>
                    <a:pt x="920268" y="379374"/>
                    <a:pt x="933678" y="378898"/>
                    <a:pt x="947056" y="3788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585" name="Google Shape;61;p15"/>
            <p:cNvSpPr/>
            <p:nvPr/>
          </p:nvSpPr>
          <p:spPr>
            <a:xfrm>
              <a:off x="5202803" y="1784749"/>
              <a:ext cx="1573297" cy="1573454"/>
            </a:xfrm>
            <a:custGeom>
              <a:avLst/>
              <a:gdLst/>
              <a:ahLst/>
              <a:cxnLst/>
              <a:rect l="l" t="t" r="r" b="b"/>
              <a:pathLst>
                <a:path w="1895538" h="1895728" extrusionOk="0">
                  <a:moveTo>
                    <a:pt x="947722" y="380"/>
                  </a:moveTo>
                  <a:cubicBezTo>
                    <a:pt x="852781" y="168"/>
                    <a:pt x="758353" y="14308"/>
                    <a:pt x="667638" y="42322"/>
                  </a:cubicBezTo>
                  <a:cubicBezTo>
                    <a:pt x="637458" y="51642"/>
                    <a:pt x="607785" y="62452"/>
                    <a:pt x="578619" y="74753"/>
                  </a:cubicBezTo>
                  <a:cubicBezTo>
                    <a:pt x="549612" y="87116"/>
                    <a:pt x="521081" y="100811"/>
                    <a:pt x="493025" y="116028"/>
                  </a:cubicBezTo>
                  <a:cubicBezTo>
                    <a:pt x="465270" y="131153"/>
                    <a:pt x="438289" y="147658"/>
                    <a:pt x="412186" y="165483"/>
                  </a:cubicBezTo>
                  <a:cubicBezTo>
                    <a:pt x="386127" y="183362"/>
                    <a:pt x="360987" y="202383"/>
                    <a:pt x="336767" y="222546"/>
                  </a:cubicBezTo>
                  <a:cubicBezTo>
                    <a:pt x="312547" y="242708"/>
                    <a:pt x="289437" y="264233"/>
                    <a:pt x="267436" y="287122"/>
                  </a:cubicBezTo>
                  <a:cubicBezTo>
                    <a:pt x="245498" y="309820"/>
                    <a:pt x="224670" y="333533"/>
                    <a:pt x="204952" y="358261"/>
                  </a:cubicBezTo>
                  <a:cubicBezTo>
                    <a:pt x="185360" y="383083"/>
                    <a:pt x="166910" y="408761"/>
                    <a:pt x="149886" y="435391"/>
                  </a:cubicBezTo>
                  <a:cubicBezTo>
                    <a:pt x="132656" y="461960"/>
                    <a:pt x="116785" y="489385"/>
                    <a:pt x="102333" y="517562"/>
                  </a:cubicBezTo>
                  <a:cubicBezTo>
                    <a:pt x="87963" y="545698"/>
                    <a:pt x="75044" y="574553"/>
                    <a:pt x="63626" y="604012"/>
                  </a:cubicBezTo>
                  <a:cubicBezTo>
                    <a:pt x="52213" y="633495"/>
                    <a:pt x="42259" y="663453"/>
                    <a:pt x="33763" y="693886"/>
                  </a:cubicBezTo>
                  <a:cubicBezTo>
                    <a:pt x="25301" y="724332"/>
                    <a:pt x="18381" y="755185"/>
                    <a:pt x="13030" y="786328"/>
                  </a:cubicBezTo>
                  <a:cubicBezTo>
                    <a:pt x="7612" y="817464"/>
                    <a:pt x="3803" y="848859"/>
                    <a:pt x="1617" y="880387"/>
                  </a:cubicBezTo>
                  <a:cubicBezTo>
                    <a:pt x="539" y="903149"/>
                    <a:pt x="0" y="925721"/>
                    <a:pt x="0" y="948102"/>
                  </a:cubicBezTo>
                  <a:cubicBezTo>
                    <a:pt x="-31" y="979706"/>
                    <a:pt x="1557" y="1011290"/>
                    <a:pt x="4756" y="1042731"/>
                  </a:cubicBezTo>
                  <a:cubicBezTo>
                    <a:pt x="7958" y="1074049"/>
                    <a:pt x="12719" y="1105187"/>
                    <a:pt x="19021" y="1136030"/>
                  </a:cubicBezTo>
                  <a:cubicBezTo>
                    <a:pt x="25283" y="1167002"/>
                    <a:pt x="33123" y="1197634"/>
                    <a:pt x="42512" y="1227806"/>
                  </a:cubicBezTo>
                  <a:cubicBezTo>
                    <a:pt x="51833" y="1257986"/>
                    <a:pt x="62643" y="1287659"/>
                    <a:pt x="74943" y="1316824"/>
                  </a:cubicBezTo>
                  <a:cubicBezTo>
                    <a:pt x="87243" y="1345990"/>
                    <a:pt x="101002" y="1374521"/>
                    <a:pt x="116219" y="1402419"/>
                  </a:cubicBezTo>
                  <a:cubicBezTo>
                    <a:pt x="131340" y="1430094"/>
                    <a:pt x="147889" y="1457104"/>
                    <a:pt x="165673" y="1483163"/>
                  </a:cubicBezTo>
                  <a:cubicBezTo>
                    <a:pt x="183458" y="1509222"/>
                    <a:pt x="202669" y="1534329"/>
                    <a:pt x="222736" y="1558581"/>
                  </a:cubicBezTo>
                  <a:cubicBezTo>
                    <a:pt x="242804" y="1582833"/>
                    <a:pt x="264678" y="1606134"/>
                    <a:pt x="287313" y="1627913"/>
                  </a:cubicBezTo>
                  <a:cubicBezTo>
                    <a:pt x="309948" y="1649692"/>
                    <a:pt x="333724" y="1670710"/>
                    <a:pt x="358546" y="1690397"/>
                  </a:cubicBezTo>
                  <a:cubicBezTo>
                    <a:pt x="383278" y="1710071"/>
                    <a:pt x="408990" y="1728481"/>
                    <a:pt x="435581" y="1745558"/>
                  </a:cubicBezTo>
                  <a:cubicBezTo>
                    <a:pt x="462116" y="1762581"/>
                    <a:pt x="489601" y="1778274"/>
                    <a:pt x="517752" y="1792635"/>
                  </a:cubicBezTo>
                  <a:cubicBezTo>
                    <a:pt x="545889" y="1807005"/>
                    <a:pt x="574744" y="1819925"/>
                    <a:pt x="604203" y="1831343"/>
                  </a:cubicBezTo>
                  <a:cubicBezTo>
                    <a:pt x="633685" y="1842755"/>
                    <a:pt x="663643" y="1852709"/>
                    <a:pt x="694077" y="1861205"/>
                  </a:cubicBezTo>
                  <a:cubicBezTo>
                    <a:pt x="724511" y="1869701"/>
                    <a:pt x="755356" y="1876644"/>
                    <a:pt x="786614" y="1882033"/>
                  </a:cubicBezTo>
                  <a:cubicBezTo>
                    <a:pt x="817727" y="1887373"/>
                    <a:pt x="849087" y="1891150"/>
                    <a:pt x="880578" y="1893351"/>
                  </a:cubicBezTo>
                  <a:cubicBezTo>
                    <a:pt x="902959" y="1894936"/>
                    <a:pt x="925309" y="1895729"/>
                    <a:pt x="947627" y="1895729"/>
                  </a:cubicBezTo>
                  <a:cubicBezTo>
                    <a:pt x="979237" y="1895632"/>
                    <a:pt x="1010822" y="1893918"/>
                    <a:pt x="1042256" y="1890593"/>
                  </a:cubicBezTo>
                  <a:cubicBezTo>
                    <a:pt x="1073641" y="1887264"/>
                    <a:pt x="1104931" y="1882414"/>
                    <a:pt x="1135840" y="1876042"/>
                  </a:cubicBezTo>
                  <a:cubicBezTo>
                    <a:pt x="1145350" y="1874139"/>
                    <a:pt x="1154100" y="1872047"/>
                    <a:pt x="1163135" y="1869955"/>
                  </a:cubicBezTo>
                  <a:lnTo>
                    <a:pt x="1172645" y="1867672"/>
                  </a:lnTo>
                  <a:cubicBezTo>
                    <a:pt x="1203329" y="1860184"/>
                    <a:pt x="1233612" y="1851137"/>
                    <a:pt x="1263376" y="1840567"/>
                  </a:cubicBezTo>
                  <a:cubicBezTo>
                    <a:pt x="1293239" y="1829916"/>
                    <a:pt x="1322436" y="1817869"/>
                    <a:pt x="1350967" y="1804428"/>
                  </a:cubicBezTo>
                  <a:cubicBezTo>
                    <a:pt x="1379567" y="1790978"/>
                    <a:pt x="1407469" y="1776091"/>
                    <a:pt x="1434565" y="1759823"/>
                  </a:cubicBezTo>
                  <a:cubicBezTo>
                    <a:pt x="1461678" y="1743555"/>
                    <a:pt x="1487960" y="1725938"/>
                    <a:pt x="1513312" y="1707040"/>
                  </a:cubicBezTo>
                  <a:cubicBezTo>
                    <a:pt x="1538673" y="1688019"/>
                    <a:pt x="1563020" y="1667889"/>
                    <a:pt x="1586352" y="1646648"/>
                  </a:cubicBezTo>
                  <a:cubicBezTo>
                    <a:pt x="1609677" y="1625353"/>
                    <a:pt x="1631897" y="1602879"/>
                    <a:pt x="1652926" y="1579314"/>
                  </a:cubicBezTo>
                  <a:cubicBezTo>
                    <a:pt x="1674025" y="1555793"/>
                    <a:pt x="1693928" y="1531225"/>
                    <a:pt x="1712557" y="1505703"/>
                  </a:cubicBezTo>
                  <a:cubicBezTo>
                    <a:pt x="1731578" y="1480215"/>
                    <a:pt x="1748506" y="1453680"/>
                    <a:pt x="1764484" y="1426480"/>
                  </a:cubicBezTo>
                  <a:cubicBezTo>
                    <a:pt x="1780462" y="1399280"/>
                    <a:pt x="1795013" y="1371129"/>
                    <a:pt x="1808232" y="1342408"/>
                  </a:cubicBezTo>
                  <a:cubicBezTo>
                    <a:pt x="1821407" y="1313695"/>
                    <a:pt x="1833120" y="1284333"/>
                    <a:pt x="1843326" y="1254435"/>
                  </a:cubicBezTo>
                  <a:cubicBezTo>
                    <a:pt x="1853589" y="1224554"/>
                    <a:pt x="1862350" y="1194177"/>
                    <a:pt x="1869575" y="1163420"/>
                  </a:cubicBezTo>
                  <a:cubicBezTo>
                    <a:pt x="1876898" y="1132701"/>
                    <a:pt x="1882700" y="1101602"/>
                    <a:pt x="1886979" y="1070312"/>
                  </a:cubicBezTo>
                  <a:cubicBezTo>
                    <a:pt x="1891259" y="1039022"/>
                    <a:pt x="1893827" y="1007447"/>
                    <a:pt x="1894968" y="975873"/>
                  </a:cubicBezTo>
                  <a:cubicBezTo>
                    <a:pt x="1894968" y="966362"/>
                    <a:pt x="1895444" y="957327"/>
                    <a:pt x="1895539" y="948007"/>
                  </a:cubicBezTo>
                  <a:cubicBezTo>
                    <a:pt x="1895539" y="916305"/>
                    <a:pt x="1893795" y="884604"/>
                    <a:pt x="1890308" y="852902"/>
                  </a:cubicBezTo>
                  <a:cubicBezTo>
                    <a:pt x="1887075" y="821477"/>
                    <a:pt x="1882219" y="790241"/>
                    <a:pt x="1875757" y="759318"/>
                  </a:cubicBezTo>
                  <a:cubicBezTo>
                    <a:pt x="1873855" y="749808"/>
                    <a:pt x="1871858" y="741058"/>
                    <a:pt x="1869670" y="732023"/>
                  </a:cubicBezTo>
                  <a:cubicBezTo>
                    <a:pt x="1838856" y="724795"/>
                    <a:pt x="1808518" y="716077"/>
                    <a:pt x="1778655" y="705870"/>
                  </a:cubicBezTo>
                  <a:cubicBezTo>
                    <a:pt x="1658736" y="664820"/>
                    <a:pt x="1548266" y="600142"/>
                    <a:pt x="1453776" y="515659"/>
                  </a:cubicBezTo>
                  <a:cubicBezTo>
                    <a:pt x="1430190" y="494546"/>
                    <a:pt x="1407713" y="472355"/>
                    <a:pt x="1386346" y="449086"/>
                  </a:cubicBezTo>
                  <a:cubicBezTo>
                    <a:pt x="1364979" y="425817"/>
                    <a:pt x="1344881" y="401470"/>
                    <a:pt x="1326050" y="376045"/>
                  </a:cubicBezTo>
                  <a:cubicBezTo>
                    <a:pt x="1307130" y="350709"/>
                    <a:pt x="1289513" y="324426"/>
                    <a:pt x="1273266" y="297298"/>
                  </a:cubicBezTo>
                  <a:cubicBezTo>
                    <a:pt x="1257004" y="270288"/>
                    <a:pt x="1242167" y="242328"/>
                    <a:pt x="1228662" y="213796"/>
                  </a:cubicBezTo>
                  <a:cubicBezTo>
                    <a:pt x="1201625" y="156639"/>
                    <a:pt x="1180436" y="96894"/>
                    <a:pt x="1165417" y="35474"/>
                  </a:cubicBezTo>
                  <a:lnTo>
                    <a:pt x="1163135" y="25964"/>
                  </a:lnTo>
                  <a:cubicBezTo>
                    <a:pt x="1132422" y="18552"/>
                    <a:pt x="1101344" y="12743"/>
                    <a:pt x="1070027" y="8559"/>
                  </a:cubicBezTo>
                  <a:cubicBezTo>
                    <a:pt x="1038705" y="4281"/>
                    <a:pt x="1007184" y="1614"/>
                    <a:pt x="975588" y="571"/>
                  </a:cubicBezTo>
                  <a:cubicBezTo>
                    <a:pt x="966077" y="571"/>
                    <a:pt x="956567" y="0"/>
                    <a:pt x="947722" y="0"/>
                  </a:cubicBezTo>
                  <a:close/>
                  <a:moveTo>
                    <a:pt x="947722" y="379469"/>
                  </a:moveTo>
                  <a:cubicBezTo>
                    <a:pt x="966779" y="379459"/>
                    <a:pt x="985824" y="380411"/>
                    <a:pt x="1004785" y="382322"/>
                  </a:cubicBezTo>
                  <a:cubicBezTo>
                    <a:pt x="1023652" y="384191"/>
                    <a:pt x="1042412" y="387016"/>
                    <a:pt x="1060992" y="390787"/>
                  </a:cubicBezTo>
                  <a:cubicBezTo>
                    <a:pt x="1080013" y="394591"/>
                    <a:pt x="1097988" y="399251"/>
                    <a:pt x="1116058" y="404862"/>
                  </a:cubicBezTo>
                  <a:cubicBezTo>
                    <a:pt x="1134184" y="410297"/>
                    <a:pt x="1152023" y="416646"/>
                    <a:pt x="1169507" y="423883"/>
                  </a:cubicBezTo>
                  <a:cubicBezTo>
                    <a:pt x="1186911" y="431301"/>
                    <a:pt x="1204030" y="439480"/>
                    <a:pt x="1220674" y="448610"/>
                  </a:cubicBezTo>
                  <a:cubicBezTo>
                    <a:pt x="1237317" y="457740"/>
                    <a:pt x="1253390" y="467631"/>
                    <a:pt x="1269082" y="478283"/>
                  </a:cubicBezTo>
                  <a:cubicBezTo>
                    <a:pt x="1284755" y="488972"/>
                    <a:pt x="1299865" y="500463"/>
                    <a:pt x="1314352" y="512711"/>
                  </a:cubicBezTo>
                  <a:cubicBezTo>
                    <a:pt x="1328883" y="524867"/>
                    <a:pt x="1342756" y="537788"/>
                    <a:pt x="1355913" y="551419"/>
                  </a:cubicBezTo>
                  <a:cubicBezTo>
                    <a:pt x="1369164" y="564987"/>
                    <a:pt x="1381845" y="579221"/>
                    <a:pt x="1393955" y="594121"/>
                  </a:cubicBezTo>
                  <a:cubicBezTo>
                    <a:pt x="1405753" y="608943"/>
                    <a:pt x="1416769" y="624371"/>
                    <a:pt x="1426956" y="640342"/>
                  </a:cubicBezTo>
                  <a:cubicBezTo>
                    <a:pt x="1437228" y="656320"/>
                    <a:pt x="1446738" y="672773"/>
                    <a:pt x="1455488" y="689702"/>
                  </a:cubicBezTo>
                  <a:cubicBezTo>
                    <a:pt x="1472727" y="723506"/>
                    <a:pt x="1486492" y="758971"/>
                    <a:pt x="1496573" y="795554"/>
                  </a:cubicBezTo>
                  <a:cubicBezTo>
                    <a:pt x="1501690" y="813806"/>
                    <a:pt x="1505848" y="832313"/>
                    <a:pt x="1509032" y="851000"/>
                  </a:cubicBezTo>
                  <a:cubicBezTo>
                    <a:pt x="1512299" y="869669"/>
                    <a:pt x="1514616" y="888493"/>
                    <a:pt x="1515975" y="907397"/>
                  </a:cubicBezTo>
                  <a:cubicBezTo>
                    <a:pt x="1516831" y="920807"/>
                    <a:pt x="1517401" y="934217"/>
                    <a:pt x="1517401" y="947626"/>
                  </a:cubicBezTo>
                  <a:cubicBezTo>
                    <a:pt x="1517380" y="966685"/>
                    <a:pt x="1516396" y="985730"/>
                    <a:pt x="1514453" y="1004689"/>
                  </a:cubicBezTo>
                  <a:cubicBezTo>
                    <a:pt x="1512624" y="1023561"/>
                    <a:pt x="1509799" y="1042323"/>
                    <a:pt x="1505989" y="1060897"/>
                  </a:cubicBezTo>
                  <a:cubicBezTo>
                    <a:pt x="1502280" y="1079442"/>
                    <a:pt x="1497524" y="1097797"/>
                    <a:pt x="1492008" y="1115962"/>
                  </a:cubicBezTo>
                  <a:cubicBezTo>
                    <a:pt x="1486492" y="1134127"/>
                    <a:pt x="1479835" y="1151912"/>
                    <a:pt x="1472512" y="1169316"/>
                  </a:cubicBezTo>
                  <a:cubicBezTo>
                    <a:pt x="1465123" y="1186787"/>
                    <a:pt x="1456838" y="1203865"/>
                    <a:pt x="1447689" y="1220483"/>
                  </a:cubicBezTo>
                  <a:cubicBezTo>
                    <a:pt x="1438358" y="1237249"/>
                    <a:pt x="1428135" y="1253504"/>
                    <a:pt x="1417065" y="1269177"/>
                  </a:cubicBezTo>
                  <a:cubicBezTo>
                    <a:pt x="1406350" y="1284774"/>
                    <a:pt x="1394906" y="1299864"/>
                    <a:pt x="1382732" y="1314447"/>
                  </a:cubicBezTo>
                  <a:cubicBezTo>
                    <a:pt x="1370559" y="1329029"/>
                    <a:pt x="1357625" y="1342883"/>
                    <a:pt x="1343930" y="1356007"/>
                  </a:cubicBezTo>
                  <a:cubicBezTo>
                    <a:pt x="1330298" y="1369195"/>
                    <a:pt x="1316064" y="1381718"/>
                    <a:pt x="1301228" y="1393574"/>
                  </a:cubicBezTo>
                  <a:cubicBezTo>
                    <a:pt x="1286406" y="1405372"/>
                    <a:pt x="1270978" y="1416388"/>
                    <a:pt x="1255006" y="1426575"/>
                  </a:cubicBezTo>
                  <a:cubicBezTo>
                    <a:pt x="1239029" y="1436847"/>
                    <a:pt x="1222576" y="1446357"/>
                    <a:pt x="1205647" y="1455107"/>
                  </a:cubicBezTo>
                  <a:cubicBezTo>
                    <a:pt x="1188813" y="1463666"/>
                    <a:pt x="1171409" y="1471465"/>
                    <a:pt x="1153815" y="1478312"/>
                  </a:cubicBezTo>
                  <a:cubicBezTo>
                    <a:pt x="1136220" y="1485160"/>
                    <a:pt x="1118150" y="1491152"/>
                    <a:pt x="1099890" y="1496192"/>
                  </a:cubicBezTo>
                  <a:cubicBezTo>
                    <a:pt x="1081633" y="1501288"/>
                    <a:pt x="1063126" y="1505447"/>
                    <a:pt x="1044444" y="1508651"/>
                  </a:cubicBezTo>
                  <a:cubicBezTo>
                    <a:pt x="1025740" y="1511881"/>
                    <a:pt x="1006885" y="1514166"/>
                    <a:pt x="987951" y="1515499"/>
                  </a:cubicBezTo>
                  <a:cubicBezTo>
                    <a:pt x="974637" y="1516450"/>
                    <a:pt x="961132" y="1516925"/>
                    <a:pt x="947722" y="1516925"/>
                  </a:cubicBezTo>
                  <a:cubicBezTo>
                    <a:pt x="909779" y="1516903"/>
                    <a:pt x="871931" y="1513112"/>
                    <a:pt x="834737" y="1505608"/>
                  </a:cubicBezTo>
                  <a:cubicBezTo>
                    <a:pt x="816223" y="1501803"/>
                    <a:pt x="797868" y="1497112"/>
                    <a:pt x="779671" y="1491532"/>
                  </a:cubicBezTo>
                  <a:cubicBezTo>
                    <a:pt x="761568" y="1485942"/>
                    <a:pt x="743760" y="1479434"/>
                    <a:pt x="726318" y="1472036"/>
                  </a:cubicBezTo>
                  <a:cubicBezTo>
                    <a:pt x="708830" y="1464718"/>
                    <a:pt x="691750" y="1456464"/>
                    <a:pt x="675151" y="1447308"/>
                  </a:cubicBezTo>
                  <a:cubicBezTo>
                    <a:pt x="658508" y="1437798"/>
                    <a:pt x="642245" y="1428287"/>
                    <a:pt x="626647" y="1417635"/>
                  </a:cubicBezTo>
                  <a:cubicBezTo>
                    <a:pt x="611050" y="1406984"/>
                    <a:pt x="595929" y="1395381"/>
                    <a:pt x="581377" y="1383207"/>
                  </a:cubicBezTo>
                  <a:cubicBezTo>
                    <a:pt x="566826" y="1371034"/>
                    <a:pt x="552846" y="1358100"/>
                    <a:pt x="539817" y="1344500"/>
                  </a:cubicBezTo>
                  <a:cubicBezTo>
                    <a:pt x="526598" y="1330921"/>
                    <a:pt x="514091" y="1316668"/>
                    <a:pt x="502345" y="1301798"/>
                  </a:cubicBezTo>
                  <a:cubicBezTo>
                    <a:pt x="490552" y="1286834"/>
                    <a:pt x="479520" y="1271396"/>
                    <a:pt x="469249" y="1255481"/>
                  </a:cubicBezTo>
                  <a:cubicBezTo>
                    <a:pt x="458909" y="1239554"/>
                    <a:pt x="449387" y="1223111"/>
                    <a:pt x="440717" y="1206217"/>
                  </a:cubicBezTo>
                  <a:cubicBezTo>
                    <a:pt x="432158" y="1189288"/>
                    <a:pt x="424359" y="1171979"/>
                    <a:pt x="417512" y="1154385"/>
                  </a:cubicBezTo>
                  <a:cubicBezTo>
                    <a:pt x="410664" y="1136790"/>
                    <a:pt x="404672" y="1118625"/>
                    <a:pt x="399632" y="1100365"/>
                  </a:cubicBezTo>
                  <a:cubicBezTo>
                    <a:pt x="394591" y="1082105"/>
                    <a:pt x="390121" y="1063655"/>
                    <a:pt x="387173" y="1044919"/>
                  </a:cubicBezTo>
                  <a:cubicBezTo>
                    <a:pt x="383938" y="1026248"/>
                    <a:pt x="381652" y="1007424"/>
                    <a:pt x="380325" y="988522"/>
                  </a:cubicBezTo>
                  <a:cubicBezTo>
                    <a:pt x="379374" y="975143"/>
                    <a:pt x="378899" y="961734"/>
                    <a:pt x="378899" y="948292"/>
                  </a:cubicBezTo>
                  <a:cubicBezTo>
                    <a:pt x="378889" y="929235"/>
                    <a:pt x="379841" y="910190"/>
                    <a:pt x="381752" y="891229"/>
                  </a:cubicBezTo>
                  <a:cubicBezTo>
                    <a:pt x="383654" y="872208"/>
                    <a:pt x="386507" y="853187"/>
                    <a:pt x="390216" y="835022"/>
                  </a:cubicBezTo>
                  <a:cubicBezTo>
                    <a:pt x="393925" y="816857"/>
                    <a:pt x="398776" y="798026"/>
                    <a:pt x="404292" y="779956"/>
                  </a:cubicBezTo>
                  <a:cubicBezTo>
                    <a:pt x="409727" y="761831"/>
                    <a:pt x="416075" y="743991"/>
                    <a:pt x="423313" y="726507"/>
                  </a:cubicBezTo>
                  <a:cubicBezTo>
                    <a:pt x="430731" y="709135"/>
                    <a:pt x="438974" y="692111"/>
                    <a:pt x="448040" y="675436"/>
                  </a:cubicBezTo>
                  <a:cubicBezTo>
                    <a:pt x="457107" y="658761"/>
                    <a:pt x="466998" y="642593"/>
                    <a:pt x="477713" y="626932"/>
                  </a:cubicBezTo>
                  <a:cubicBezTo>
                    <a:pt x="488492" y="611272"/>
                    <a:pt x="499968" y="596182"/>
                    <a:pt x="512141" y="581662"/>
                  </a:cubicBezTo>
                  <a:cubicBezTo>
                    <a:pt x="524314" y="567143"/>
                    <a:pt x="537471" y="553321"/>
                    <a:pt x="551610" y="540197"/>
                  </a:cubicBezTo>
                  <a:cubicBezTo>
                    <a:pt x="565157" y="526951"/>
                    <a:pt x="579379" y="514412"/>
                    <a:pt x="594217" y="502630"/>
                  </a:cubicBezTo>
                  <a:cubicBezTo>
                    <a:pt x="609088" y="490854"/>
                    <a:pt x="624546" y="479839"/>
                    <a:pt x="640533" y="469629"/>
                  </a:cubicBezTo>
                  <a:cubicBezTo>
                    <a:pt x="656510" y="459357"/>
                    <a:pt x="672932" y="449847"/>
                    <a:pt x="689797" y="441097"/>
                  </a:cubicBezTo>
                  <a:cubicBezTo>
                    <a:pt x="706662" y="432347"/>
                    <a:pt x="724003" y="424676"/>
                    <a:pt x="741820" y="418082"/>
                  </a:cubicBezTo>
                  <a:cubicBezTo>
                    <a:pt x="759509" y="411234"/>
                    <a:pt x="777484" y="405274"/>
                    <a:pt x="795744" y="400202"/>
                  </a:cubicBezTo>
                  <a:cubicBezTo>
                    <a:pt x="814002" y="395106"/>
                    <a:pt x="832508" y="390947"/>
                    <a:pt x="851190" y="387743"/>
                  </a:cubicBezTo>
                  <a:cubicBezTo>
                    <a:pt x="869863" y="384519"/>
                    <a:pt x="888686" y="382234"/>
                    <a:pt x="907588" y="380896"/>
                  </a:cubicBezTo>
                  <a:cubicBezTo>
                    <a:pt x="920966" y="379945"/>
                    <a:pt x="934376" y="379469"/>
                    <a:pt x="947817" y="3794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Título 11"/>
          <p:cNvSpPr>
            <a:spLocks noGrp="1"/>
          </p:cNvSpPr>
          <p:nvPr>
            <p:ph type="title"/>
          </p:nvPr>
        </p:nvSpPr>
        <p:spPr>
          <a:xfrm>
            <a:off x="333022" y="240443"/>
            <a:ext cx="8238900" cy="561600"/>
          </a:xfrm>
        </p:spPr>
        <p:txBody>
          <a:bodyPr/>
          <a:lstStyle/>
          <a:p>
            <a:r>
              <a:rPr lang="es-CO" sz="3600" dirty="0"/>
              <a:t>ENTREVISTA</a:t>
            </a:r>
          </a:p>
        </p:txBody>
      </p:sp>
      <p:sp>
        <p:nvSpPr>
          <p:cNvPr id="1048677" name="CuadroTexto 4"/>
          <p:cNvSpPr txBox="1"/>
          <p:nvPr/>
        </p:nvSpPr>
        <p:spPr>
          <a:xfrm>
            <a:off x="395111" y="1268812"/>
            <a:ext cx="4176889" cy="18933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CO" sz="1600" dirty="0"/>
              <a:t>Se realizo una encuesta enfocada en la atención al cliente, teniendo en cuenta puntos fuertes que podamos mantener y asimismo analizar aquellas cosas que debemos mejorar </a:t>
            </a:r>
          </a:p>
        </p:txBody>
      </p:sp>
      <p:pic>
        <p:nvPicPr>
          <p:cNvPr id="2097162" name="Picture 2" descr="Interview ico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03911" y="3584659"/>
            <a:ext cx="1840089" cy="1558841"/>
          </a:xfrm>
          <a:prstGeom prst="rect">
            <a:avLst/>
          </a:prstGeom>
          <a:noFill/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EC156DC2-4D2B-49C4-8CC9-34DB5AA50869}"/>
              </a:ext>
            </a:extLst>
          </p:cNvPr>
          <p:cNvSpPr txBox="1"/>
          <p:nvPr/>
        </p:nvSpPr>
        <p:spPr>
          <a:xfrm>
            <a:off x="333022" y="4314480"/>
            <a:ext cx="697088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/>
              <a:t>https://encuesta.com/survey/6mdzAcp3kw/encuesta-atencion-al-cliente-scorts-uniform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63D2238-5A44-4677-847E-06143B74E5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9499" y="1211915"/>
            <a:ext cx="4029390" cy="237274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Google Shape;216;p20"/>
          <p:cNvSpPr txBox="1">
            <a:spLocks noGrp="1"/>
          </p:cNvSpPr>
          <p:nvPr>
            <p:ph type="title"/>
          </p:nvPr>
        </p:nvSpPr>
        <p:spPr>
          <a:xfrm>
            <a:off x="368075" y="358887"/>
            <a:ext cx="82389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200" dirty="0"/>
              <a:t>TECNICAS DE RECOLECCIÓN DE INFORMACIÓN</a:t>
            </a:r>
            <a:br>
              <a:rPr lang="es-CO" sz="3200" dirty="0"/>
            </a:br>
            <a:r>
              <a:rPr lang="es-CO" sz="3200" dirty="0"/>
              <a:t> 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8CC0DD52-DCE1-4D37-BC82-185285B9DE34}"/>
              </a:ext>
            </a:extLst>
          </p:cNvPr>
          <p:cNvSpPr txBox="1"/>
          <p:nvPr/>
        </p:nvSpPr>
        <p:spPr>
          <a:xfrm>
            <a:off x="808746" y="2092730"/>
            <a:ext cx="4305120" cy="1991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CO" dirty="0"/>
              <a:t>Por medio de la encuesta se pueden observar las necesidades y expectativas del cliente poniendo en evidencia la efectividad que este pueda tener, además de determinar la seguridad de la información que están depositando al momento de interactuar con el mismo   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D102C9F-7780-43B9-BBD4-5423D44DA2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5333" y="1737078"/>
            <a:ext cx="38100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Google Shape;216;p20"/>
          <p:cNvSpPr txBox="1">
            <a:spLocks noGrp="1"/>
          </p:cNvSpPr>
          <p:nvPr>
            <p:ph type="title"/>
          </p:nvPr>
        </p:nvSpPr>
        <p:spPr>
          <a:xfrm>
            <a:off x="207106" y="103884"/>
            <a:ext cx="82389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200" dirty="0"/>
              <a:t>REQUISITOS F Y NO F</a:t>
            </a:r>
            <a:br>
              <a:rPr lang="es-CO" sz="3200" dirty="0"/>
            </a:br>
            <a:endParaRPr lang="es-CO" sz="3200" dirty="0"/>
          </a:p>
        </p:txBody>
      </p:sp>
      <p:sp>
        <p:nvSpPr>
          <p:cNvPr id="1048663" name="Rectángulo 6"/>
          <p:cNvSpPr/>
          <p:nvPr/>
        </p:nvSpPr>
        <p:spPr>
          <a:xfrm>
            <a:off x="0" y="1177290"/>
            <a:ext cx="1694579" cy="46308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es-MX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6EBAFDA-C8AA-4212-A51D-B0534F081D30}"/>
              </a:ext>
            </a:extLst>
          </p:cNvPr>
          <p:cNvSpPr txBox="1"/>
          <p:nvPr/>
        </p:nvSpPr>
        <p:spPr>
          <a:xfrm>
            <a:off x="368075" y="1023286"/>
            <a:ext cx="4502308" cy="34317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600" dirty="0">
                <a:highlight>
                  <a:srgbClr val="00FFFF"/>
                </a:highlight>
              </a:rPr>
              <a:t>1 GESTIONAR USUARIOS:</a:t>
            </a:r>
          </a:p>
          <a:p>
            <a:r>
              <a:rPr lang="es-MX" sz="1600" dirty="0"/>
              <a:t>Registrar usuarios</a:t>
            </a:r>
          </a:p>
          <a:p>
            <a:r>
              <a:rPr lang="es-MX" sz="1600" dirty="0"/>
              <a:t>Verificar al usuario</a:t>
            </a:r>
          </a:p>
          <a:p>
            <a:r>
              <a:rPr lang="es-MX" sz="1600" dirty="0"/>
              <a:t>Aprobar al usuario </a:t>
            </a:r>
          </a:p>
          <a:p>
            <a:r>
              <a:rPr lang="es-MX" sz="1600" dirty="0">
                <a:highlight>
                  <a:srgbClr val="00FFFF"/>
                </a:highlight>
              </a:rPr>
              <a:t>2 TRAMITAR DATOS DEL USUARIO:</a:t>
            </a:r>
          </a:p>
          <a:p>
            <a:r>
              <a:rPr lang="es-MX" sz="1600" dirty="0"/>
              <a:t>Iniciar sesión </a:t>
            </a:r>
          </a:p>
          <a:p>
            <a:r>
              <a:rPr lang="es-MX" sz="1600" dirty="0"/>
              <a:t>Implementar la seguridad del usuario</a:t>
            </a:r>
          </a:p>
          <a:p>
            <a:r>
              <a:rPr lang="es-MX" sz="1600" dirty="0"/>
              <a:t>Cerrar sesión </a:t>
            </a:r>
          </a:p>
          <a:p>
            <a:r>
              <a:rPr lang="es-MX" sz="1600" dirty="0">
                <a:highlight>
                  <a:srgbClr val="00FFFF"/>
                </a:highlight>
              </a:rPr>
              <a:t>3 SOLICITAR DEVOLUCIONES:</a:t>
            </a:r>
          </a:p>
          <a:p>
            <a:r>
              <a:rPr lang="es-MX" sz="1600" dirty="0"/>
              <a:t>Iniciar la devolución</a:t>
            </a:r>
          </a:p>
          <a:p>
            <a:r>
              <a:rPr lang="es-MX" sz="1600" dirty="0"/>
              <a:t>Solicitar el cambio</a:t>
            </a:r>
          </a:p>
          <a:p>
            <a:r>
              <a:rPr lang="es-CO" sz="1600" dirty="0"/>
              <a:t>Escoger articulo</a:t>
            </a:r>
          </a:p>
          <a:p>
            <a:r>
              <a:rPr lang="es-CO" sz="1600" dirty="0"/>
              <a:t>Generar código de usuario</a:t>
            </a:r>
          </a:p>
          <a:p>
            <a:endParaRPr lang="es-CO" sz="900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44182B5-9313-401C-B5F9-04D4B6D8A57A}"/>
              </a:ext>
            </a:extLst>
          </p:cNvPr>
          <p:cNvSpPr txBox="1"/>
          <p:nvPr/>
        </p:nvSpPr>
        <p:spPr>
          <a:xfrm>
            <a:off x="26470" y="4443581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/>
              <a:t>https://drive.google.com/drive/folders/1L_XEeHCcp8R1nh0fQy0-jqwL8Ur5JEVY?usp=drive_link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A7AE9F64-2AF2-4EB8-BC58-013CE90E6E74}"/>
              </a:ext>
            </a:extLst>
          </p:cNvPr>
          <p:cNvSpPr txBox="1"/>
          <p:nvPr/>
        </p:nvSpPr>
        <p:spPr>
          <a:xfrm>
            <a:off x="4860758" y="790580"/>
            <a:ext cx="4572000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600" dirty="0">
                <a:highlight>
                  <a:srgbClr val="00FFFF"/>
                </a:highlight>
              </a:rPr>
              <a:t>4 REQUERIR SEGUIMIENTO DE DEVOLUCIONES:</a:t>
            </a:r>
          </a:p>
          <a:p>
            <a:r>
              <a:rPr lang="es-CO" sz="1600" dirty="0"/>
              <a:t>Identificar proceso de devolución</a:t>
            </a:r>
          </a:p>
          <a:p>
            <a:r>
              <a:rPr lang="es-CO" sz="1600" dirty="0">
                <a:highlight>
                  <a:srgbClr val="00FFFF"/>
                </a:highlight>
              </a:rPr>
              <a:t>5 HISTORIAL DE DEVOLUCIONES:</a:t>
            </a:r>
          </a:p>
          <a:p>
            <a:r>
              <a:rPr lang="es-CO" sz="1600" dirty="0"/>
              <a:t>Adquirir información del usuario </a:t>
            </a:r>
          </a:p>
          <a:p>
            <a:r>
              <a:rPr lang="es-CO" sz="1600" dirty="0">
                <a:highlight>
                  <a:srgbClr val="00FFFF"/>
                </a:highlight>
              </a:rPr>
              <a:t>6 ADMINISTRADOR:</a:t>
            </a:r>
          </a:p>
          <a:p>
            <a:r>
              <a:rPr lang="es-CO" sz="1600" dirty="0"/>
              <a:t>Ingresar al sistema </a:t>
            </a:r>
          </a:p>
          <a:p>
            <a:r>
              <a:rPr lang="es-CO" sz="1600" dirty="0"/>
              <a:t>Acudir a las solicitudes</a:t>
            </a:r>
          </a:p>
          <a:p>
            <a:r>
              <a:rPr lang="es-CO" sz="1600" dirty="0"/>
              <a:t>Autorizar las solicitudes de devoluciones</a:t>
            </a:r>
          </a:p>
          <a:p>
            <a:r>
              <a:rPr lang="es-CO" sz="1600" dirty="0"/>
              <a:t>Modificar datos de usuario</a:t>
            </a:r>
          </a:p>
          <a:p>
            <a:r>
              <a:rPr lang="es-CO" sz="1600" dirty="0"/>
              <a:t>Imprimir datos del usuario </a:t>
            </a:r>
          </a:p>
          <a:p>
            <a:r>
              <a:rPr lang="es-CO" sz="1600" dirty="0">
                <a:highlight>
                  <a:srgbClr val="00FFFF"/>
                </a:highlight>
              </a:rPr>
              <a:t>7 GESTIONAR VOUCHER DEL SISTEMA INFORMATICO:</a:t>
            </a:r>
          </a:p>
          <a:p>
            <a:r>
              <a:rPr lang="es-CO" sz="1600" dirty="0"/>
              <a:t>Generar </a:t>
            </a:r>
            <a:r>
              <a:rPr lang="es-CO" sz="1600" dirty="0" err="1"/>
              <a:t>voucher</a:t>
            </a:r>
            <a:r>
              <a:rPr lang="es-CO" sz="1600" dirty="0"/>
              <a:t> </a:t>
            </a:r>
          </a:p>
          <a:p>
            <a:r>
              <a:rPr lang="es-CO" sz="1600" dirty="0"/>
              <a:t>Imprimir </a:t>
            </a:r>
            <a:r>
              <a:rPr lang="es-CO" sz="1600" dirty="0" err="1"/>
              <a:t>voucher</a:t>
            </a:r>
            <a:endParaRPr lang="es-CO" sz="1600" dirty="0"/>
          </a:p>
          <a:p>
            <a:r>
              <a:rPr lang="es-CO" sz="1600" dirty="0"/>
              <a:t>Finalizar proceso </a:t>
            </a:r>
            <a:r>
              <a:rPr lang="es-CO" sz="1600" dirty="0" err="1"/>
              <a:t>voucher</a:t>
            </a:r>
            <a:r>
              <a:rPr lang="es-CO" sz="1600" dirty="0"/>
              <a:t>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Título 2"/>
          <p:cNvSpPr>
            <a:spLocks noGrp="1"/>
          </p:cNvSpPr>
          <p:nvPr>
            <p:ph type="title"/>
          </p:nvPr>
        </p:nvSpPr>
        <p:spPr>
          <a:xfrm>
            <a:off x="373447" y="138782"/>
            <a:ext cx="8471297" cy="561600"/>
          </a:xfrm>
        </p:spPr>
        <p:txBody>
          <a:bodyPr/>
          <a:lstStyle/>
          <a:p>
            <a:r>
              <a:rPr lang="es-CO" sz="3200" dirty="0"/>
              <a:t>SISTEMA DE CONTROL DE VERSIONES</a:t>
            </a:r>
          </a:p>
        </p:txBody>
      </p:sp>
      <p:sp>
        <p:nvSpPr>
          <p:cNvPr id="1048687" name="AutoShape 2" descr="Qué es GitHub y por qué es útil en la actualidad 💻 | HACK A BOSS"/>
          <p:cNvSpPr>
            <a:spLocks noChangeAspect="1" noChangeArrowheads="1"/>
          </p:cNvSpPr>
          <p:nvPr/>
        </p:nvSpPr>
        <p:spPr bwMode="auto">
          <a:xfrm>
            <a:off x="860250" y="1986341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048688" name="AutoShape 4" descr="Forum - Git y GitHub - Azul Schoo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2097165" name="Imagen 2097164"/>
          <p:cNvPicPr>
            <a:picLocks/>
          </p:cNvPicPr>
          <p:nvPr/>
        </p:nvPicPr>
        <p:blipFill>
          <a:blip r:embed="rId2"/>
          <a:srcRect t="7639" b="5914"/>
          <a:stretch>
            <a:fillRect/>
          </a:stretch>
        </p:blipFill>
        <p:spPr>
          <a:xfrm>
            <a:off x="155575" y="804608"/>
            <a:ext cx="2028527" cy="3383570"/>
          </a:xfrm>
          <a:prstGeom prst="rect">
            <a:avLst/>
          </a:prstGeom>
        </p:spPr>
      </p:pic>
      <p:pic>
        <p:nvPicPr>
          <p:cNvPr id="2097167" name="Imagen 2097166"/>
          <p:cNvPicPr>
            <a:picLocks/>
          </p:cNvPicPr>
          <p:nvPr/>
        </p:nvPicPr>
        <p:blipFill>
          <a:blip r:embed="rId3"/>
          <a:srcRect t="11389" b="4690"/>
          <a:stretch>
            <a:fillRect/>
          </a:stretch>
        </p:blipFill>
        <p:spPr>
          <a:xfrm>
            <a:off x="2324780" y="804609"/>
            <a:ext cx="2030470" cy="338357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Título 2"/>
          <p:cNvSpPr>
            <a:spLocks noGrp="1"/>
          </p:cNvSpPr>
          <p:nvPr>
            <p:ph type="title"/>
          </p:nvPr>
        </p:nvSpPr>
        <p:spPr>
          <a:xfrm>
            <a:off x="452550" y="0"/>
            <a:ext cx="8238900" cy="561600"/>
          </a:xfrm>
        </p:spPr>
        <p:txBody>
          <a:bodyPr/>
          <a:lstStyle/>
          <a:p>
            <a:r>
              <a:rPr lang="es-CO" sz="3200" dirty="0"/>
              <a:t>PROTOTIPO SCORTS UNIFORMS</a:t>
            </a:r>
          </a:p>
        </p:txBody>
      </p:sp>
      <p:pic>
        <p:nvPicPr>
          <p:cNvPr id="2097166" name="Imagen 4" descr="Interfaz de usuario gráfica, Aplicación, Escala de tiempo  Descripción generada automáticament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4942" y="561600"/>
            <a:ext cx="4834116" cy="4111999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254376FF-B8FE-4526-A03C-987300AB1B31}"/>
              </a:ext>
            </a:extLst>
          </p:cNvPr>
          <p:cNvSpPr txBox="1"/>
          <p:nvPr/>
        </p:nvSpPr>
        <p:spPr>
          <a:xfrm>
            <a:off x="1930400" y="4673599"/>
            <a:ext cx="66491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https://1drv.ms/b/s!AmWZLFFx-vJusFQzXFPRDtQbZA5f?e=SnwFqs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Google Shape;912;p37"/>
          <p:cNvSpPr txBox="1">
            <a:spLocks noGrp="1"/>
          </p:cNvSpPr>
          <p:nvPr>
            <p:ph type="title" idx="4294967295"/>
          </p:nvPr>
        </p:nvSpPr>
        <p:spPr>
          <a:xfrm>
            <a:off x="805936" y="2030548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MX" sz="4400" dirty="0">
                <a:latin typeface="Arial"/>
                <a:ea typeface="Arial"/>
                <a:cs typeface="Arial"/>
                <a:sym typeface="Arial"/>
              </a:rPr>
              <a:t>GRACIAS</a:t>
            </a:r>
            <a:r>
              <a:rPr lang="es-MX" dirty="0">
                <a:latin typeface="Arial"/>
                <a:ea typeface="Arial"/>
                <a:cs typeface="Arial"/>
                <a:sym typeface="Arial"/>
              </a:rPr>
              <a:t> </a:t>
            </a:r>
            <a:endParaRPr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693" name="Google Shape;913;p37"/>
          <p:cNvSpPr txBox="1">
            <a:spLocks noGrp="1"/>
          </p:cNvSpPr>
          <p:nvPr>
            <p:ph type="body" idx="4294967295"/>
          </p:nvPr>
        </p:nvSpPr>
        <p:spPr>
          <a:xfrm>
            <a:off x="109243" y="3632829"/>
            <a:ext cx="6271371" cy="31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Autores 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MX" dirty="0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Geraldine rocha 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Valentina Vásquez 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Leidy vallejo 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Luisa castillo 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Laura días </a:t>
            </a:r>
          </a:p>
        </p:txBody>
      </p:sp>
      <p:grpSp>
        <p:nvGrpSpPr>
          <p:cNvPr id="96" name="Google Shape;915;p37"/>
          <p:cNvGrpSpPr/>
          <p:nvPr/>
        </p:nvGrpSpPr>
        <p:grpSpPr>
          <a:xfrm>
            <a:off x="6874322" y="1571957"/>
            <a:ext cx="1446116" cy="2863897"/>
            <a:chOff x="6529419" y="1724307"/>
            <a:chExt cx="1480463" cy="2931917"/>
          </a:xfrm>
        </p:grpSpPr>
        <p:grpSp>
          <p:nvGrpSpPr>
            <p:cNvPr id="97" name="Google Shape;916;p37"/>
            <p:cNvGrpSpPr/>
            <p:nvPr/>
          </p:nvGrpSpPr>
          <p:grpSpPr>
            <a:xfrm>
              <a:off x="6556827" y="1724307"/>
              <a:ext cx="956596" cy="944294"/>
              <a:chOff x="3800349" y="1238762"/>
              <a:chExt cx="1098904" cy="1084772"/>
            </a:xfrm>
          </p:grpSpPr>
          <p:grpSp>
            <p:nvGrpSpPr>
              <p:cNvPr id="98" name="Google Shape;917;p37"/>
              <p:cNvGrpSpPr/>
              <p:nvPr/>
            </p:nvGrpSpPr>
            <p:grpSpPr>
              <a:xfrm>
                <a:off x="3800349" y="1238762"/>
                <a:ext cx="1098904" cy="1084772"/>
                <a:chOff x="3800349" y="1238762"/>
                <a:chExt cx="1098904" cy="1084772"/>
              </a:xfrm>
            </p:grpSpPr>
            <p:sp>
              <p:nvSpPr>
                <p:cNvPr id="1048694" name="Google Shape;918;p37"/>
                <p:cNvSpPr/>
                <p:nvPr/>
              </p:nvSpPr>
              <p:spPr>
                <a:xfrm>
                  <a:off x="3800349" y="1238762"/>
                  <a:ext cx="1098904" cy="10847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3" extrusionOk="0">
                      <a:moveTo>
                        <a:pt x="22825" y="1"/>
                      </a:moveTo>
                      <a:cubicBezTo>
                        <a:pt x="22054" y="1"/>
                        <a:pt x="21283" y="295"/>
                        <a:pt x="20693" y="885"/>
                      </a:cubicBezTo>
                      <a:lnTo>
                        <a:pt x="1179" y="20482"/>
                      </a:lnTo>
                      <a:cubicBezTo>
                        <a:pt x="0" y="21661"/>
                        <a:pt x="0" y="23566"/>
                        <a:pt x="1179" y="24733"/>
                      </a:cubicBezTo>
                      <a:lnTo>
                        <a:pt x="20777" y="44259"/>
                      </a:lnTo>
                      <a:cubicBezTo>
                        <a:pt x="21364" y="44841"/>
                        <a:pt x="22133" y="45133"/>
                        <a:pt x="22900" y="45133"/>
                      </a:cubicBezTo>
                      <a:cubicBezTo>
                        <a:pt x="23672" y="45133"/>
                        <a:pt x="24442" y="44838"/>
                        <a:pt x="25027" y="44247"/>
                      </a:cubicBezTo>
                      <a:lnTo>
                        <a:pt x="32873" y="36377"/>
                      </a:lnTo>
                      <a:cubicBezTo>
                        <a:pt x="33053" y="36197"/>
                        <a:pt x="33283" y="36110"/>
                        <a:pt x="33511" y="36110"/>
                      </a:cubicBezTo>
                      <a:cubicBezTo>
                        <a:pt x="33810" y="36110"/>
                        <a:pt x="34108" y="36260"/>
                        <a:pt x="34290" y="36544"/>
                      </a:cubicBezTo>
                      <a:cubicBezTo>
                        <a:pt x="34743" y="37246"/>
                        <a:pt x="35112" y="38020"/>
                        <a:pt x="35409" y="38806"/>
                      </a:cubicBezTo>
                      <a:cubicBezTo>
                        <a:pt x="35588" y="39294"/>
                        <a:pt x="35909" y="39735"/>
                        <a:pt x="36362" y="40080"/>
                      </a:cubicBezTo>
                      <a:cubicBezTo>
                        <a:pt x="36890" y="40489"/>
                        <a:pt x="37508" y="40695"/>
                        <a:pt x="38128" y="40695"/>
                      </a:cubicBezTo>
                      <a:cubicBezTo>
                        <a:pt x="38682" y="40695"/>
                        <a:pt x="39237" y="40530"/>
                        <a:pt x="39731" y="40199"/>
                      </a:cubicBezTo>
                      <a:cubicBezTo>
                        <a:pt x="41303" y="39127"/>
                        <a:pt x="41446" y="36984"/>
                        <a:pt x="40172" y="35710"/>
                      </a:cubicBezTo>
                      <a:cubicBezTo>
                        <a:pt x="39862" y="35401"/>
                        <a:pt x="39505" y="35186"/>
                        <a:pt x="39112" y="35044"/>
                      </a:cubicBezTo>
                      <a:cubicBezTo>
                        <a:pt x="38326" y="34758"/>
                        <a:pt x="37564" y="34401"/>
                        <a:pt x="36862" y="33948"/>
                      </a:cubicBezTo>
                      <a:cubicBezTo>
                        <a:pt x="36374" y="33639"/>
                        <a:pt x="36279" y="32960"/>
                        <a:pt x="36695" y="32543"/>
                      </a:cubicBezTo>
                      <a:lnTo>
                        <a:pt x="44553" y="24661"/>
                      </a:lnTo>
                      <a:cubicBezTo>
                        <a:pt x="45720" y="23483"/>
                        <a:pt x="45720" y="21578"/>
                        <a:pt x="44542" y="20399"/>
                      </a:cubicBezTo>
                      <a:lnTo>
                        <a:pt x="24956" y="885"/>
                      </a:lnTo>
                      <a:cubicBezTo>
                        <a:pt x="24366" y="295"/>
                        <a:pt x="23595" y="1"/>
                        <a:pt x="22825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8695" name="Google Shape;919;p37"/>
                <p:cNvSpPr/>
                <p:nvPr/>
              </p:nvSpPr>
              <p:spPr>
                <a:xfrm>
                  <a:off x="3884758" y="1311226"/>
                  <a:ext cx="287338" cy="287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43" extrusionOk="0">
                      <a:moveTo>
                        <a:pt x="5978" y="1"/>
                      </a:moveTo>
                      <a:cubicBezTo>
                        <a:pt x="2679" y="1"/>
                        <a:pt x="1" y="2668"/>
                        <a:pt x="1" y="5966"/>
                      </a:cubicBezTo>
                      <a:cubicBezTo>
                        <a:pt x="1" y="9276"/>
                        <a:pt x="2679" y="11943"/>
                        <a:pt x="5978" y="11943"/>
                      </a:cubicBezTo>
                      <a:cubicBezTo>
                        <a:pt x="9276" y="11943"/>
                        <a:pt x="11954" y="9276"/>
                        <a:pt x="11954" y="5966"/>
                      </a:cubicBezTo>
                      <a:cubicBezTo>
                        <a:pt x="11954" y="2668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048696" name="Google Shape;920;p37"/>
              <p:cNvSpPr/>
              <p:nvPr/>
            </p:nvSpPr>
            <p:spPr>
              <a:xfrm>
                <a:off x="4162525" y="1593650"/>
                <a:ext cx="374561" cy="374975"/>
              </a:xfrm>
              <a:custGeom>
                <a:avLst/>
                <a:gdLst/>
                <a:ahLst/>
                <a:cxnLst/>
                <a:rect l="l" t="t" r="r" b="b"/>
                <a:pathLst>
                  <a:path w="10860" h="10872" extrusionOk="0">
                    <a:moveTo>
                      <a:pt x="5430" y="1"/>
                    </a:moveTo>
                    <a:cubicBezTo>
                      <a:pt x="3990" y="1"/>
                      <a:pt x="2608" y="560"/>
                      <a:pt x="1596" y="1584"/>
                    </a:cubicBezTo>
                    <a:cubicBezTo>
                      <a:pt x="561" y="2620"/>
                      <a:pt x="1" y="3989"/>
                      <a:pt x="1" y="5430"/>
                    </a:cubicBezTo>
                    <a:cubicBezTo>
                      <a:pt x="1" y="6561"/>
                      <a:pt x="346" y="7645"/>
                      <a:pt x="1001" y="8573"/>
                    </a:cubicBezTo>
                    <a:cubicBezTo>
                      <a:pt x="1632" y="9466"/>
                      <a:pt x="2513" y="10145"/>
                      <a:pt x="3537" y="10538"/>
                    </a:cubicBezTo>
                    <a:cubicBezTo>
                      <a:pt x="3559" y="10544"/>
                      <a:pt x="3579" y="10547"/>
                      <a:pt x="3599" y="10547"/>
                    </a:cubicBezTo>
                    <a:cubicBezTo>
                      <a:pt x="3656" y="10547"/>
                      <a:pt x="3704" y="10522"/>
                      <a:pt x="3740" y="10478"/>
                    </a:cubicBezTo>
                    <a:cubicBezTo>
                      <a:pt x="3763" y="10443"/>
                      <a:pt x="3763" y="10395"/>
                      <a:pt x="3763" y="10371"/>
                    </a:cubicBezTo>
                    <a:lnTo>
                      <a:pt x="3763" y="7275"/>
                    </a:lnTo>
                    <a:cubicBezTo>
                      <a:pt x="3763" y="7180"/>
                      <a:pt x="3692" y="7097"/>
                      <a:pt x="3585" y="7097"/>
                    </a:cubicBezTo>
                    <a:lnTo>
                      <a:pt x="2156" y="7097"/>
                    </a:lnTo>
                    <a:lnTo>
                      <a:pt x="2156" y="5835"/>
                    </a:lnTo>
                    <a:lnTo>
                      <a:pt x="3585" y="5835"/>
                    </a:lnTo>
                    <a:cubicBezTo>
                      <a:pt x="3680" y="5835"/>
                      <a:pt x="3763" y="5751"/>
                      <a:pt x="3763" y="5656"/>
                    </a:cubicBezTo>
                    <a:lnTo>
                      <a:pt x="3763" y="5430"/>
                    </a:lnTo>
                    <a:cubicBezTo>
                      <a:pt x="3763" y="3942"/>
                      <a:pt x="5180" y="2632"/>
                      <a:pt x="6799" y="2632"/>
                    </a:cubicBezTo>
                    <a:lnTo>
                      <a:pt x="7550" y="2632"/>
                    </a:lnTo>
                    <a:lnTo>
                      <a:pt x="7550" y="3894"/>
                    </a:lnTo>
                    <a:lnTo>
                      <a:pt x="6799" y="3894"/>
                    </a:lnTo>
                    <a:cubicBezTo>
                      <a:pt x="6311" y="3894"/>
                      <a:pt x="5883" y="4025"/>
                      <a:pt x="5561" y="4287"/>
                    </a:cubicBezTo>
                    <a:cubicBezTo>
                      <a:pt x="5228" y="4561"/>
                      <a:pt x="5025" y="4966"/>
                      <a:pt x="5025" y="5430"/>
                    </a:cubicBezTo>
                    <a:lnTo>
                      <a:pt x="5025" y="5656"/>
                    </a:lnTo>
                    <a:cubicBezTo>
                      <a:pt x="5025" y="5740"/>
                      <a:pt x="5109" y="5835"/>
                      <a:pt x="5204" y="5835"/>
                    </a:cubicBezTo>
                    <a:lnTo>
                      <a:pt x="5883" y="5835"/>
                    </a:lnTo>
                    <a:cubicBezTo>
                      <a:pt x="5966" y="5835"/>
                      <a:pt x="6061" y="5751"/>
                      <a:pt x="6061" y="5656"/>
                    </a:cubicBezTo>
                    <a:cubicBezTo>
                      <a:pt x="6061" y="5561"/>
                      <a:pt x="5978" y="5478"/>
                      <a:pt x="5883" y="5478"/>
                    </a:cubicBezTo>
                    <a:lnTo>
                      <a:pt x="5371" y="5478"/>
                    </a:lnTo>
                    <a:lnTo>
                      <a:pt x="5371" y="5418"/>
                    </a:lnTo>
                    <a:cubicBezTo>
                      <a:pt x="5371" y="4525"/>
                      <a:pt x="6145" y="4204"/>
                      <a:pt x="6799" y="4204"/>
                    </a:cubicBezTo>
                    <a:lnTo>
                      <a:pt x="7704" y="4204"/>
                    </a:lnTo>
                    <a:cubicBezTo>
                      <a:pt x="7800" y="4204"/>
                      <a:pt x="7883" y="4132"/>
                      <a:pt x="7883" y="4025"/>
                    </a:cubicBezTo>
                    <a:lnTo>
                      <a:pt x="7883" y="2418"/>
                    </a:lnTo>
                    <a:cubicBezTo>
                      <a:pt x="7883" y="2334"/>
                      <a:pt x="7811" y="2239"/>
                      <a:pt x="7704" y="2239"/>
                    </a:cubicBezTo>
                    <a:lnTo>
                      <a:pt x="6799" y="2239"/>
                    </a:lnTo>
                    <a:cubicBezTo>
                      <a:pt x="5966" y="2239"/>
                      <a:pt x="5121" y="2572"/>
                      <a:pt x="4466" y="3156"/>
                    </a:cubicBezTo>
                    <a:cubicBezTo>
                      <a:pt x="3799" y="3763"/>
                      <a:pt x="3418" y="4549"/>
                      <a:pt x="3418" y="5382"/>
                    </a:cubicBezTo>
                    <a:lnTo>
                      <a:pt x="3418" y="5442"/>
                    </a:lnTo>
                    <a:lnTo>
                      <a:pt x="1989" y="5442"/>
                    </a:lnTo>
                    <a:cubicBezTo>
                      <a:pt x="1906" y="5442"/>
                      <a:pt x="1811" y="5513"/>
                      <a:pt x="1811" y="5620"/>
                    </a:cubicBezTo>
                    <a:lnTo>
                      <a:pt x="1811" y="7228"/>
                    </a:lnTo>
                    <a:cubicBezTo>
                      <a:pt x="1811" y="7323"/>
                      <a:pt x="1894" y="7406"/>
                      <a:pt x="1989" y="7406"/>
                    </a:cubicBezTo>
                    <a:lnTo>
                      <a:pt x="3418" y="7406"/>
                    </a:lnTo>
                    <a:lnTo>
                      <a:pt x="3418" y="10085"/>
                    </a:lnTo>
                    <a:cubicBezTo>
                      <a:pt x="1561" y="9300"/>
                      <a:pt x="346" y="7442"/>
                      <a:pt x="346" y="5418"/>
                    </a:cubicBezTo>
                    <a:cubicBezTo>
                      <a:pt x="346" y="2596"/>
                      <a:pt x="2620" y="322"/>
                      <a:pt x="5430" y="322"/>
                    </a:cubicBezTo>
                    <a:cubicBezTo>
                      <a:pt x="8228" y="322"/>
                      <a:pt x="10526" y="2620"/>
                      <a:pt x="10526" y="5418"/>
                    </a:cubicBezTo>
                    <a:cubicBezTo>
                      <a:pt x="10526" y="8228"/>
                      <a:pt x="8240" y="10502"/>
                      <a:pt x="5430" y="10502"/>
                    </a:cubicBezTo>
                    <a:lnTo>
                      <a:pt x="5371" y="10502"/>
                    </a:lnTo>
                    <a:lnTo>
                      <a:pt x="5371" y="7418"/>
                    </a:lnTo>
                    <a:lnTo>
                      <a:pt x="7728" y="7418"/>
                    </a:lnTo>
                    <a:cubicBezTo>
                      <a:pt x="7811" y="7418"/>
                      <a:pt x="7907" y="7347"/>
                      <a:pt x="7907" y="7240"/>
                    </a:cubicBezTo>
                    <a:lnTo>
                      <a:pt x="7907" y="5656"/>
                    </a:lnTo>
                    <a:cubicBezTo>
                      <a:pt x="7907" y="5561"/>
                      <a:pt x="7823" y="5478"/>
                      <a:pt x="7728" y="5478"/>
                    </a:cubicBezTo>
                    <a:lnTo>
                      <a:pt x="6728" y="5478"/>
                    </a:lnTo>
                    <a:cubicBezTo>
                      <a:pt x="6633" y="5478"/>
                      <a:pt x="6549" y="5549"/>
                      <a:pt x="6549" y="5656"/>
                    </a:cubicBezTo>
                    <a:cubicBezTo>
                      <a:pt x="6549" y="5740"/>
                      <a:pt x="6621" y="5835"/>
                      <a:pt x="6728" y="5835"/>
                    </a:cubicBezTo>
                    <a:lnTo>
                      <a:pt x="7561" y="5835"/>
                    </a:lnTo>
                    <a:lnTo>
                      <a:pt x="7561" y="7097"/>
                    </a:lnTo>
                    <a:lnTo>
                      <a:pt x="5204" y="7097"/>
                    </a:lnTo>
                    <a:cubicBezTo>
                      <a:pt x="5121" y="7097"/>
                      <a:pt x="5025" y="7168"/>
                      <a:pt x="5025" y="7275"/>
                    </a:cubicBezTo>
                    <a:lnTo>
                      <a:pt x="5025" y="10693"/>
                    </a:lnTo>
                    <a:cubicBezTo>
                      <a:pt x="5025" y="10788"/>
                      <a:pt x="5109" y="10859"/>
                      <a:pt x="5192" y="10871"/>
                    </a:cubicBezTo>
                    <a:lnTo>
                      <a:pt x="5430" y="10871"/>
                    </a:lnTo>
                    <a:cubicBezTo>
                      <a:pt x="6871" y="10871"/>
                      <a:pt x="8240" y="10312"/>
                      <a:pt x="9276" y="9288"/>
                    </a:cubicBezTo>
                    <a:cubicBezTo>
                      <a:pt x="10300" y="8252"/>
                      <a:pt x="10859" y="6883"/>
                      <a:pt x="10859" y="5442"/>
                    </a:cubicBezTo>
                    <a:cubicBezTo>
                      <a:pt x="10859" y="3989"/>
                      <a:pt x="10300" y="2620"/>
                      <a:pt x="9276" y="1584"/>
                    </a:cubicBezTo>
                    <a:cubicBezTo>
                      <a:pt x="8240" y="560"/>
                      <a:pt x="6871" y="1"/>
                      <a:pt x="54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9" name="Google Shape;921;p37"/>
            <p:cNvGrpSpPr/>
            <p:nvPr/>
          </p:nvGrpSpPr>
          <p:grpSpPr>
            <a:xfrm>
              <a:off x="7053286" y="2227254"/>
              <a:ext cx="956596" cy="944252"/>
              <a:chOff x="4370663" y="1816530"/>
              <a:chExt cx="1098904" cy="1084724"/>
            </a:xfrm>
          </p:grpSpPr>
          <p:grpSp>
            <p:nvGrpSpPr>
              <p:cNvPr id="100" name="Google Shape;922;p37"/>
              <p:cNvGrpSpPr/>
              <p:nvPr/>
            </p:nvGrpSpPr>
            <p:grpSpPr>
              <a:xfrm>
                <a:off x="4370663" y="1816530"/>
                <a:ext cx="1098904" cy="1084724"/>
                <a:chOff x="4370663" y="1816530"/>
                <a:chExt cx="1098904" cy="1084724"/>
              </a:xfrm>
            </p:grpSpPr>
            <p:sp>
              <p:nvSpPr>
                <p:cNvPr id="1048697" name="Google Shape;923;p37"/>
                <p:cNvSpPr/>
                <p:nvPr/>
              </p:nvSpPr>
              <p:spPr>
                <a:xfrm>
                  <a:off x="4370663" y="1816530"/>
                  <a:ext cx="1098904" cy="1084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1" extrusionOk="0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2"/>
                      </a:lnTo>
                      <a:cubicBezTo>
                        <a:pt x="12698" y="8921"/>
                        <a:pt x="12472" y="9005"/>
                        <a:pt x="12246" y="9005"/>
                      </a:cubicBezTo>
                      <a:cubicBezTo>
                        <a:pt x="11945" y="9005"/>
                        <a:pt x="11643" y="8855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3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6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3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8698" name="Google Shape;924;p37"/>
                <p:cNvSpPr/>
                <p:nvPr/>
              </p:nvSpPr>
              <p:spPr>
                <a:xfrm>
                  <a:off x="5055718" y="1904160"/>
                  <a:ext cx="287338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55" extrusionOk="0">
                      <a:moveTo>
                        <a:pt x="5978" y="0"/>
                      </a:moveTo>
                      <a:cubicBezTo>
                        <a:pt x="2680" y="0"/>
                        <a:pt x="1" y="2679"/>
                        <a:pt x="1" y="5977"/>
                      </a:cubicBezTo>
                      <a:cubicBezTo>
                        <a:pt x="1" y="9275"/>
                        <a:pt x="2680" y="11954"/>
                        <a:pt x="5978" y="11954"/>
                      </a:cubicBezTo>
                      <a:cubicBezTo>
                        <a:pt x="9276" y="11954"/>
                        <a:pt x="11955" y="9275"/>
                        <a:pt x="11955" y="5977"/>
                      </a:cubicBezTo>
                      <a:cubicBezTo>
                        <a:pt x="11955" y="2679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01" name="Google Shape;925;p37"/>
              <p:cNvGrpSpPr/>
              <p:nvPr/>
            </p:nvGrpSpPr>
            <p:grpSpPr>
              <a:xfrm>
                <a:off x="4732628" y="2171596"/>
                <a:ext cx="374986" cy="374572"/>
                <a:chOff x="3303268" y="3817349"/>
                <a:chExt cx="346056" cy="345674"/>
              </a:xfrm>
            </p:grpSpPr>
            <p:sp>
              <p:nvSpPr>
                <p:cNvPr id="1048699" name="Google Shape;926;p37"/>
                <p:cNvSpPr/>
                <p:nvPr/>
              </p:nvSpPr>
              <p:spPr>
                <a:xfrm>
                  <a:off x="3303268" y="3817349"/>
                  <a:ext cx="346056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2" h="10860" extrusionOk="0">
                      <a:moveTo>
                        <a:pt x="5418" y="334"/>
                      </a:moveTo>
                      <a:cubicBezTo>
                        <a:pt x="8228" y="334"/>
                        <a:pt x="10514" y="2608"/>
                        <a:pt x="10514" y="5430"/>
                      </a:cubicBezTo>
                      <a:cubicBezTo>
                        <a:pt x="10514" y="8240"/>
                        <a:pt x="8228" y="10514"/>
                        <a:pt x="5418" y="10514"/>
                      </a:cubicBezTo>
                      <a:cubicBezTo>
                        <a:pt x="2608" y="10514"/>
                        <a:pt x="334" y="8240"/>
                        <a:pt x="334" y="5430"/>
                      </a:cubicBezTo>
                      <a:cubicBezTo>
                        <a:pt x="334" y="2608"/>
                        <a:pt x="2608" y="334"/>
                        <a:pt x="5418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3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3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8700" name="Google Shape;927;p37"/>
                <p:cNvSpPr/>
                <p:nvPr/>
              </p:nvSpPr>
              <p:spPr>
                <a:xfrm>
                  <a:off x="3368074" y="3882537"/>
                  <a:ext cx="215298" cy="215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4" h="6764" extrusionOk="0">
                      <a:moveTo>
                        <a:pt x="5335" y="346"/>
                      </a:moveTo>
                      <a:cubicBezTo>
                        <a:pt x="5930" y="346"/>
                        <a:pt x="6418" y="834"/>
                        <a:pt x="6418" y="1429"/>
                      </a:cubicBezTo>
                      <a:lnTo>
                        <a:pt x="6418" y="5335"/>
                      </a:lnTo>
                      <a:cubicBezTo>
                        <a:pt x="6418" y="5930"/>
                        <a:pt x="5930" y="6418"/>
                        <a:pt x="5335" y="6418"/>
                      </a:cubicBezTo>
                      <a:lnTo>
                        <a:pt x="1429" y="6418"/>
                      </a:lnTo>
                      <a:cubicBezTo>
                        <a:pt x="834" y="6418"/>
                        <a:pt x="346" y="5930"/>
                        <a:pt x="346" y="5335"/>
                      </a:cubicBezTo>
                      <a:lnTo>
                        <a:pt x="346" y="1429"/>
                      </a:lnTo>
                      <a:cubicBezTo>
                        <a:pt x="346" y="834"/>
                        <a:pt x="834" y="346"/>
                        <a:pt x="1429" y="346"/>
                      </a:cubicBezTo>
                      <a:close/>
                      <a:moveTo>
                        <a:pt x="1429" y="1"/>
                      </a:moveTo>
                      <a:cubicBezTo>
                        <a:pt x="644" y="1"/>
                        <a:pt x="1" y="644"/>
                        <a:pt x="1" y="1429"/>
                      </a:cubicBezTo>
                      <a:lnTo>
                        <a:pt x="1" y="5335"/>
                      </a:lnTo>
                      <a:cubicBezTo>
                        <a:pt x="1" y="6120"/>
                        <a:pt x="644" y="6763"/>
                        <a:pt x="1429" y="6763"/>
                      </a:cubicBezTo>
                      <a:lnTo>
                        <a:pt x="5335" y="6763"/>
                      </a:lnTo>
                      <a:cubicBezTo>
                        <a:pt x="6121" y="6763"/>
                        <a:pt x="6763" y="6120"/>
                        <a:pt x="6763" y="5335"/>
                      </a:cubicBezTo>
                      <a:lnTo>
                        <a:pt x="6763" y="1429"/>
                      </a:lnTo>
                      <a:cubicBezTo>
                        <a:pt x="6763" y="644"/>
                        <a:pt x="6121" y="1"/>
                        <a:pt x="533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8701" name="Google Shape;928;p37"/>
                <p:cNvSpPr/>
                <p:nvPr/>
              </p:nvSpPr>
              <p:spPr>
                <a:xfrm>
                  <a:off x="3418143" y="3933656"/>
                  <a:ext cx="114811" cy="1127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7" h="3542" extrusionOk="0">
                      <a:moveTo>
                        <a:pt x="1822" y="0"/>
                      </a:moveTo>
                      <a:cubicBezTo>
                        <a:pt x="812" y="0"/>
                        <a:pt x="1" y="851"/>
                        <a:pt x="59" y="1859"/>
                      </a:cubicBezTo>
                      <a:cubicBezTo>
                        <a:pt x="95" y="2776"/>
                        <a:pt x="833" y="3502"/>
                        <a:pt x="1726" y="3538"/>
                      </a:cubicBezTo>
                      <a:cubicBezTo>
                        <a:pt x="1764" y="3541"/>
                        <a:pt x="1802" y="3542"/>
                        <a:pt x="1840" y="3542"/>
                      </a:cubicBezTo>
                      <a:cubicBezTo>
                        <a:pt x="2178" y="3542"/>
                        <a:pt x="2494" y="3447"/>
                        <a:pt x="2762" y="3276"/>
                      </a:cubicBezTo>
                      <a:cubicBezTo>
                        <a:pt x="2857" y="3217"/>
                        <a:pt x="2869" y="3086"/>
                        <a:pt x="2797" y="3014"/>
                      </a:cubicBezTo>
                      <a:cubicBezTo>
                        <a:pt x="2761" y="2978"/>
                        <a:pt x="2711" y="2964"/>
                        <a:pt x="2664" y="2964"/>
                      </a:cubicBezTo>
                      <a:cubicBezTo>
                        <a:pt x="2634" y="2964"/>
                        <a:pt x="2606" y="2969"/>
                        <a:pt x="2583" y="2979"/>
                      </a:cubicBezTo>
                      <a:cubicBezTo>
                        <a:pt x="2380" y="3096"/>
                        <a:pt x="2149" y="3185"/>
                        <a:pt x="1897" y="3185"/>
                      </a:cubicBezTo>
                      <a:cubicBezTo>
                        <a:pt x="1868" y="3185"/>
                        <a:pt x="1839" y="3183"/>
                        <a:pt x="1809" y="3181"/>
                      </a:cubicBezTo>
                      <a:cubicBezTo>
                        <a:pt x="1023" y="3169"/>
                        <a:pt x="380" y="2514"/>
                        <a:pt x="392" y="1716"/>
                      </a:cubicBezTo>
                      <a:cubicBezTo>
                        <a:pt x="426" y="948"/>
                        <a:pt x="1028" y="330"/>
                        <a:pt x="1792" y="330"/>
                      </a:cubicBezTo>
                      <a:cubicBezTo>
                        <a:pt x="1833" y="330"/>
                        <a:pt x="1874" y="332"/>
                        <a:pt x="1916" y="335"/>
                      </a:cubicBezTo>
                      <a:cubicBezTo>
                        <a:pt x="2619" y="371"/>
                        <a:pt x="3190" y="943"/>
                        <a:pt x="3250" y="1633"/>
                      </a:cubicBezTo>
                      <a:cubicBezTo>
                        <a:pt x="3285" y="1919"/>
                        <a:pt x="3214" y="2193"/>
                        <a:pt x="3095" y="2431"/>
                      </a:cubicBezTo>
                      <a:cubicBezTo>
                        <a:pt x="3059" y="2490"/>
                        <a:pt x="3059" y="2574"/>
                        <a:pt x="3119" y="2633"/>
                      </a:cubicBezTo>
                      <a:cubicBezTo>
                        <a:pt x="3149" y="2663"/>
                        <a:pt x="3191" y="2678"/>
                        <a:pt x="3234" y="2678"/>
                      </a:cubicBezTo>
                      <a:cubicBezTo>
                        <a:pt x="3295" y="2678"/>
                        <a:pt x="3358" y="2648"/>
                        <a:pt x="3393" y="2586"/>
                      </a:cubicBezTo>
                      <a:cubicBezTo>
                        <a:pt x="3536" y="2324"/>
                        <a:pt x="3607" y="2014"/>
                        <a:pt x="3583" y="1669"/>
                      </a:cubicBezTo>
                      <a:cubicBezTo>
                        <a:pt x="3536" y="764"/>
                        <a:pt x="2797" y="50"/>
                        <a:pt x="1904" y="2"/>
                      </a:cubicBezTo>
                      <a:cubicBezTo>
                        <a:pt x="1877" y="1"/>
                        <a:pt x="1849" y="0"/>
                        <a:pt x="182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8702" name="Google Shape;929;p37"/>
                <p:cNvSpPr/>
                <p:nvPr/>
              </p:nvSpPr>
              <p:spPr>
                <a:xfrm>
                  <a:off x="3519298" y="3910197"/>
                  <a:ext cx="29570" cy="292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" h="918" extrusionOk="0">
                      <a:moveTo>
                        <a:pt x="465" y="1"/>
                      </a:moveTo>
                      <a:cubicBezTo>
                        <a:pt x="203" y="1"/>
                        <a:pt x="0" y="203"/>
                        <a:pt x="0" y="453"/>
                      </a:cubicBezTo>
                      <a:cubicBezTo>
                        <a:pt x="0" y="715"/>
                        <a:pt x="203" y="918"/>
                        <a:pt x="465" y="918"/>
                      </a:cubicBezTo>
                      <a:cubicBezTo>
                        <a:pt x="715" y="918"/>
                        <a:pt x="929" y="715"/>
                        <a:pt x="929" y="453"/>
                      </a:cubicBezTo>
                      <a:cubicBezTo>
                        <a:pt x="929" y="203"/>
                        <a:pt x="715" y="1"/>
                        <a:pt x="46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02" name="Google Shape;930;p37"/>
            <p:cNvGrpSpPr/>
            <p:nvPr/>
          </p:nvGrpSpPr>
          <p:grpSpPr>
            <a:xfrm>
              <a:off x="6547098" y="2715744"/>
              <a:ext cx="956596" cy="944315"/>
              <a:chOff x="3789173" y="2377690"/>
              <a:chExt cx="1098904" cy="1084796"/>
            </a:xfrm>
          </p:grpSpPr>
          <p:grpSp>
            <p:nvGrpSpPr>
              <p:cNvPr id="103" name="Google Shape;931;p37"/>
              <p:cNvGrpSpPr/>
              <p:nvPr/>
            </p:nvGrpSpPr>
            <p:grpSpPr>
              <a:xfrm>
                <a:off x="3789173" y="2377690"/>
                <a:ext cx="1098904" cy="1084796"/>
                <a:chOff x="3789173" y="2377690"/>
                <a:chExt cx="1098904" cy="1084796"/>
              </a:xfrm>
            </p:grpSpPr>
            <p:sp>
              <p:nvSpPr>
                <p:cNvPr id="1048703" name="Google Shape;932;p37"/>
                <p:cNvSpPr/>
                <p:nvPr/>
              </p:nvSpPr>
              <p:spPr>
                <a:xfrm>
                  <a:off x="3789173" y="2377690"/>
                  <a:ext cx="1098904" cy="1084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4" extrusionOk="0">
                      <a:moveTo>
                        <a:pt x="22861" y="0"/>
                      </a:moveTo>
                      <a:cubicBezTo>
                        <a:pt x="22090" y="0"/>
                        <a:pt x="21319" y="295"/>
                        <a:pt x="20730" y="884"/>
                      </a:cubicBezTo>
                      <a:lnTo>
                        <a:pt x="1180" y="20446"/>
                      </a:lnTo>
                      <a:cubicBezTo>
                        <a:pt x="1" y="21613"/>
                        <a:pt x="1" y="23518"/>
                        <a:pt x="1180" y="24697"/>
                      </a:cubicBezTo>
                      <a:lnTo>
                        <a:pt x="20730" y="44259"/>
                      </a:lnTo>
                      <a:cubicBezTo>
                        <a:pt x="21319" y="44842"/>
                        <a:pt x="22090" y="45134"/>
                        <a:pt x="22861" y="45134"/>
                      </a:cubicBezTo>
                      <a:cubicBezTo>
                        <a:pt x="23632" y="45134"/>
                        <a:pt x="24403" y="44842"/>
                        <a:pt x="24992" y="44259"/>
                      </a:cubicBezTo>
                      <a:lnTo>
                        <a:pt x="44542" y="24697"/>
                      </a:lnTo>
                      <a:cubicBezTo>
                        <a:pt x="45721" y="23518"/>
                        <a:pt x="45721" y="21613"/>
                        <a:pt x="44542" y="20446"/>
                      </a:cubicBezTo>
                      <a:lnTo>
                        <a:pt x="36684" y="12576"/>
                      </a:lnTo>
                      <a:cubicBezTo>
                        <a:pt x="36267" y="12171"/>
                        <a:pt x="36363" y="11481"/>
                        <a:pt x="36851" y="11171"/>
                      </a:cubicBezTo>
                      <a:cubicBezTo>
                        <a:pt x="37565" y="10719"/>
                        <a:pt x="38327" y="10350"/>
                        <a:pt x="39125" y="10052"/>
                      </a:cubicBezTo>
                      <a:cubicBezTo>
                        <a:pt x="39613" y="9874"/>
                        <a:pt x="40054" y="9552"/>
                        <a:pt x="40399" y="9100"/>
                      </a:cubicBezTo>
                      <a:cubicBezTo>
                        <a:pt x="41173" y="8099"/>
                        <a:pt x="41220" y="6778"/>
                        <a:pt x="40518" y="5730"/>
                      </a:cubicBezTo>
                      <a:cubicBezTo>
                        <a:pt x="39932" y="4868"/>
                        <a:pt x="39013" y="4436"/>
                        <a:pt x="38094" y="4436"/>
                      </a:cubicBezTo>
                      <a:cubicBezTo>
                        <a:pt x="37349" y="4436"/>
                        <a:pt x="36606" y="4720"/>
                        <a:pt x="36041" y="5290"/>
                      </a:cubicBezTo>
                      <a:cubicBezTo>
                        <a:pt x="35732" y="5587"/>
                        <a:pt x="35505" y="5956"/>
                        <a:pt x="35362" y="6337"/>
                      </a:cubicBezTo>
                      <a:cubicBezTo>
                        <a:pt x="35077" y="7123"/>
                        <a:pt x="34720" y="7885"/>
                        <a:pt x="34267" y="8588"/>
                      </a:cubicBezTo>
                      <a:cubicBezTo>
                        <a:pt x="34091" y="8872"/>
                        <a:pt x="33797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3" y="295"/>
                        <a:pt x="23632" y="0"/>
                        <a:pt x="22861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8704" name="Google Shape;933;p37"/>
                <p:cNvSpPr/>
                <p:nvPr/>
              </p:nvSpPr>
              <p:spPr>
                <a:xfrm>
                  <a:off x="3885623" y="2465897"/>
                  <a:ext cx="287050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43" h="11955" extrusionOk="0">
                      <a:moveTo>
                        <a:pt x="5977" y="0"/>
                      </a:moveTo>
                      <a:cubicBezTo>
                        <a:pt x="2679" y="0"/>
                        <a:pt x="0" y="2679"/>
                        <a:pt x="0" y="5977"/>
                      </a:cubicBezTo>
                      <a:cubicBezTo>
                        <a:pt x="0" y="9275"/>
                        <a:pt x="2679" y="11954"/>
                        <a:pt x="5977" y="11954"/>
                      </a:cubicBezTo>
                      <a:cubicBezTo>
                        <a:pt x="9275" y="11954"/>
                        <a:pt x="11942" y="9275"/>
                        <a:pt x="11942" y="5977"/>
                      </a:cubicBezTo>
                      <a:cubicBezTo>
                        <a:pt x="11942" y="2679"/>
                        <a:pt x="9275" y="0"/>
                        <a:pt x="5977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04" name="Google Shape;934;p37"/>
              <p:cNvGrpSpPr/>
              <p:nvPr/>
            </p:nvGrpSpPr>
            <p:grpSpPr>
              <a:xfrm>
                <a:off x="4151137" y="2732796"/>
                <a:ext cx="374986" cy="374572"/>
                <a:chOff x="3752358" y="3817349"/>
                <a:chExt cx="346056" cy="345674"/>
              </a:xfrm>
            </p:grpSpPr>
            <p:sp>
              <p:nvSpPr>
                <p:cNvPr id="1048705" name="Google Shape;935;p37"/>
                <p:cNvSpPr/>
                <p:nvPr/>
              </p:nvSpPr>
              <p:spPr>
                <a:xfrm>
                  <a:off x="3752358" y="3817349"/>
                  <a:ext cx="346056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2" h="10860" extrusionOk="0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28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8706" name="Google Shape;936;p37"/>
                <p:cNvSpPr/>
                <p:nvPr/>
              </p:nvSpPr>
              <p:spPr>
                <a:xfrm>
                  <a:off x="3831933" y="3955682"/>
                  <a:ext cx="47809" cy="120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2" h="3787" extrusionOk="0">
                      <a:moveTo>
                        <a:pt x="1168" y="346"/>
                      </a:moveTo>
                      <a:lnTo>
                        <a:pt x="1168" y="3430"/>
                      </a:lnTo>
                      <a:lnTo>
                        <a:pt x="358" y="3430"/>
                      </a:lnTo>
                      <a:lnTo>
                        <a:pt x="358" y="346"/>
                      </a:lnTo>
                      <a:close/>
                      <a:moveTo>
                        <a:pt x="180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72" y="3787"/>
                        <a:pt x="180" y="3787"/>
                      </a:cubicBezTo>
                      <a:lnTo>
                        <a:pt x="1323" y="3787"/>
                      </a:lnTo>
                      <a:cubicBezTo>
                        <a:pt x="1418" y="3787"/>
                        <a:pt x="1501" y="3715"/>
                        <a:pt x="1501" y="3608"/>
                      </a:cubicBezTo>
                      <a:lnTo>
                        <a:pt x="1501" y="179"/>
                      </a:lnTo>
                      <a:cubicBezTo>
                        <a:pt x="1501" y="72"/>
                        <a:pt x="1430" y="1"/>
                        <a:pt x="132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8707" name="Google Shape;937;p37"/>
                <p:cNvSpPr/>
                <p:nvPr/>
              </p:nvSpPr>
              <p:spPr>
                <a:xfrm>
                  <a:off x="3824739" y="3890112"/>
                  <a:ext cx="55002" cy="550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8" h="1728" extrusionOk="0">
                      <a:moveTo>
                        <a:pt x="870" y="334"/>
                      </a:moveTo>
                      <a:cubicBezTo>
                        <a:pt x="1156" y="334"/>
                        <a:pt x="1394" y="572"/>
                        <a:pt x="1394" y="846"/>
                      </a:cubicBezTo>
                      <a:cubicBezTo>
                        <a:pt x="1394" y="1132"/>
                        <a:pt x="1156" y="1370"/>
                        <a:pt x="870" y="1370"/>
                      </a:cubicBezTo>
                      <a:cubicBezTo>
                        <a:pt x="584" y="1370"/>
                        <a:pt x="346" y="1132"/>
                        <a:pt x="346" y="846"/>
                      </a:cubicBezTo>
                      <a:cubicBezTo>
                        <a:pt x="346" y="572"/>
                        <a:pt x="584" y="334"/>
                        <a:pt x="870" y="334"/>
                      </a:cubicBezTo>
                      <a:close/>
                      <a:moveTo>
                        <a:pt x="870" y="1"/>
                      </a:moveTo>
                      <a:cubicBezTo>
                        <a:pt x="394" y="1"/>
                        <a:pt x="1" y="394"/>
                        <a:pt x="1" y="870"/>
                      </a:cubicBezTo>
                      <a:cubicBezTo>
                        <a:pt x="1" y="1346"/>
                        <a:pt x="394" y="1727"/>
                        <a:pt x="870" y="1727"/>
                      </a:cubicBezTo>
                      <a:cubicBezTo>
                        <a:pt x="1346" y="1727"/>
                        <a:pt x="1727" y="1334"/>
                        <a:pt x="1727" y="870"/>
                      </a:cubicBezTo>
                      <a:cubicBezTo>
                        <a:pt x="1727" y="394"/>
                        <a:pt x="1346" y="1"/>
                        <a:pt x="87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8708" name="Google Shape;938;p37"/>
                <p:cNvSpPr/>
                <p:nvPr/>
              </p:nvSpPr>
              <p:spPr>
                <a:xfrm>
                  <a:off x="3904696" y="3955682"/>
                  <a:ext cx="128148" cy="120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6" h="3787" extrusionOk="0">
                      <a:moveTo>
                        <a:pt x="191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84" y="3787"/>
                        <a:pt x="191" y="3787"/>
                      </a:cubicBezTo>
                      <a:lnTo>
                        <a:pt x="1334" y="3787"/>
                      </a:lnTo>
                      <a:cubicBezTo>
                        <a:pt x="1418" y="3787"/>
                        <a:pt x="1513" y="3715"/>
                        <a:pt x="1513" y="3608"/>
                      </a:cubicBezTo>
                      <a:lnTo>
                        <a:pt x="1513" y="2382"/>
                      </a:lnTo>
                      <a:cubicBezTo>
                        <a:pt x="1513" y="1977"/>
                        <a:pt x="1596" y="1501"/>
                        <a:pt x="2037" y="1501"/>
                      </a:cubicBezTo>
                      <a:cubicBezTo>
                        <a:pt x="2347" y="1501"/>
                        <a:pt x="2477" y="1763"/>
                        <a:pt x="2525" y="2060"/>
                      </a:cubicBezTo>
                      <a:cubicBezTo>
                        <a:pt x="2537" y="2156"/>
                        <a:pt x="2608" y="2215"/>
                        <a:pt x="2692" y="2215"/>
                      </a:cubicBezTo>
                      <a:cubicBezTo>
                        <a:pt x="2787" y="2215"/>
                        <a:pt x="2870" y="2120"/>
                        <a:pt x="2847" y="2025"/>
                      </a:cubicBezTo>
                      <a:cubicBezTo>
                        <a:pt x="2763" y="1465"/>
                        <a:pt x="2477" y="1155"/>
                        <a:pt x="2013" y="1155"/>
                      </a:cubicBezTo>
                      <a:cubicBezTo>
                        <a:pt x="1465" y="1155"/>
                        <a:pt x="1156" y="1608"/>
                        <a:pt x="1156" y="2382"/>
                      </a:cubicBezTo>
                      <a:lnTo>
                        <a:pt x="1156" y="3430"/>
                      </a:lnTo>
                      <a:lnTo>
                        <a:pt x="346" y="3430"/>
                      </a:lnTo>
                      <a:lnTo>
                        <a:pt x="346" y="358"/>
                      </a:lnTo>
                      <a:lnTo>
                        <a:pt x="918" y="358"/>
                      </a:lnTo>
                      <a:lnTo>
                        <a:pt x="918" y="572"/>
                      </a:lnTo>
                      <a:cubicBezTo>
                        <a:pt x="918" y="632"/>
                        <a:pt x="930" y="679"/>
                        <a:pt x="977" y="715"/>
                      </a:cubicBezTo>
                      <a:cubicBezTo>
                        <a:pt x="1007" y="733"/>
                        <a:pt x="1043" y="742"/>
                        <a:pt x="1078" y="742"/>
                      </a:cubicBezTo>
                      <a:cubicBezTo>
                        <a:pt x="1114" y="742"/>
                        <a:pt x="1150" y="733"/>
                        <a:pt x="1180" y="715"/>
                      </a:cubicBezTo>
                      <a:cubicBezTo>
                        <a:pt x="1477" y="477"/>
                        <a:pt x="1835" y="358"/>
                        <a:pt x="2227" y="358"/>
                      </a:cubicBezTo>
                      <a:cubicBezTo>
                        <a:pt x="3204" y="358"/>
                        <a:pt x="3656" y="1191"/>
                        <a:pt x="3656" y="2001"/>
                      </a:cubicBezTo>
                      <a:lnTo>
                        <a:pt x="3656" y="3430"/>
                      </a:lnTo>
                      <a:lnTo>
                        <a:pt x="2847" y="3430"/>
                      </a:lnTo>
                      <a:lnTo>
                        <a:pt x="2847" y="2870"/>
                      </a:lnTo>
                      <a:cubicBezTo>
                        <a:pt x="2847" y="2775"/>
                        <a:pt x="2775" y="2703"/>
                        <a:pt x="2692" y="2703"/>
                      </a:cubicBezTo>
                      <a:cubicBezTo>
                        <a:pt x="2597" y="2703"/>
                        <a:pt x="2525" y="2775"/>
                        <a:pt x="2525" y="2870"/>
                      </a:cubicBezTo>
                      <a:lnTo>
                        <a:pt x="2525" y="3596"/>
                      </a:lnTo>
                      <a:cubicBezTo>
                        <a:pt x="2525" y="3691"/>
                        <a:pt x="2597" y="3775"/>
                        <a:pt x="2704" y="3775"/>
                      </a:cubicBezTo>
                      <a:lnTo>
                        <a:pt x="3847" y="3775"/>
                      </a:lnTo>
                      <a:cubicBezTo>
                        <a:pt x="3942" y="3775"/>
                        <a:pt x="4025" y="3703"/>
                        <a:pt x="4025" y="3596"/>
                      </a:cubicBezTo>
                      <a:lnTo>
                        <a:pt x="4025" y="1989"/>
                      </a:lnTo>
                      <a:cubicBezTo>
                        <a:pt x="4025" y="810"/>
                        <a:pt x="3299" y="1"/>
                        <a:pt x="2239" y="1"/>
                      </a:cubicBezTo>
                      <a:cubicBezTo>
                        <a:pt x="1894" y="1"/>
                        <a:pt x="1573" y="84"/>
                        <a:pt x="1275" y="251"/>
                      </a:cubicBezTo>
                      <a:lnTo>
                        <a:pt x="1275" y="179"/>
                      </a:lnTo>
                      <a:cubicBezTo>
                        <a:pt x="1275" y="84"/>
                        <a:pt x="1204" y="1"/>
                        <a:pt x="109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05" name="Google Shape;939;p37"/>
            <p:cNvGrpSpPr/>
            <p:nvPr/>
          </p:nvGrpSpPr>
          <p:grpSpPr>
            <a:xfrm>
              <a:off x="7034853" y="3222917"/>
              <a:ext cx="956596" cy="944252"/>
              <a:chOff x="4349489" y="2960313"/>
              <a:chExt cx="1098904" cy="1084724"/>
            </a:xfrm>
          </p:grpSpPr>
          <p:grpSp>
            <p:nvGrpSpPr>
              <p:cNvPr id="106" name="Google Shape;940;p37"/>
              <p:cNvGrpSpPr/>
              <p:nvPr/>
            </p:nvGrpSpPr>
            <p:grpSpPr>
              <a:xfrm>
                <a:off x="4349489" y="2960313"/>
                <a:ext cx="1098904" cy="1084724"/>
                <a:chOff x="4349489" y="2960313"/>
                <a:chExt cx="1098904" cy="1084724"/>
              </a:xfrm>
            </p:grpSpPr>
            <p:sp>
              <p:nvSpPr>
                <p:cNvPr id="1048709" name="Google Shape;941;p37"/>
                <p:cNvSpPr/>
                <p:nvPr/>
              </p:nvSpPr>
              <p:spPr>
                <a:xfrm>
                  <a:off x="4349489" y="2960313"/>
                  <a:ext cx="1098904" cy="1084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1" extrusionOk="0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3"/>
                      </a:lnTo>
                      <a:cubicBezTo>
                        <a:pt x="12697" y="8917"/>
                        <a:pt x="12470" y="9001"/>
                        <a:pt x="12243" y="9001"/>
                      </a:cubicBezTo>
                      <a:cubicBezTo>
                        <a:pt x="11942" y="9001"/>
                        <a:pt x="11642" y="8854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4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5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2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8710" name="Google Shape;942;p37"/>
                <p:cNvSpPr/>
                <p:nvPr/>
              </p:nvSpPr>
              <p:spPr>
                <a:xfrm>
                  <a:off x="5065741" y="3026769"/>
                  <a:ext cx="287338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55" extrusionOk="0">
                      <a:moveTo>
                        <a:pt x="5978" y="1"/>
                      </a:moveTo>
                      <a:cubicBezTo>
                        <a:pt x="2680" y="1"/>
                        <a:pt x="1" y="2679"/>
                        <a:pt x="1" y="5978"/>
                      </a:cubicBezTo>
                      <a:cubicBezTo>
                        <a:pt x="1" y="9276"/>
                        <a:pt x="2680" y="11954"/>
                        <a:pt x="5978" y="11954"/>
                      </a:cubicBezTo>
                      <a:cubicBezTo>
                        <a:pt x="9276" y="11954"/>
                        <a:pt x="11955" y="9276"/>
                        <a:pt x="11955" y="5978"/>
                      </a:cubicBezTo>
                      <a:cubicBezTo>
                        <a:pt x="11955" y="2679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07" name="Google Shape;943;p37"/>
              <p:cNvGrpSpPr/>
              <p:nvPr/>
            </p:nvGrpSpPr>
            <p:grpSpPr>
              <a:xfrm>
                <a:off x="4732657" y="3315384"/>
                <a:ext cx="374952" cy="374572"/>
                <a:chOff x="4201447" y="3817349"/>
                <a:chExt cx="346024" cy="345674"/>
              </a:xfrm>
            </p:grpSpPr>
            <p:sp>
              <p:nvSpPr>
                <p:cNvPr id="1048711" name="Google Shape;944;p37"/>
                <p:cNvSpPr/>
                <p:nvPr/>
              </p:nvSpPr>
              <p:spPr>
                <a:xfrm>
                  <a:off x="4201447" y="3817349"/>
                  <a:ext cx="346024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1" h="10860" extrusionOk="0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52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299" y="8240"/>
                        <a:pt x="10871" y="6871"/>
                        <a:pt x="10871" y="5430"/>
                      </a:cubicBezTo>
                      <a:cubicBezTo>
                        <a:pt x="10871" y="3989"/>
                        <a:pt x="10299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8712" name="Google Shape;945;p37"/>
                <p:cNvSpPr/>
                <p:nvPr/>
              </p:nvSpPr>
              <p:spPr>
                <a:xfrm>
                  <a:off x="4271569" y="3904531"/>
                  <a:ext cx="227394" cy="185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44" h="5835" extrusionOk="0">
                      <a:moveTo>
                        <a:pt x="4620" y="0"/>
                      </a:moveTo>
                      <a:cubicBezTo>
                        <a:pt x="3727" y="0"/>
                        <a:pt x="2977" y="691"/>
                        <a:pt x="2905" y="1572"/>
                      </a:cubicBezTo>
                      <a:cubicBezTo>
                        <a:pt x="2727" y="1548"/>
                        <a:pt x="2358" y="1441"/>
                        <a:pt x="2262" y="1405"/>
                      </a:cubicBezTo>
                      <a:cubicBezTo>
                        <a:pt x="1643" y="1203"/>
                        <a:pt x="1072" y="810"/>
                        <a:pt x="631" y="322"/>
                      </a:cubicBezTo>
                      <a:cubicBezTo>
                        <a:pt x="596" y="298"/>
                        <a:pt x="572" y="274"/>
                        <a:pt x="524" y="262"/>
                      </a:cubicBezTo>
                      <a:cubicBezTo>
                        <a:pt x="517" y="261"/>
                        <a:pt x="509" y="260"/>
                        <a:pt x="501" y="260"/>
                      </a:cubicBezTo>
                      <a:cubicBezTo>
                        <a:pt x="436" y="260"/>
                        <a:pt x="367" y="304"/>
                        <a:pt x="346" y="357"/>
                      </a:cubicBezTo>
                      <a:cubicBezTo>
                        <a:pt x="238" y="572"/>
                        <a:pt x="179" y="810"/>
                        <a:pt x="179" y="1048"/>
                      </a:cubicBezTo>
                      <a:cubicBezTo>
                        <a:pt x="179" y="1393"/>
                        <a:pt x="286" y="1727"/>
                        <a:pt x="476" y="1977"/>
                      </a:cubicBezTo>
                      <a:cubicBezTo>
                        <a:pt x="466" y="1975"/>
                        <a:pt x="456" y="1974"/>
                        <a:pt x="446" y="1974"/>
                      </a:cubicBezTo>
                      <a:cubicBezTo>
                        <a:pt x="397" y="1974"/>
                        <a:pt x="349" y="1997"/>
                        <a:pt x="310" y="2036"/>
                      </a:cubicBezTo>
                      <a:cubicBezTo>
                        <a:pt x="286" y="2060"/>
                        <a:pt x="286" y="2108"/>
                        <a:pt x="274" y="2143"/>
                      </a:cubicBezTo>
                      <a:lnTo>
                        <a:pt x="274" y="2203"/>
                      </a:lnTo>
                      <a:cubicBezTo>
                        <a:pt x="274" y="2655"/>
                        <a:pt x="476" y="3072"/>
                        <a:pt x="822" y="3358"/>
                      </a:cubicBezTo>
                      <a:cubicBezTo>
                        <a:pt x="786" y="3370"/>
                        <a:pt x="774" y="3405"/>
                        <a:pt x="762" y="3417"/>
                      </a:cubicBezTo>
                      <a:cubicBezTo>
                        <a:pt x="750" y="3465"/>
                        <a:pt x="727" y="3513"/>
                        <a:pt x="750" y="3548"/>
                      </a:cubicBezTo>
                      <a:cubicBezTo>
                        <a:pt x="893" y="4024"/>
                        <a:pt x="1262" y="4405"/>
                        <a:pt x="1727" y="4548"/>
                      </a:cubicBezTo>
                      <a:cubicBezTo>
                        <a:pt x="1310" y="4798"/>
                        <a:pt x="834" y="4941"/>
                        <a:pt x="334" y="4941"/>
                      </a:cubicBezTo>
                      <a:lnTo>
                        <a:pt x="191" y="4941"/>
                      </a:lnTo>
                      <a:cubicBezTo>
                        <a:pt x="107" y="4941"/>
                        <a:pt x="36" y="5001"/>
                        <a:pt x="12" y="5084"/>
                      </a:cubicBezTo>
                      <a:cubicBezTo>
                        <a:pt x="0" y="5156"/>
                        <a:pt x="48" y="5239"/>
                        <a:pt x="107" y="5263"/>
                      </a:cubicBezTo>
                      <a:cubicBezTo>
                        <a:pt x="727" y="5632"/>
                        <a:pt x="1465" y="5834"/>
                        <a:pt x="2191" y="5834"/>
                      </a:cubicBezTo>
                      <a:cubicBezTo>
                        <a:pt x="3072" y="5834"/>
                        <a:pt x="3905" y="5560"/>
                        <a:pt x="4596" y="5060"/>
                      </a:cubicBezTo>
                      <a:cubicBezTo>
                        <a:pt x="4691" y="5001"/>
                        <a:pt x="4691" y="4858"/>
                        <a:pt x="4620" y="4786"/>
                      </a:cubicBezTo>
                      <a:cubicBezTo>
                        <a:pt x="4587" y="4754"/>
                        <a:pt x="4544" y="4735"/>
                        <a:pt x="4499" y="4735"/>
                      </a:cubicBezTo>
                      <a:cubicBezTo>
                        <a:pt x="4463" y="4735"/>
                        <a:pt x="4426" y="4748"/>
                        <a:pt x="4394" y="4775"/>
                      </a:cubicBezTo>
                      <a:cubicBezTo>
                        <a:pt x="3763" y="5215"/>
                        <a:pt x="3013" y="5489"/>
                        <a:pt x="2191" y="5489"/>
                      </a:cubicBezTo>
                      <a:cubicBezTo>
                        <a:pt x="1727" y="5489"/>
                        <a:pt x="1262" y="5394"/>
                        <a:pt x="846" y="5239"/>
                      </a:cubicBezTo>
                      <a:cubicBezTo>
                        <a:pt x="1369" y="5144"/>
                        <a:pt x="1846" y="4917"/>
                        <a:pt x="2262" y="4584"/>
                      </a:cubicBezTo>
                      <a:cubicBezTo>
                        <a:pt x="2310" y="4536"/>
                        <a:pt x="2334" y="4477"/>
                        <a:pt x="2322" y="4417"/>
                      </a:cubicBezTo>
                      <a:cubicBezTo>
                        <a:pt x="2310" y="4346"/>
                        <a:pt x="2239" y="4286"/>
                        <a:pt x="2155" y="4286"/>
                      </a:cubicBezTo>
                      <a:cubicBezTo>
                        <a:pt x="1739" y="4263"/>
                        <a:pt x="1369" y="4048"/>
                        <a:pt x="1167" y="3691"/>
                      </a:cubicBezTo>
                      <a:cubicBezTo>
                        <a:pt x="1250" y="3691"/>
                        <a:pt x="1358" y="3667"/>
                        <a:pt x="1441" y="3643"/>
                      </a:cubicBezTo>
                      <a:cubicBezTo>
                        <a:pt x="1524" y="3632"/>
                        <a:pt x="1584" y="3572"/>
                        <a:pt x="1584" y="3489"/>
                      </a:cubicBezTo>
                      <a:cubicBezTo>
                        <a:pt x="1596" y="3405"/>
                        <a:pt x="1536" y="3334"/>
                        <a:pt x="1441" y="3298"/>
                      </a:cubicBezTo>
                      <a:cubicBezTo>
                        <a:pt x="1000" y="3191"/>
                        <a:pt x="667" y="2822"/>
                        <a:pt x="596" y="2381"/>
                      </a:cubicBezTo>
                      <a:lnTo>
                        <a:pt x="596" y="2381"/>
                      </a:lnTo>
                      <a:cubicBezTo>
                        <a:pt x="727" y="2405"/>
                        <a:pt x="869" y="2417"/>
                        <a:pt x="1000" y="2417"/>
                      </a:cubicBezTo>
                      <a:cubicBezTo>
                        <a:pt x="1084" y="2417"/>
                        <a:pt x="1143" y="2358"/>
                        <a:pt x="1167" y="2274"/>
                      </a:cubicBezTo>
                      <a:cubicBezTo>
                        <a:pt x="1179" y="2203"/>
                        <a:pt x="1131" y="2143"/>
                        <a:pt x="1072" y="2108"/>
                      </a:cubicBezTo>
                      <a:cubicBezTo>
                        <a:pt x="703" y="1881"/>
                        <a:pt x="476" y="1488"/>
                        <a:pt x="476" y="1048"/>
                      </a:cubicBezTo>
                      <a:cubicBezTo>
                        <a:pt x="476" y="953"/>
                        <a:pt x="488" y="846"/>
                        <a:pt x="524" y="738"/>
                      </a:cubicBezTo>
                      <a:cubicBezTo>
                        <a:pt x="965" y="1191"/>
                        <a:pt x="1524" y="1524"/>
                        <a:pt x="2120" y="1727"/>
                      </a:cubicBezTo>
                      <a:cubicBezTo>
                        <a:pt x="2120" y="1727"/>
                        <a:pt x="2715" y="1905"/>
                        <a:pt x="2929" y="1917"/>
                      </a:cubicBezTo>
                      <a:lnTo>
                        <a:pt x="3024" y="1917"/>
                      </a:lnTo>
                      <a:cubicBezTo>
                        <a:pt x="3096" y="1917"/>
                        <a:pt x="3167" y="1869"/>
                        <a:pt x="3191" y="1798"/>
                      </a:cubicBezTo>
                      <a:cubicBezTo>
                        <a:pt x="3203" y="1786"/>
                        <a:pt x="3203" y="1750"/>
                        <a:pt x="3203" y="1738"/>
                      </a:cubicBezTo>
                      <a:lnTo>
                        <a:pt x="3203" y="1703"/>
                      </a:lnTo>
                      <a:cubicBezTo>
                        <a:pt x="3203" y="953"/>
                        <a:pt x="3810" y="334"/>
                        <a:pt x="4572" y="334"/>
                      </a:cubicBezTo>
                      <a:cubicBezTo>
                        <a:pt x="4941" y="334"/>
                        <a:pt x="5287" y="488"/>
                        <a:pt x="5549" y="750"/>
                      </a:cubicBezTo>
                      <a:cubicBezTo>
                        <a:pt x="5585" y="787"/>
                        <a:pt x="5621" y="802"/>
                        <a:pt x="5663" y="802"/>
                      </a:cubicBezTo>
                      <a:cubicBezTo>
                        <a:pt x="5676" y="802"/>
                        <a:pt x="5689" y="801"/>
                        <a:pt x="5703" y="798"/>
                      </a:cubicBezTo>
                      <a:cubicBezTo>
                        <a:pt x="5882" y="762"/>
                        <a:pt x="6049" y="738"/>
                        <a:pt x="6203" y="679"/>
                      </a:cubicBezTo>
                      <a:lnTo>
                        <a:pt x="6203" y="679"/>
                      </a:lnTo>
                      <a:cubicBezTo>
                        <a:pt x="6120" y="762"/>
                        <a:pt x="6013" y="857"/>
                        <a:pt x="5894" y="917"/>
                      </a:cubicBezTo>
                      <a:cubicBezTo>
                        <a:pt x="5822" y="965"/>
                        <a:pt x="5787" y="1048"/>
                        <a:pt x="5822" y="1143"/>
                      </a:cubicBezTo>
                      <a:cubicBezTo>
                        <a:pt x="5846" y="1203"/>
                        <a:pt x="5930" y="1250"/>
                        <a:pt x="6001" y="1250"/>
                      </a:cubicBezTo>
                      <a:cubicBezTo>
                        <a:pt x="6144" y="1227"/>
                        <a:pt x="6287" y="1215"/>
                        <a:pt x="6418" y="1167"/>
                      </a:cubicBezTo>
                      <a:lnTo>
                        <a:pt x="6418" y="1167"/>
                      </a:lnTo>
                      <a:cubicBezTo>
                        <a:pt x="6299" y="1286"/>
                        <a:pt x="6168" y="1405"/>
                        <a:pt x="6013" y="1512"/>
                      </a:cubicBezTo>
                      <a:cubicBezTo>
                        <a:pt x="5965" y="1548"/>
                        <a:pt x="5941" y="1608"/>
                        <a:pt x="5941" y="1655"/>
                      </a:cubicBezTo>
                      <a:lnTo>
                        <a:pt x="5941" y="1679"/>
                      </a:lnTo>
                      <a:lnTo>
                        <a:pt x="5941" y="1703"/>
                      </a:lnTo>
                      <a:lnTo>
                        <a:pt x="5941" y="1727"/>
                      </a:lnTo>
                      <a:cubicBezTo>
                        <a:pt x="5941" y="2691"/>
                        <a:pt x="5572" y="3572"/>
                        <a:pt x="4977" y="4227"/>
                      </a:cubicBezTo>
                      <a:cubicBezTo>
                        <a:pt x="4918" y="4298"/>
                        <a:pt x="4918" y="4405"/>
                        <a:pt x="4977" y="4465"/>
                      </a:cubicBezTo>
                      <a:cubicBezTo>
                        <a:pt x="5011" y="4499"/>
                        <a:pt x="5053" y="4514"/>
                        <a:pt x="5096" y="4514"/>
                      </a:cubicBezTo>
                      <a:cubicBezTo>
                        <a:pt x="5143" y="4514"/>
                        <a:pt x="5190" y="4496"/>
                        <a:pt x="5227" y="4465"/>
                      </a:cubicBezTo>
                      <a:cubicBezTo>
                        <a:pt x="5894" y="3715"/>
                        <a:pt x="6263" y="2762"/>
                        <a:pt x="6287" y="1750"/>
                      </a:cubicBezTo>
                      <a:cubicBezTo>
                        <a:pt x="6596" y="1524"/>
                        <a:pt x="6846" y="1250"/>
                        <a:pt x="7061" y="917"/>
                      </a:cubicBezTo>
                      <a:cubicBezTo>
                        <a:pt x="7144" y="857"/>
                        <a:pt x="7132" y="750"/>
                        <a:pt x="7061" y="715"/>
                      </a:cubicBezTo>
                      <a:cubicBezTo>
                        <a:pt x="7029" y="683"/>
                        <a:pt x="6987" y="667"/>
                        <a:pt x="6937" y="667"/>
                      </a:cubicBezTo>
                      <a:cubicBezTo>
                        <a:pt x="6912" y="667"/>
                        <a:pt x="6886" y="671"/>
                        <a:pt x="6858" y="679"/>
                      </a:cubicBezTo>
                      <a:cubicBezTo>
                        <a:pt x="6775" y="726"/>
                        <a:pt x="6680" y="750"/>
                        <a:pt x="6596" y="786"/>
                      </a:cubicBezTo>
                      <a:cubicBezTo>
                        <a:pt x="6680" y="667"/>
                        <a:pt x="6763" y="512"/>
                        <a:pt x="6823" y="369"/>
                      </a:cubicBezTo>
                      <a:cubicBezTo>
                        <a:pt x="6834" y="310"/>
                        <a:pt x="6834" y="238"/>
                        <a:pt x="6787" y="191"/>
                      </a:cubicBezTo>
                      <a:cubicBezTo>
                        <a:pt x="6750" y="153"/>
                        <a:pt x="6703" y="135"/>
                        <a:pt x="6659" y="135"/>
                      </a:cubicBezTo>
                      <a:cubicBezTo>
                        <a:pt x="6632" y="135"/>
                        <a:pt x="6607" y="142"/>
                        <a:pt x="6584" y="155"/>
                      </a:cubicBezTo>
                      <a:cubicBezTo>
                        <a:pt x="6322" y="310"/>
                        <a:pt x="6061" y="393"/>
                        <a:pt x="5775" y="441"/>
                      </a:cubicBezTo>
                      <a:cubicBezTo>
                        <a:pt x="5465" y="143"/>
                        <a:pt x="5048" y="0"/>
                        <a:pt x="462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08" name="Google Shape;946;p37"/>
            <p:cNvGrpSpPr/>
            <p:nvPr/>
          </p:nvGrpSpPr>
          <p:grpSpPr>
            <a:xfrm>
              <a:off x="6529419" y="3711909"/>
              <a:ext cx="956596" cy="944315"/>
              <a:chOff x="3768864" y="3522050"/>
              <a:chExt cx="1098904" cy="1084796"/>
            </a:xfrm>
          </p:grpSpPr>
          <p:grpSp>
            <p:nvGrpSpPr>
              <p:cNvPr id="109" name="Google Shape;947;p37"/>
              <p:cNvGrpSpPr/>
              <p:nvPr/>
            </p:nvGrpSpPr>
            <p:grpSpPr>
              <a:xfrm>
                <a:off x="3768864" y="3522050"/>
                <a:ext cx="1098904" cy="1084796"/>
                <a:chOff x="3768864" y="3522050"/>
                <a:chExt cx="1098904" cy="1084796"/>
              </a:xfrm>
            </p:grpSpPr>
            <p:sp>
              <p:nvSpPr>
                <p:cNvPr id="1048713" name="Google Shape;948;p37"/>
                <p:cNvSpPr/>
                <p:nvPr/>
              </p:nvSpPr>
              <p:spPr>
                <a:xfrm>
                  <a:off x="3768864" y="3522050"/>
                  <a:ext cx="1098904" cy="1084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4" extrusionOk="0">
                      <a:moveTo>
                        <a:pt x="22862" y="0"/>
                      </a:moveTo>
                      <a:cubicBezTo>
                        <a:pt x="22093" y="0"/>
                        <a:pt x="21325" y="295"/>
                        <a:pt x="20741" y="884"/>
                      </a:cubicBezTo>
                      <a:lnTo>
                        <a:pt x="1179" y="20446"/>
                      </a:lnTo>
                      <a:cubicBezTo>
                        <a:pt x="1" y="21613"/>
                        <a:pt x="1" y="23518"/>
                        <a:pt x="1179" y="24697"/>
                      </a:cubicBezTo>
                      <a:lnTo>
                        <a:pt x="20741" y="44259"/>
                      </a:lnTo>
                      <a:cubicBezTo>
                        <a:pt x="21325" y="44842"/>
                        <a:pt x="22093" y="45134"/>
                        <a:pt x="22862" y="45134"/>
                      </a:cubicBezTo>
                      <a:cubicBezTo>
                        <a:pt x="23631" y="45134"/>
                        <a:pt x="24402" y="44842"/>
                        <a:pt x="24992" y="44259"/>
                      </a:cubicBezTo>
                      <a:lnTo>
                        <a:pt x="44554" y="24697"/>
                      </a:lnTo>
                      <a:cubicBezTo>
                        <a:pt x="45721" y="23518"/>
                        <a:pt x="45721" y="21613"/>
                        <a:pt x="44554" y="20446"/>
                      </a:cubicBezTo>
                      <a:lnTo>
                        <a:pt x="36684" y="12576"/>
                      </a:lnTo>
                      <a:cubicBezTo>
                        <a:pt x="36279" y="12171"/>
                        <a:pt x="36362" y="11481"/>
                        <a:pt x="36850" y="11171"/>
                      </a:cubicBezTo>
                      <a:cubicBezTo>
                        <a:pt x="37565" y="10719"/>
                        <a:pt x="38327" y="10362"/>
                        <a:pt x="39124" y="10052"/>
                      </a:cubicBezTo>
                      <a:cubicBezTo>
                        <a:pt x="39613" y="9874"/>
                        <a:pt x="40053" y="9552"/>
                        <a:pt x="40410" y="9100"/>
                      </a:cubicBezTo>
                      <a:cubicBezTo>
                        <a:pt x="41172" y="8111"/>
                        <a:pt x="41220" y="6778"/>
                        <a:pt x="40518" y="5742"/>
                      </a:cubicBezTo>
                      <a:cubicBezTo>
                        <a:pt x="39931" y="4872"/>
                        <a:pt x="39013" y="4437"/>
                        <a:pt x="38094" y="4437"/>
                      </a:cubicBezTo>
                      <a:cubicBezTo>
                        <a:pt x="37352" y="4437"/>
                        <a:pt x="36610" y="4721"/>
                        <a:pt x="36041" y="5290"/>
                      </a:cubicBezTo>
                      <a:cubicBezTo>
                        <a:pt x="35731" y="5599"/>
                        <a:pt x="35505" y="5956"/>
                        <a:pt x="35362" y="6337"/>
                      </a:cubicBezTo>
                      <a:cubicBezTo>
                        <a:pt x="35076" y="7135"/>
                        <a:pt x="34719" y="7885"/>
                        <a:pt x="34267" y="8588"/>
                      </a:cubicBezTo>
                      <a:cubicBezTo>
                        <a:pt x="34091" y="8872"/>
                        <a:pt x="33796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8714" name="Google Shape;949;p37"/>
                <p:cNvSpPr/>
                <p:nvPr/>
              </p:nvSpPr>
              <p:spPr>
                <a:xfrm>
                  <a:off x="3887041" y="3641743"/>
                  <a:ext cx="287338" cy="2870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42" extrusionOk="0">
                      <a:moveTo>
                        <a:pt x="5978" y="0"/>
                      </a:moveTo>
                      <a:cubicBezTo>
                        <a:pt x="2680" y="0"/>
                        <a:pt x="1" y="2667"/>
                        <a:pt x="1" y="5977"/>
                      </a:cubicBezTo>
                      <a:cubicBezTo>
                        <a:pt x="1" y="9275"/>
                        <a:pt x="2680" y="11942"/>
                        <a:pt x="5978" y="11942"/>
                      </a:cubicBezTo>
                      <a:cubicBezTo>
                        <a:pt x="9276" y="11942"/>
                        <a:pt x="11955" y="9275"/>
                        <a:pt x="11955" y="5977"/>
                      </a:cubicBezTo>
                      <a:cubicBezTo>
                        <a:pt x="11955" y="2667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0" name="Google Shape;950;p37"/>
              <p:cNvGrpSpPr/>
              <p:nvPr/>
            </p:nvGrpSpPr>
            <p:grpSpPr>
              <a:xfrm>
                <a:off x="4139616" y="3871555"/>
                <a:ext cx="357419" cy="357005"/>
                <a:chOff x="7482229" y="3351230"/>
                <a:chExt cx="357419" cy="357005"/>
              </a:xfrm>
            </p:grpSpPr>
            <p:sp>
              <p:nvSpPr>
                <p:cNvPr id="1048715" name="Google Shape;951;p37"/>
                <p:cNvSpPr/>
                <p:nvPr/>
              </p:nvSpPr>
              <p:spPr>
                <a:xfrm>
                  <a:off x="7482229" y="3351230"/>
                  <a:ext cx="357419" cy="3570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29" h="11216" extrusionOk="0">
                      <a:moveTo>
                        <a:pt x="5633" y="357"/>
                      </a:moveTo>
                      <a:cubicBezTo>
                        <a:pt x="8538" y="357"/>
                        <a:pt x="10883" y="2703"/>
                        <a:pt x="10883" y="5608"/>
                      </a:cubicBezTo>
                      <a:cubicBezTo>
                        <a:pt x="10883" y="8513"/>
                        <a:pt x="8538" y="10859"/>
                        <a:pt x="5633" y="10859"/>
                      </a:cubicBezTo>
                      <a:cubicBezTo>
                        <a:pt x="2728" y="10859"/>
                        <a:pt x="382" y="8513"/>
                        <a:pt x="382" y="5608"/>
                      </a:cubicBezTo>
                      <a:cubicBezTo>
                        <a:pt x="382" y="2703"/>
                        <a:pt x="2728" y="357"/>
                        <a:pt x="5633" y="357"/>
                      </a:cubicBezTo>
                      <a:close/>
                      <a:moveTo>
                        <a:pt x="5621" y="0"/>
                      </a:moveTo>
                      <a:cubicBezTo>
                        <a:pt x="4109" y="0"/>
                        <a:pt x="2716" y="572"/>
                        <a:pt x="1644" y="1631"/>
                      </a:cubicBezTo>
                      <a:cubicBezTo>
                        <a:pt x="584" y="2691"/>
                        <a:pt x="1" y="4108"/>
                        <a:pt x="1" y="5608"/>
                      </a:cubicBezTo>
                      <a:cubicBezTo>
                        <a:pt x="1" y="7108"/>
                        <a:pt x="584" y="8513"/>
                        <a:pt x="1644" y="9585"/>
                      </a:cubicBezTo>
                      <a:cubicBezTo>
                        <a:pt x="2704" y="10632"/>
                        <a:pt x="4109" y="11216"/>
                        <a:pt x="5621" y="11216"/>
                      </a:cubicBezTo>
                      <a:cubicBezTo>
                        <a:pt x="7121" y="11216"/>
                        <a:pt x="8526" y="10632"/>
                        <a:pt x="9597" y="9585"/>
                      </a:cubicBezTo>
                      <a:cubicBezTo>
                        <a:pt x="10645" y="8525"/>
                        <a:pt x="11229" y="7108"/>
                        <a:pt x="11229" y="5608"/>
                      </a:cubicBezTo>
                      <a:cubicBezTo>
                        <a:pt x="11229" y="4108"/>
                        <a:pt x="10669" y="2703"/>
                        <a:pt x="9597" y="1631"/>
                      </a:cubicBezTo>
                      <a:cubicBezTo>
                        <a:pt x="8538" y="572"/>
                        <a:pt x="7121" y="0"/>
                        <a:pt x="562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8716" name="Google Shape;952;p37"/>
                <p:cNvSpPr/>
                <p:nvPr/>
              </p:nvSpPr>
              <p:spPr>
                <a:xfrm>
                  <a:off x="7592138" y="3605616"/>
                  <a:ext cx="137983" cy="325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5" h="1022" extrusionOk="0">
                      <a:moveTo>
                        <a:pt x="202" y="1"/>
                      </a:moveTo>
                      <a:cubicBezTo>
                        <a:pt x="147" y="1"/>
                        <a:pt x="94" y="21"/>
                        <a:pt x="60" y="69"/>
                      </a:cubicBezTo>
                      <a:cubicBezTo>
                        <a:pt x="1" y="140"/>
                        <a:pt x="1" y="259"/>
                        <a:pt x="96" y="319"/>
                      </a:cubicBezTo>
                      <a:cubicBezTo>
                        <a:pt x="644" y="783"/>
                        <a:pt x="1370" y="1021"/>
                        <a:pt x="2168" y="1021"/>
                      </a:cubicBezTo>
                      <a:cubicBezTo>
                        <a:pt x="2954" y="1021"/>
                        <a:pt x="3680" y="771"/>
                        <a:pt x="4239" y="319"/>
                      </a:cubicBezTo>
                      <a:cubicBezTo>
                        <a:pt x="4323" y="259"/>
                        <a:pt x="4335" y="140"/>
                        <a:pt x="4263" y="69"/>
                      </a:cubicBezTo>
                      <a:cubicBezTo>
                        <a:pt x="4228" y="26"/>
                        <a:pt x="4170" y="4"/>
                        <a:pt x="4115" y="4"/>
                      </a:cubicBezTo>
                      <a:cubicBezTo>
                        <a:pt x="4078" y="4"/>
                        <a:pt x="4042" y="14"/>
                        <a:pt x="4013" y="33"/>
                      </a:cubicBezTo>
                      <a:cubicBezTo>
                        <a:pt x="3537" y="438"/>
                        <a:pt x="2882" y="664"/>
                        <a:pt x="2168" y="664"/>
                      </a:cubicBezTo>
                      <a:cubicBezTo>
                        <a:pt x="1465" y="664"/>
                        <a:pt x="810" y="438"/>
                        <a:pt x="322" y="33"/>
                      </a:cubicBezTo>
                      <a:cubicBezTo>
                        <a:pt x="286" y="12"/>
                        <a:pt x="244" y="1"/>
                        <a:pt x="20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8717" name="Google Shape;953;p37"/>
                <p:cNvSpPr/>
                <p:nvPr/>
              </p:nvSpPr>
              <p:spPr>
                <a:xfrm>
                  <a:off x="7513709" y="3387962"/>
                  <a:ext cx="295987" cy="2820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9" h="8860" extrusionOk="0">
                      <a:moveTo>
                        <a:pt x="6060" y="370"/>
                      </a:moveTo>
                      <a:cubicBezTo>
                        <a:pt x="6358" y="370"/>
                        <a:pt x="6596" y="608"/>
                        <a:pt x="6596" y="906"/>
                      </a:cubicBezTo>
                      <a:cubicBezTo>
                        <a:pt x="6596" y="1204"/>
                        <a:pt x="6358" y="1442"/>
                        <a:pt x="6060" y="1442"/>
                      </a:cubicBezTo>
                      <a:cubicBezTo>
                        <a:pt x="5763" y="1442"/>
                        <a:pt x="5525" y="1204"/>
                        <a:pt x="5525" y="906"/>
                      </a:cubicBezTo>
                      <a:cubicBezTo>
                        <a:pt x="5525" y="608"/>
                        <a:pt x="5763" y="370"/>
                        <a:pt x="6060" y="370"/>
                      </a:cubicBezTo>
                      <a:close/>
                      <a:moveTo>
                        <a:pt x="1322" y="2989"/>
                      </a:moveTo>
                      <a:cubicBezTo>
                        <a:pt x="1596" y="2989"/>
                        <a:pt x="1834" y="3097"/>
                        <a:pt x="2012" y="3263"/>
                      </a:cubicBezTo>
                      <a:cubicBezTo>
                        <a:pt x="1477" y="3680"/>
                        <a:pt x="1072" y="4240"/>
                        <a:pt x="881" y="4883"/>
                      </a:cubicBezTo>
                      <a:cubicBezTo>
                        <a:pt x="548" y="4716"/>
                        <a:pt x="334" y="4359"/>
                        <a:pt x="334" y="3990"/>
                      </a:cubicBezTo>
                      <a:cubicBezTo>
                        <a:pt x="334" y="3442"/>
                        <a:pt x="774" y="2989"/>
                        <a:pt x="1322" y="2989"/>
                      </a:cubicBezTo>
                      <a:close/>
                      <a:moveTo>
                        <a:pt x="7954" y="2989"/>
                      </a:moveTo>
                      <a:cubicBezTo>
                        <a:pt x="8501" y="2989"/>
                        <a:pt x="8942" y="3442"/>
                        <a:pt x="8942" y="3990"/>
                      </a:cubicBezTo>
                      <a:cubicBezTo>
                        <a:pt x="8966" y="4359"/>
                        <a:pt x="8739" y="4704"/>
                        <a:pt x="8394" y="4883"/>
                      </a:cubicBezTo>
                      <a:cubicBezTo>
                        <a:pt x="8216" y="4240"/>
                        <a:pt x="7811" y="3680"/>
                        <a:pt x="7263" y="3263"/>
                      </a:cubicBezTo>
                      <a:cubicBezTo>
                        <a:pt x="7442" y="3085"/>
                        <a:pt x="7692" y="2989"/>
                        <a:pt x="7954" y="2989"/>
                      </a:cubicBezTo>
                      <a:close/>
                      <a:moveTo>
                        <a:pt x="6072" y="1"/>
                      </a:moveTo>
                      <a:cubicBezTo>
                        <a:pt x="5632" y="1"/>
                        <a:pt x="5251" y="334"/>
                        <a:pt x="5191" y="763"/>
                      </a:cubicBezTo>
                      <a:lnTo>
                        <a:pt x="4596" y="953"/>
                      </a:lnTo>
                      <a:cubicBezTo>
                        <a:pt x="4525" y="989"/>
                        <a:pt x="4477" y="1049"/>
                        <a:pt x="4477" y="1120"/>
                      </a:cubicBezTo>
                      <a:lnTo>
                        <a:pt x="4477" y="2370"/>
                      </a:lnTo>
                      <a:cubicBezTo>
                        <a:pt x="3679" y="2394"/>
                        <a:pt x="2929" y="2632"/>
                        <a:pt x="2334" y="3025"/>
                      </a:cubicBezTo>
                      <a:cubicBezTo>
                        <a:pt x="2084" y="2751"/>
                        <a:pt x="1727" y="2608"/>
                        <a:pt x="1358" y="2608"/>
                      </a:cubicBezTo>
                      <a:cubicBezTo>
                        <a:pt x="607" y="2608"/>
                        <a:pt x="0" y="3216"/>
                        <a:pt x="0" y="3966"/>
                      </a:cubicBezTo>
                      <a:cubicBezTo>
                        <a:pt x="0" y="4513"/>
                        <a:pt x="345" y="5002"/>
                        <a:pt x="834" y="5216"/>
                      </a:cubicBezTo>
                      <a:cubicBezTo>
                        <a:pt x="822" y="5347"/>
                        <a:pt x="798" y="5478"/>
                        <a:pt x="798" y="5609"/>
                      </a:cubicBezTo>
                      <a:cubicBezTo>
                        <a:pt x="798" y="7395"/>
                        <a:pt x="2524" y="8859"/>
                        <a:pt x="4667" y="8859"/>
                      </a:cubicBezTo>
                      <a:cubicBezTo>
                        <a:pt x="5763" y="8859"/>
                        <a:pt x="6739" y="8490"/>
                        <a:pt x="7442" y="7871"/>
                      </a:cubicBezTo>
                      <a:cubicBezTo>
                        <a:pt x="7513" y="7811"/>
                        <a:pt x="7513" y="7692"/>
                        <a:pt x="7454" y="7621"/>
                      </a:cubicBezTo>
                      <a:cubicBezTo>
                        <a:pt x="7421" y="7588"/>
                        <a:pt x="7374" y="7570"/>
                        <a:pt x="7326" y="7570"/>
                      </a:cubicBezTo>
                      <a:cubicBezTo>
                        <a:pt x="7287" y="7570"/>
                        <a:pt x="7248" y="7582"/>
                        <a:pt x="7215" y="7609"/>
                      </a:cubicBezTo>
                      <a:cubicBezTo>
                        <a:pt x="6572" y="8157"/>
                        <a:pt x="5668" y="8514"/>
                        <a:pt x="4667" y="8514"/>
                      </a:cubicBezTo>
                      <a:cubicBezTo>
                        <a:pt x="2739" y="8514"/>
                        <a:pt x="1167" y="7216"/>
                        <a:pt x="1167" y="5633"/>
                      </a:cubicBezTo>
                      <a:cubicBezTo>
                        <a:pt x="1167" y="4037"/>
                        <a:pt x="2739" y="2739"/>
                        <a:pt x="4667" y="2739"/>
                      </a:cubicBezTo>
                      <a:cubicBezTo>
                        <a:pt x="6608" y="2739"/>
                        <a:pt x="8180" y="4037"/>
                        <a:pt x="8180" y="5633"/>
                      </a:cubicBezTo>
                      <a:cubicBezTo>
                        <a:pt x="8180" y="6133"/>
                        <a:pt x="8037" y="6597"/>
                        <a:pt x="7751" y="7014"/>
                      </a:cubicBezTo>
                      <a:cubicBezTo>
                        <a:pt x="7704" y="7085"/>
                        <a:pt x="7727" y="7169"/>
                        <a:pt x="7787" y="7228"/>
                      </a:cubicBezTo>
                      <a:cubicBezTo>
                        <a:pt x="7818" y="7264"/>
                        <a:pt x="7859" y="7280"/>
                        <a:pt x="7902" y="7280"/>
                      </a:cubicBezTo>
                      <a:cubicBezTo>
                        <a:pt x="7958" y="7280"/>
                        <a:pt x="8015" y="7252"/>
                        <a:pt x="8049" y="7204"/>
                      </a:cubicBezTo>
                      <a:cubicBezTo>
                        <a:pt x="8358" y="6740"/>
                        <a:pt x="8537" y="6192"/>
                        <a:pt x="8537" y="5621"/>
                      </a:cubicBezTo>
                      <a:cubicBezTo>
                        <a:pt x="8537" y="5490"/>
                        <a:pt x="8525" y="5359"/>
                        <a:pt x="8513" y="5228"/>
                      </a:cubicBezTo>
                      <a:cubicBezTo>
                        <a:pt x="8978" y="5014"/>
                        <a:pt x="9299" y="4525"/>
                        <a:pt x="9299" y="3978"/>
                      </a:cubicBezTo>
                      <a:cubicBezTo>
                        <a:pt x="9299" y="3228"/>
                        <a:pt x="8692" y="2620"/>
                        <a:pt x="7954" y="2620"/>
                      </a:cubicBezTo>
                      <a:cubicBezTo>
                        <a:pt x="7573" y="2620"/>
                        <a:pt x="7215" y="2775"/>
                        <a:pt x="6965" y="3037"/>
                      </a:cubicBezTo>
                      <a:cubicBezTo>
                        <a:pt x="6358" y="2656"/>
                        <a:pt x="5632" y="2406"/>
                        <a:pt x="4822" y="2382"/>
                      </a:cubicBezTo>
                      <a:lnTo>
                        <a:pt x="4822" y="1263"/>
                      </a:lnTo>
                      <a:lnTo>
                        <a:pt x="5215" y="1132"/>
                      </a:lnTo>
                      <a:cubicBezTo>
                        <a:pt x="5303" y="1507"/>
                        <a:pt x="5647" y="1780"/>
                        <a:pt x="6048" y="1780"/>
                      </a:cubicBezTo>
                      <a:cubicBezTo>
                        <a:pt x="6080" y="1780"/>
                        <a:pt x="6112" y="1779"/>
                        <a:pt x="6144" y="1775"/>
                      </a:cubicBezTo>
                      <a:cubicBezTo>
                        <a:pt x="6584" y="1727"/>
                        <a:pt x="6918" y="1382"/>
                        <a:pt x="6953" y="953"/>
                      </a:cubicBezTo>
                      <a:cubicBezTo>
                        <a:pt x="6977" y="430"/>
                        <a:pt x="6584" y="1"/>
                        <a:pt x="607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8718" name="Google Shape;954;p37"/>
                <p:cNvSpPr/>
                <p:nvPr/>
              </p:nvSpPr>
              <p:spPr>
                <a:xfrm>
                  <a:off x="7580393" y="3516460"/>
                  <a:ext cx="56880" cy="56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7" h="1787" extrusionOk="0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18" y="1179"/>
                        <a:pt x="1179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6" y="0"/>
                        <a:pt x="1" y="405"/>
                        <a:pt x="1" y="893"/>
                      </a:cubicBezTo>
                      <a:cubicBezTo>
                        <a:pt x="1" y="1381"/>
                        <a:pt x="406" y="1786"/>
                        <a:pt x="894" y="1786"/>
                      </a:cubicBezTo>
                      <a:cubicBezTo>
                        <a:pt x="1394" y="1786"/>
                        <a:pt x="1787" y="1381"/>
                        <a:pt x="1787" y="893"/>
                      </a:cubicBezTo>
                      <a:cubicBezTo>
                        <a:pt x="1775" y="405"/>
                        <a:pt x="1394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8719" name="Google Shape;955;p37"/>
                <p:cNvSpPr/>
                <p:nvPr/>
              </p:nvSpPr>
              <p:spPr>
                <a:xfrm>
                  <a:off x="7685750" y="3516460"/>
                  <a:ext cx="56880" cy="56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7" h="1787" extrusionOk="0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29" y="1179"/>
                        <a:pt x="1191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5" y="0"/>
                        <a:pt x="1" y="405"/>
                        <a:pt x="1" y="893"/>
                      </a:cubicBezTo>
                      <a:cubicBezTo>
                        <a:pt x="1" y="1381"/>
                        <a:pt x="405" y="1786"/>
                        <a:pt x="894" y="1786"/>
                      </a:cubicBezTo>
                      <a:cubicBezTo>
                        <a:pt x="1382" y="1786"/>
                        <a:pt x="1787" y="1381"/>
                        <a:pt x="1787" y="893"/>
                      </a:cubicBezTo>
                      <a:cubicBezTo>
                        <a:pt x="1775" y="405"/>
                        <a:pt x="1382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956A4B87-CCEE-49C5-A938-712B4CCE3E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es-CO" dirty="0">
                <a:solidFill>
                  <a:schemeClr val="accent2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Pregunta problema</a:t>
            </a:r>
            <a:r>
              <a:rPr lang="es-CO" dirty="0">
                <a:solidFill>
                  <a:schemeClr val="accent2"/>
                </a:solidFill>
              </a:rPr>
              <a:t>…………………………………………………………………………………………………..3</a:t>
            </a:r>
          </a:p>
          <a:p>
            <a:pPr marL="139700" indent="0">
              <a:buNone/>
            </a:pPr>
            <a:r>
              <a:rPr lang="es-CO" dirty="0">
                <a:solidFill>
                  <a:schemeClr val="accent2"/>
                </a:solid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Objetivo general </a:t>
            </a:r>
            <a:r>
              <a:rPr lang="es-CO" dirty="0">
                <a:solidFill>
                  <a:schemeClr val="accent2"/>
                </a:solidFill>
              </a:rPr>
              <a:t>………………………………………………………………………………………………………..4</a:t>
            </a:r>
          </a:p>
          <a:p>
            <a:pPr marL="139700" indent="0">
              <a:buNone/>
            </a:pPr>
            <a:r>
              <a:rPr lang="es-CO" dirty="0">
                <a:solidFill>
                  <a:schemeClr val="accent2"/>
                </a:solidFill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Objetivos específicos </a:t>
            </a:r>
            <a:r>
              <a:rPr lang="es-CO" dirty="0">
                <a:solidFill>
                  <a:schemeClr val="accent2"/>
                </a:solidFill>
              </a:rPr>
              <a:t>…………………………………………………………………..……………………………5</a:t>
            </a:r>
          </a:p>
          <a:p>
            <a:pPr marL="139700" indent="0">
              <a:buNone/>
            </a:pPr>
            <a:r>
              <a:rPr lang="es-CO" dirty="0">
                <a:solidFill>
                  <a:schemeClr val="accent2"/>
                </a:solidFill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Planteamiento del problema</a:t>
            </a:r>
            <a:r>
              <a:rPr lang="es-CO" dirty="0">
                <a:solidFill>
                  <a:schemeClr val="accent2"/>
                </a:solidFill>
              </a:rPr>
              <a:t>………………………………………………………………………………….6</a:t>
            </a:r>
          </a:p>
          <a:p>
            <a:pPr marL="139700" indent="0">
              <a:buNone/>
            </a:pPr>
            <a:r>
              <a:rPr lang="es-CO" dirty="0">
                <a:solidFill>
                  <a:schemeClr val="accent2"/>
                </a:solidFill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Alcance del proyecto</a:t>
            </a:r>
            <a:r>
              <a:rPr lang="es-CO" dirty="0">
                <a:solidFill>
                  <a:schemeClr val="accent2"/>
                </a:solidFill>
              </a:rPr>
              <a:t>………………………………………………………………………………………………….7</a:t>
            </a:r>
          </a:p>
          <a:p>
            <a:pPr marL="139700" indent="0">
              <a:buNone/>
            </a:pPr>
            <a:r>
              <a:rPr lang="es-CO" dirty="0">
                <a:solidFill>
                  <a:schemeClr val="accent2"/>
                </a:solidFill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Justificación</a:t>
            </a:r>
            <a:r>
              <a:rPr lang="es-CO" dirty="0">
                <a:solidFill>
                  <a:schemeClr val="accent2"/>
                </a:solidFill>
              </a:rPr>
              <a:t>…………………………………………………………………………………………………………………..8</a:t>
            </a:r>
          </a:p>
          <a:p>
            <a:pPr marL="139700" indent="0">
              <a:buNone/>
            </a:pPr>
            <a:r>
              <a:rPr lang="es-CO" dirty="0">
                <a:solidFill>
                  <a:schemeClr val="accent2"/>
                </a:solidFill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Mapa BPMN</a:t>
            </a:r>
            <a:r>
              <a:rPr lang="es-CO" dirty="0">
                <a:solidFill>
                  <a:schemeClr val="accent2"/>
                </a:solidFill>
              </a:rPr>
              <a:t>…………………………………………………………………………………………………………………..9</a:t>
            </a:r>
          </a:p>
          <a:p>
            <a:pPr marL="139700" indent="0">
              <a:buNone/>
            </a:pPr>
            <a:r>
              <a:rPr lang="es-CO" dirty="0">
                <a:solidFill>
                  <a:schemeClr val="accent2"/>
                </a:solidFill>
                <a:hlinkClick r:id="rId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Técnicas de recolección de información  </a:t>
            </a:r>
            <a:r>
              <a:rPr lang="es-CO" dirty="0">
                <a:solidFill>
                  <a:schemeClr val="accent2"/>
                </a:solidFill>
              </a:rPr>
              <a:t>………………………………………………………….10</a:t>
            </a:r>
          </a:p>
          <a:p>
            <a:pPr marL="139700" indent="0">
              <a:buNone/>
            </a:pPr>
            <a:r>
              <a:rPr lang="es-CO" dirty="0">
                <a:solidFill>
                  <a:schemeClr val="accent2"/>
                </a:solidFill>
                <a:hlinkClick r:id="rId1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Requisitos funcionales y no funcionales </a:t>
            </a:r>
            <a:r>
              <a:rPr lang="es-CO" dirty="0">
                <a:solidFill>
                  <a:schemeClr val="accent2"/>
                </a:solidFill>
              </a:rPr>
              <a:t>……………………………………………………………11</a:t>
            </a:r>
          </a:p>
          <a:p>
            <a:pPr marL="139700" indent="0">
              <a:buNone/>
            </a:pPr>
            <a:r>
              <a:rPr lang="es-CO" dirty="0">
                <a:solidFill>
                  <a:schemeClr val="accent2"/>
                </a:solidFill>
                <a:hlinkClick r:id="rId11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Sistema de control de versiones</a:t>
            </a:r>
            <a:r>
              <a:rPr lang="es-CO" dirty="0">
                <a:solidFill>
                  <a:schemeClr val="accent2"/>
                </a:solidFill>
              </a:rPr>
              <a:t>……………………………………………………………………………12</a:t>
            </a:r>
          </a:p>
          <a:p>
            <a:pPr marL="139700" indent="0">
              <a:buNone/>
            </a:pPr>
            <a:r>
              <a:rPr lang="es-CO" dirty="0">
                <a:solidFill>
                  <a:schemeClr val="accent2"/>
                </a:solidFill>
                <a:hlinkClick r:id="rId1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Prototipo Scorts Uniforms</a:t>
            </a:r>
            <a:r>
              <a:rPr lang="es-CO" dirty="0">
                <a:solidFill>
                  <a:schemeClr val="accent2"/>
                </a:solidFill>
              </a:rPr>
              <a:t>.......................................................................................................14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0360275D-9F31-4733-ADF5-D9F4D6C90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100" y="479209"/>
            <a:ext cx="8238900" cy="561600"/>
          </a:xfrm>
        </p:spPr>
        <p:txBody>
          <a:bodyPr/>
          <a:lstStyle/>
          <a:p>
            <a:r>
              <a:rPr lang="es-CO" dirty="0"/>
              <a:t>TABLA DE CONTENIDO </a:t>
            </a:r>
          </a:p>
        </p:txBody>
      </p:sp>
    </p:spTree>
    <p:extLst>
      <p:ext uri="{BB962C8B-B14F-4D97-AF65-F5344CB8AC3E}">
        <p14:creationId xmlns:p14="http://schemas.microsoft.com/office/powerpoint/2010/main" val="2398811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Google Shape;184;p19"/>
          <p:cNvSpPr txBox="1">
            <a:spLocks noGrp="1"/>
          </p:cNvSpPr>
          <p:nvPr>
            <p:ph type="title"/>
          </p:nvPr>
        </p:nvSpPr>
        <p:spPr>
          <a:xfrm>
            <a:off x="382783" y="135350"/>
            <a:ext cx="82389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3200" dirty="0"/>
              <a:t>PREGUNTA DE PROBLEMA </a:t>
            </a:r>
          </a:p>
        </p:txBody>
      </p:sp>
      <p:grpSp>
        <p:nvGrpSpPr>
          <p:cNvPr id="39" name="Google Shape;186;p19"/>
          <p:cNvGrpSpPr/>
          <p:nvPr/>
        </p:nvGrpSpPr>
        <p:grpSpPr>
          <a:xfrm>
            <a:off x="153674" y="293511"/>
            <a:ext cx="7240549" cy="4714638"/>
            <a:chOff x="378773" y="1520725"/>
            <a:chExt cx="6099977" cy="2514600"/>
          </a:xfrm>
        </p:grpSpPr>
        <p:sp>
          <p:nvSpPr>
            <p:cNvPr id="1048590" name="Google Shape;189;p19"/>
            <p:cNvSpPr/>
            <p:nvPr/>
          </p:nvSpPr>
          <p:spPr>
            <a:xfrm>
              <a:off x="378773" y="2329350"/>
              <a:ext cx="6099977" cy="699600"/>
            </a:xfrm>
            <a:prstGeom prst="homePlate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cxnSp>
          <p:nvCxnSpPr>
            <p:cNvPr id="3145728" name="Google Shape;190;p19"/>
            <p:cNvCxnSpPr>
              <a:cxnSpLocks/>
            </p:cNvCxnSpPr>
            <p:nvPr/>
          </p:nvCxnSpPr>
          <p:spPr>
            <a:xfrm>
              <a:off x="378773" y="1520725"/>
              <a:ext cx="0" cy="25146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048591" name="Google Shape;211;p19"/>
          <p:cNvSpPr/>
          <p:nvPr/>
        </p:nvSpPr>
        <p:spPr>
          <a:xfrm>
            <a:off x="617222" y="1004328"/>
            <a:ext cx="720088" cy="783022"/>
          </a:xfrm>
          <a:custGeom>
            <a:avLst/>
            <a:gdLst/>
            <a:ahLst/>
            <a:cxnLst/>
            <a:rect l="l" t="t" r="r" b="b"/>
            <a:pathLst>
              <a:path w="316530" h="539850" extrusionOk="0">
                <a:moveTo>
                  <a:pt x="269779" y="45959"/>
                </a:moveTo>
                <a:cubicBezTo>
                  <a:pt x="239903" y="16293"/>
                  <a:pt x="200349" y="0"/>
                  <a:pt x="158276" y="0"/>
                </a:cubicBezTo>
                <a:cubicBezTo>
                  <a:pt x="157895" y="0"/>
                  <a:pt x="157507" y="1"/>
                  <a:pt x="157126" y="4"/>
                </a:cubicBezTo>
                <a:cubicBezTo>
                  <a:pt x="116101" y="293"/>
                  <a:pt x="77247" y="16346"/>
                  <a:pt x="47720" y="45205"/>
                </a:cubicBezTo>
                <a:cubicBezTo>
                  <a:pt x="18184" y="74073"/>
                  <a:pt x="1261" y="112552"/>
                  <a:pt x="67" y="153556"/>
                </a:cubicBezTo>
                <a:cubicBezTo>
                  <a:pt x="-1220" y="197748"/>
                  <a:pt x="16176" y="240771"/>
                  <a:pt x="47793" y="271594"/>
                </a:cubicBezTo>
                <a:cubicBezTo>
                  <a:pt x="61493" y="284950"/>
                  <a:pt x="69038" y="302495"/>
                  <a:pt x="69038" y="320998"/>
                </a:cubicBezTo>
                <a:lnTo>
                  <a:pt x="69038" y="463867"/>
                </a:lnTo>
                <a:lnTo>
                  <a:pt x="96389" y="463867"/>
                </a:lnTo>
                <a:lnTo>
                  <a:pt x="96389" y="492389"/>
                </a:lnTo>
                <a:cubicBezTo>
                  <a:pt x="96389" y="518559"/>
                  <a:pt x="117680" y="539850"/>
                  <a:pt x="143850" y="539850"/>
                </a:cubicBezTo>
                <a:lnTo>
                  <a:pt x="172678" y="539850"/>
                </a:lnTo>
                <a:cubicBezTo>
                  <a:pt x="198848" y="539850"/>
                  <a:pt x="220139" y="518559"/>
                  <a:pt x="220139" y="492389"/>
                </a:cubicBezTo>
                <a:lnTo>
                  <a:pt x="220139" y="463867"/>
                </a:lnTo>
                <a:lnTo>
                  <a:pt x="247491" y="463867"/>
                </a:lnTo>
                <a:lnTo>
                  <a:pt x="247491" y="320996"/>
                </a:lnTo>
                <a:cubicBezTo>
                  <a:pt x="247491" y="302732"/>
                  <a:pt x="255188" y="284771"/>
                  <a:pt x="268608" y="271717"/>
                </a:cubicBezTo>
                <a:cubicBezTo>
                  <a:pt x="299511" y="241658"/>
                  <a:pt x="316531" y="201367"/>
                  <a:pt x="316531" y="158266"/>
                </a:cubicBezTo>
                <a:cubicBezTo>
                  <a:pt x="316531" y="115780"/>
                  <a:pt x="299927" y="75895"/>
                  <a:pt x="269779" y="45959"/>
                </a:cubicBezTo>
                <a:close/>
                <a:moveTo>
                  <a:pt x="188499" y="492389"/>
                </a:moveTo>
                <a:cubicBezTo>
                  <a:pt x="188499" y="501113"/>
                  <a:pt x="181402" y="508210"/>
                  <a:pt x="172679" y="508210"/>
                </a:cubicBezTo>
                <a:lnTo>
                  <a:pt x="143851" y="508210"/>
                </a:lnTo>
                <a:cubicBezTo>
                  <a:pt x="135128" y="508210"/>
                  <a:pt x="128031" y="501113"/>
                  <a:pt x="128031" y="492389"/>
                </a:cubicBezTo>
                <a:lnTo>
                  <a:pt x="128031" y="463867"/>
                </a:lnTo>
                <a:lnTo>
                  <a:pt x="188499" y="463867"/>
                </a:lnTo>
                <a:close/>
                <a:moveTo>
                  <a:pt x="215850" y="432227"/>
                </a:moveTo>
                <a:lnTo>
                  <a:pt x="100679" y="432227"/>
                </a:lnTo>
                <a:lnTo>
                  <a:pt x="100679" y="369598"/>
                </a:lnTo>
                <a:lnTo>
                  <a:pt x="215850" y="369598"/>
                </a:lnTo>
                <a:close/>
                <a:moveTo>
                  <a:pt x="158265" y="222037"/>
                </a:moveTo>
                <a:cubicBezTo>
                  <a:pt x="135778" y="222037"/>
                  <a:pt x="117483" y="203742"/>
                  <a:pt x="117483" y="181255"/>
                </a:cubicBezTo>
                <a:cubicBezTo>
                  <a:pt x="117483" y="158768"/>
                  <a:pt x="135778" y="140474"/>
                  <a:pt x="158265" y="140474"/>
                </a:cubicBezTo>
                <a:cubicBezTo>
                  <a:pt x="180751" y="140474"/>
                  <a:pt x="199046" y="158768"/>
                  <a:pt x="199046" y="181255"/>
                </a:cubicBezTo>
                <a:cubicBezTo>
                  <a:pt x="199046" y="203742"/>
                  <a:pt x="180751" y="222037"/>
                  <a:pt x="158265" y="222037"/>
                </a:cubicBezTo>
                <a:close/>
                <a:moveTo>
                  <a:pt x="246548" y="249036"/>
                </a:moveTo>
                <a:cubicBezTo>
                  <a:pt x="227040" y="268011"/>
                  <a:pt x="215851" y="294240"/>
                  <a:pt x="215851" y="320996"/>
                </a:cubicBezTo>
                <a:lnTo>
                  <a:pt x="215851" y="337958"/>
                </a:lnTo>
                <a:lnTo>
                  <a:pt x="174086" y="337958"/>
                </a:lnTo>
                <a:lnTo>
                  <a:pt x="174086" y="251916"/>
                </a:lnTo>
                <a:cubicBezTo>
                  <a:pt x="206433" y="244677"/>
                  <a:pt x="230688" y="215755"/>
                  <a:pt x="230688" y="181256"/>
                </a:cubicBezTo>
                <a:cubicBezTo>
                  <a:pt x="230688" y="141323"/>
                  <a:pt x="198199" y="108834"/>
                  <a:pt x="158266" y="108834"/>
                </a:cubicBezTo>
                <a:cubicBezTo>
                  <a:pt x="118332" y="108834"/>
                  <a:pt x="85843" y="141323"/>
                  <a:pt x="85843" y="181256"/>
                </a:cubicBezTo>
                <a:cubicBezTo>
                  <a:pt x="85843" y="215755"/>
                  <a:pt x="110098" y="244678"/>
                  <a:pt x="142445" y="251916"/>
                </a:cubicBezTo>
                <a:lnTo>
                  <a:pt x="142445" y="337958"/>
                </a:lnTo>
                <a:lnTo>
                  <a:pt x="100680" y="337958"/>
                </a:lnTo>
                <a:lnTo>
                  <a:pt x="100680" y="320997"/>
                </a:lnTo>
                <a:cubicBezTo>
                  <a:pt x="100680" y="294283"/>
                  <a:pt x="89454" y="268018"/>
                  <a:pt x="69881" y="248937"/>
                </a:cubicBezTo>
                <a:cubicBezTo>
                  <a:pt x="44211" y="223912"/>
                  <a:pt x="30649" y="190366"/>
                  <a:pt x="31694" y="154476"/>
                </a:cubicBezTo>
                <a:cubicBezTo>
                  <a:pt x="32647" y="121710"/>
                  <a:pt x="46193" y="90939"/>
                  <a:pt x="69835" y="67832"/>
                </a:cubicBezTo>
                <a:cubicBezTo>
                  <a:pt x="93476" y="44726"/>
                  <a:pt x="124556" y="31875"/>
                  <a:pt x="157350" y="31643"/>
                </a:cubicBezTo>
                <a:cubicBezTo>
                  <a:pt x="191312" y="31375"/>
                  <a:pt x="223365" y="44459"/>
                  <a:pt x="247485" y="68409"/>
                </a:cubicBezTo>
                <a:cubicBezTo>
                  <a:pt x="271607" y="92361"/>
                  <a:pt x="284891" y="124273"/>
                  <a:pt x="284891" y="158265"/>
                </a:cubicBezTo>
                <a:cubicBezTo>
                  <a:pt x="284890" y="192749"/>
                  <a:pt x="271273" y="224986"/>
                  <a:pt x="246548" y="24903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592" name="CuadroTexto 30"/>
          <p:cNvSpPr txBox="1"/>
          <p:nvPr/>
        </p:nvSpPr>
        <p:spPr>
          <a:xfrm>
            <a:off x="153673" y="2094728"/>
            <a:ext cx="7105082" cy="14122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s-MX" sz="2000" b="0" i="0" u="none" strike="noStrike" dirty="0">
                <a:solidFill>
                  <a:srgbClr val="000000"/>
                </a:solidFill>
                <a:effectLst/>
                <a:latin typeface="Aptos" panose="020F0502020204030204" pitchFamily="34" charset="0"/>
              </a:rPr>
              <a:t>¿Cómo se puede mejorar el sistema de devoluciones, facturación y registro en un sistema con la atención al cliente? </a:t>
            </a:r>
          </a:p>
          <a:p>
            <a:br>
              <a:rPr lang="es-MX" dirty="0"/>
            </a:br>
            <a:endParaRPr lang="es-CO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Google Shape;96;p16"/>
          <p:cNvSpPr txBox="1">
            <a:spLocks noGrp="1"/>
          </p:cNvSpPr>
          <p:nvPr>
            <p:ph type="title"/>
          </p:nvPr>
        </p:nvSpPr>
        <p:spPr>
          <a:xfrm>
            <a:off x="0" y="310973"/>
            <a:ext cx="5508976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3200" dirty="0"/>
              <a:t>OBJETIVO GENERAL</a:t>
            </a:r>
            <a:endParaRPr sz="3200" dirty="0"/>
          </a:p>
        </p:txBody>
      </p:sp>
      <p:sp>
        <p:nvSpPr>
          <p:cNvPr id="1048596" name="CuadroTexto 32"/>
          <p:cNvSpPr txBox="1"/>
          <p:nvPr/>
        </p:nvSpPr>
        <p:spPr>
          <a:xfrm>
            <a:off x="235734" y="1216971"/>
            <a:ext cx="5002310" cy="17030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MX" sz="1800" dirty="0"/>
              <a:t>Diseñar, desarrollar y poner en funcionamiento un sistema informático que opere en la devolución de uniformes, con el objetivo de hacer fácil y rápido este proceso. </a:t>
            </a:r>
            <a:endParaRPr lang="es-CO" sz="1600" dirty="0"/>
          </a:p>
        </p:txBody>
      </p:sp>
      <p:pic>
        <p:nvPicPr>
          <p:cNvPr id="2097152" name="Picture 2" descr="Sistema informático - Wikipedia, la enciclopedia libr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56172" y="1062990"/>
            <a:ext cx="3052094" cy="408051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Google Shape;128;p17"/>
          <p:cNvSpPr txBox="1">
            <a:spLocks noGrp="1"/>
          </p:cNvSpPr>
          <p:nvPr>
            <p:ph type="title"/>
          </p:nvPr>
        </p:nvSpPr>
        <p:spPr>
          <a:xfrm>
            <a:off x="353901" y="0"/>
            <a:ext cx="82389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3200" dirty="0"/>
              <a:t>OBJETIVOS ESPECIFICOS</a:t>
            </a:r>
            <a:endParaRPr sz="3200" dirty="0"/>
          </a:p>
        </p:txBody>
      </p:sp>
      <p:sp>
        <p:nvSpPr>
          <p:cNvPr id="1048600" name="CuadroTexto 18"/>
          <p:cNvSpPr txBox="1"/>
          <p:nvPr/>
        </p:nvSpPr>
        <p:spPr>
          <a:xfrm>
            <a:off x="146432" y="664838"/>
            <a:ext cx="8636324" cy="4109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MX" sz="1600" dirty="0">
              <a:latin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600" dirty="0">
                <a:latin typeface="Arial" panose="020B0604020202020204" pitchFamily="34" charset="0"/>
              </a:rPr>
              <a:t>Implementar un modulo de devoluciones dentro del sistema de información.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600" dirty="0">
                <a:latin typeface="Arial" panose="020B0604020202020204" pitchFamily="34" charset="0"/>
              </a:rPr>
              <a:t>Integrar módulos de inicio de sesión y registro para llevar un  orden y una visualización dependiendo del rango en el que se encuentre.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600" dirty="0">
                <a:latin typeface="Arial" panose="020B0604020202020204" pitchFamily="34" charset="0"/>
              </a:rPr>
              <a:t>Mantener actualizaciones del sistema teniendo en cuenta aspectos como la organización y seguridad de la información.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600" dirty="0">
                <a:latin typeface="Arial" panose="020B0604020202020204" pitchFamily="34" charset="0"/>
              </a:rPr>
              <a:t> Desarrollar un diseño web atractivo y funcional para la empresa scort uniforms.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600" dirty="0">
                <a:latin typeface="Arial" panose="020B0604020202020204" pitchFamily="34" charset="0"/>
              </a:rPr>
              <a:t>Poner en funcionamiento el sistema de información por medio del acceso a las ventas necesarias para gestionar las devoluciones </a:t>
            </a:r>
          </a:p>
          <a:p>
            <a:pPr>
              <a:lnSpc>
                <a:spcPct val="150000"/>
              </a:lnSpc>
            </a:pPr>
            <a:endParaRPr lang="es-MX" sz="1600" dirty="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s-MX" sz="16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Google Shape;133;p18"/>
          <p:cNvSpPr txBox="1">
            <a:spLocks noGrp="1"/>
          </p:cNvSpPr>
          <p:nvPr>
            <p:ph type="title"/>
          </p:nvPr>
        </p:nvSpPr>
        <p:spPr>
          <a:xfrm>
            <a:off x="399061" y="85626"/>
            <a:ext cx="82389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 dirty="0"/>
              <a:t>PLANTEAMIENTO DEL PROBLEMA </a:t>
            </a:r>
            <a:endParaRPr sz="3200" dirty="0"/>
          </a:p>
        </p:txBody>
      </p:sp>
      <p:grpSp>
        <p:nvGrpSpPr>
          <p:cNvPr id="49" name="Google Shape;135;p18"/>
          <p:cNvGrpSpPr/>
          <p:nvPr/>
        </p:nvGrpSpPr>
        <p:grpSpPr>
          <a:xfrm>
            <a:off x="320371" y="1236032"/>
            <a:ext cx="1986013" cy="774288"/>
            <a:chOff x="363438" y="1748037"/>
            <a:chExt cx="1986013" cy="774288"/>
          </a:xfrm>
        </p:grpSpPr>
        <p:sp>
          <p:nvSpPr>
            <p:cNvPr id="1048604" name="Google Shape;136;p18"/>
            <p:cNvSpPr txBox="1"/>
            <p:nvPr/>
          </p:nvSpPr>
          <p:spPr>
            <a:xfrm>
              <a:off x="363450" y="1748037"/>
              <a:ext cx="19860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dk1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COMO PRINCIPAL</a:t>
              </a:r>
              <a:endParaRPr dirty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1048605" name="Google Shape;137;p18"/>
            <p:cNvSpPr txBox="1"/>
            <p:nvPr/>
          </p:nvSpPr>
          <p:spPr>
            <a:xfrm>
              <a:off x="363438" y="2037525"/>
              <a:ext cx="1986000" cy="48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200" b="0" i="0" u="none" strike="noStrike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El problema principal está enfocado en el registro de las personas generando así un número de compra facilitando las devoluciones </a:t>
              </a:r>
              <a:endParaRPr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</p:grpSp>
      <p:grpSp>
        <p:nvGrpSpPr>
          <p:cNvPr id="50" name="Google Shape;138;p18"/>
          <p:cNvGrpSpPr/>
          <p:nvPr/>
        </p:nvGrpSpPr>
        <p:grpSpPr>
          <a:xfrm>
            <a:off x="5096886" y="3215856"/>
            <a:ext cx="2208691" cy="1296389"/>
            <a:chOff x="5075654" y="3315924"/>
            <a:chExt cx="2208691" cy="1296389"/>
          </a:xfrm>
        </p:grpSpPr>
        <p:sp>
          <p:nvSpPr>
            <p:cNvPr id="1048606" name="Google Shape;139;p18"/>
            <p:cNvSpPr txBox="1"/>
            <p:nvPr/>
          </p:nvSpPr>
          <p:spPr>
            <a:xfrm>
              <a:off x="5170902" y="3315924"/>
              <a:ext cx="19860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chemeClr val="dk1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SIN EMBARGO </a:t>
              </a:r>
              <a:endParaRPr sz="1600" dirty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1048607" name="Google Shape;140;p18"/>
            <p:cNvSpPr txBox="1"/>
            <p:nvPr/>
          </p:nvSpPr>
          <p:spPr>
            <a:xfrm>
              <a:off x="5075654" y="3721139"/>
              <a:ext cx="2208691" cy="89117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200" dirty="0">
                  <a:latin typeface="Arial" panose="020B0604020202020204" pitchFamily="34" charset="0"/>
                </a:rPr>
                <a:t>S</a:t>
              </a:r>
              <a:r>
                <a:rPr lang="es-MX" sz="1200" b="0" i="0" u="none" strike="noStrike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ólo el administrador puede revisarlos para hacer alguna modificación o verificación</a:t>
              </a:r>
              <a:endParaRPr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</p:grpSp>
      <p:cxnSp>
        <p:nvCxnSpPr>
          <p:cNvPr id="3145729" name="Google Shape;141;p18"/>
          <p:cNvCxnSpPr>
            <a:cxnSpLocks/>
          </p:cNvCxnSpPr>
          <p:nvPr/>
        </p:nvCxnSpPr>
        <p:spPr>
          <a:xfrm>
            <a:off x="571500" y="2868930"/>
            <a:ext cx="8034900" cy="2082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1" name="Google Shape;142;p18"/>
          <p:cNvGrpSpPr/>
          <p:nvPr/>
        </p:nvGrpSpPr>
        <p:grpSpPr>
          <a:xfrm>
            <a:off x="3391600" y="1167966"/>
            <a:ext cx="2427011" cy="832512"/>
            <a:chOff x="3392235" y="1170884"/>
            <a:chExt cx="2427011" cy="832512"/>
          </a:xfrm>
        </p:grpSpPr>
        <p:sp>
          <p:nvSpPr>
            <p:cNvPr id="1048608" name="Google Shape;143;p18"/>
            <p:cNvSpPr txBox="1"/>
            <p:nvPr/>
          </p:nvSpPr>
          <p:spPr>
            <a:xfrm>
              <a:off x="3392235" y="1518596"/>
              <a:ext cx="2427011" cy="48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200" dirty="0">
                  <a:latin typeface="Arial" panose="020B0604020202020204" pitchFamily="34" charset="0"/>
                </a:rPr>
                <a:t>Q</a:t>
              </a:r>
              <a:r>
                <a:rPr lang="es-MX" sz="1200" b="0" i="0" u="none" strike="noStrike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ue no se pueda reemplazar por otro, los datos que se recolectan son los siguientes…Nombre, Correo Electrónico, Cedula, estos datos serán utilizados de manera privada</a:t>
              </a:r>
              <a:endParaRPr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sp>
          <p:nvSpPr>
            <p:cNvPr id="1048609" name="Google Shape;144;p18"/>
            <p:cNvSpPr txBox="1"/>
            <p:nvPr/>
          </p:nvSpPr>
          <p:spPr>
            <a:xfrm>
              <a:off x="3488134" y="1170884"/>
              <a:ext cx="19860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chemeClr val="dk1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DE MANERA </a:t>
              </a:r>
              <a:endParaRPr sz="1600" dirty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</p:grpSp>
      <p:sp>
        <p:nvSpPr>
          <p:cNvPr id="1048610" name="Google Shape;145;p18"/>
          <p:cNvSpPr/>
          <p:nvPr/>
        </p:nvSpPr>
        <p:spPr>
          <a:xfrm>
            <a:off x="1264945" y="2798325"/>
            <a:ext cx="183000" cy="1830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pSp>
        <p:nvGrpSpPr>
          <p:cNvPr id="52" name="Google Shape;146;p18"/>
          <p:cNvGrpSpPr/>
          <p:nvPr/>
        </p:nvGrpSpPr>
        <p:grpSpPr>
          <a:xfrm>
            <a:off x="6577815" y="1116663"/>
            <a:ext cx="2245802" cy="824574"/>
            <a:chOff x="6720705" y="1745892"/>
            <a:chExt cx="2245802" cy="824574"/>
          </a:xfrm>
        </p:grpSpPr>
        <p:sp>
          <p:nvSpPr>
            <p:cNvPr id="1048611" name="Google Shape;147;p18"/>
            <p:cNvSpPr txBox="1"/>
            <p:nvPr/>
          </p:nvSpPr>
          <p:spPr>
            <a:xfrm>
              <a:off x="6794851" y="1745892"/>
              <a:ext cx="19860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chemeClr val="dk1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INDICARA </a:t>
              </a:r>
              <a:endParaRPr sz="1600" dirty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1048612" name="Google Shape;148;p18"/>
            <p:cNvSpPr txBox="1"/>
            <p:nvPr/>
          </p:nvSpPr>
          <p:spPr>
            <a:xfrm>
              <a:off x="6720705" y="2085666"/>
              <a:ext cx="2245802" cy="48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rtl="0">
                <a:spcBef>
                  <a:spcPts val="0"/>
                </a:spcBef>
                <a:spcAft>
                  <a:spcPts val="0"/>
                </a:spcAft>
              </a:pPr>
              <a:r>
                <a:rPr lang="en" sz="1200" dirty="0">
                  <a:solidFill>
                    <a:schemeClr val="dk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Que </a:t>
              </a:r>
              <a:r>
                <a:rPr lang="es-MX" sz="1200" b="0" i="0" u="none" strike="noStrike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el voucher va a indicar su nombre y el número de referencia que  se le indicó al momento de hacer la compra con la información del pago.</a:t>
              </a:r>
              <a:endParaRPr lang="es-MX" sz="1200" b="0" dirty="0">
                <a:effectLst/>
              </a:endParaRPr>
            </a:p>
            <a:p>
              <a:br>
                <a:rPr lang="es-MX" sz="1600" dirty="0"/>
              </a:br>
              <a:endParaRPr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</p:grpSp>
      <p:grpSp>
        <p:nvGrpSpPr>
          <p:cNvPr id="53" name="Google Shape;149;p18"/>
          <p:cNvGrpSpPr/>
          <p:nvPr/>
        </p:nvGrpSpPr>
        <p:grpSpPr>
          <a:xfrm>
            <a:off x="1859579" y="3229524"/>
            <a:ext cx="2208691" cy="805338"/>
            <a:chOff x="1886016" y="3286912"/>
            <a:chExt cx="2208691" cy="805338"/>
          </a:xfrm>
        </p:grpSpPr>
        <p:sp>
          <p:nvSpPr>
            <p:cNvPr id="1048613" name="Google Shape;150;p18"/>
            <p:cNvSpPr txBox="1"/>
            <p:nvPr/>
          </p:nvSpPr>
          <p:spPr>
            <a:xfrm>
              <a:off x="1886016" y="3607450"/>
              <a:ext cx="2208691" cy="48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200" b="0" i="0" u="none" strike="noStrike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De  manera general se buscan soluciones para generar un tipo facturación en una base en donde se pueda registrar el usuario y obtenga el número de </a:t>
              </a:r>
              <a:r>
                <a:rPr lang="es-MX" sz="1200" b="0" i="0" u="none" strike="noStrike" dirty="0" err="1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voucher</a:t>
              </a:r>
              <a:endParaRPr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sp>
          <p:nvSpPr>
            <p:cNvPr id="1048614" name="Google Shape;151;p18"/>
            <p:cNvSpPr txBox="1"/>
            <p:nvPr/>
          </p:nvSpPr>
          <p:spPr>
            <a:xfrm>
              <a:off x="1997362" y="3286912"/>
              <a:ext cx="19860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chemeClr val="dk1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SOLUCIONES </a:t>
              </a:r>
              <a:endParaRPr sz="1600" dirty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</p:grpSp>
      <p:sp>
        <p:nvSpPr>
          <p:cNvPr id="1048615" name="Google Shape;152;p18"/>
          <p:cNvSpPr/>
          <p:nvPr/>
        </p:nvSpPr>
        <p:spPr>
          <a:xfrm>
            <a:off x="2872795" y="2798325"/>
            <a:ext cx="183000" cy="1830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048616" name="Google Shape;153;p18"/>
          <p:cNvSpPr/>
          <p:nvPr/>
        </p:nvSpPr>
        <p:spPr>
          <a:xfrm>
            <a:off x="4480499" y="2798325"/>
            <a:ext cx="183000" cy="1830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048617" name="Google Shape;154;p18"/>
          <p:cNvSpPr/>
          <p:nvPr/>
        </p:nvSpPr>
        <p:spPr>
          <a:xfrm>
            <a:off x="6088495" y="2798325"/>
            <a:ext cx="183000" cy="1830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048618" name="Google Shape;155;p18"/>
          <p:cNvSpPr/>
          <p:nvPr/>
        </p:nvSpPr>
        <p:spPr>
          <a:xfrm>
            <a:off x="7696345" y="2798325"/>
            <a:ext cx="183000" cy="1830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pSp>
        <p:nvGrpSpPr>
          <p:cNvPr id="54" name="Google Shape;159;p18"/>
          <p:cNvGrpSpPr/>
          <p:nvPr/>
        </p:nvGrpSpPr>
        <p:grpSpPr>
          <a:xfrm>
            <a:off x="5995185" y="2093971"/>
            <a:ext cx="369467" cy="369467"/>
            <a:chOff x="4962384" y="5555748"/>
            <a:chExt cx="539999" cy="539999"/>
          </a:xfrm>
        </p:grpSpPr>
        <p:sp>
          <p:nvSpPr>
            <p:cNvPr id="1048619" name="Google Shape;160;p18"/>
            <p:cNvSpPr/>
            <p:nvPr/>
          </p:nvSpPr>
          <p:spPr>
            <a:xfrm>
              <a:off x="4962384" y="5789745"/>
              <a:ext cx="238849" cy="306002"/>
            </a:xfrm>
            <a:custGeom>
              <a:avLst/>
              <a:gdLst/>
              <a:ahLst/>
              <a:cxnLst/>
              <a:rect l="l" t="t" r="r" b="b"/>
              <a:pathLst>
                <a:path w="238849" h="306002" extrusionOk="0">
                  <a:moveTo>
                    <a:pt x="215681" y="131086"/>
                  </a:moveTo>
                  <a:lnTo>
                    <a:pt x="134498" y="49903"/>
                  </a:lnTo>
                  <a:lnTo>
                    <a:pt x="100938" y="83464"/>
                  </a:lnTo>
                  <a:cubicBezTo>
                    <a:pt x="98649" y="85751"/>
                    <a:pt x="96644" y="88218"/>
                    <a:pt x="94922" y="90817"/>
                  </a:cubicBezTo>
                  <a:lnTo>
                    <a:pt x="94922" y="47461"/>
                  </a:lnTo>
                  <a:cubicBezTo>
                    <a:pt x="94922" y="21291"/>
                    <a:pt x="73631" y="0"/>
                    <a:pt x="47461" y="0"/>
                  </a:cubicBezTo>
                  <a:lnTo>
                    <a:pt x="0" y="0"/>
                  </a:lnTo>
                  <a:lnTo>
                    <a:pt x="0" y="139139"/>
                  </a:lnTo>
                  <a:lnTo>
                    <a:pt x="101740" y="240878"/>
                  </a:lnTo>
                  <a:lnTo>
                    <a:pt x="101740" y="306003"/>
                  </a:lnTo>
                  <a:lnTo>
                    <a:pt x="133381" y="306003"/>
                  </a:lnTo>
                  <a:lnTo>
                    <a:pt x="133381" y="261632"/>
                  </a:lnTo>
                  <a:cubicBezTo>
                    <a:pt x="141738" y="264579"/>
                    <a:pt x="150624" y="266121"/>
                    <a:pt x="159748" y="266121"/>
                  </a:cubicBezTo>
                  <a:cubicBezTo>
                    <a:pt x="177099" y="266121"/>
                    <a:pt x="193590" y="260563"/>
                    <a:pt x="207209" y="250305"/>
                  </a:cubicBezTo>
                  <a:lnTo>
                    <a:pt x="207209" y="306003"/>
                  </a:lnTo>
                  <a:lnTo>
                    <a:pt x="238850" y="306003"/>
                  </a:lnTo>
                  <a:lnTo>
                    <a:pt x="238850" y="189293"/>
                  </a:lnTo>
                  <a:lnTo>
                    <a:pt x="238759" y="189293"/>
                  </a:lnTo>
                  <a:cubicBezTo>
                    <a:pt x="239358" y="168286"/>
                    <a:pt x="231680" y="147085"/>
                    <a:pt x="215681" y="131086"/>
                  </a:cubicBezTo>
                  <a:close/>
                  <a:moveTo>
                    <a:pt x="193308" y="220579"/>
                  </a:moveTo>
                  <a:cubicBezTo>
                    <a:pt x="184344" y="229544"/>
                    <a:pt x="172426" y="234480"/>
                    <a:pt x="159748" y="234480"/>
                  </a:cubicBezTo>
                  <a:cubicBezTo>
                    <a:pt x="147071" y="234480"/>
                    <a:pt x="135153" y="229543"/>
                    <a:pt x="126189" y="220579"/>
                  </a:cubicBezTo>
                  <a:lnTo>
                    <a:pt x="31641" y="126032"/>
                  </a:lnTo>
                  <a:lnTo>
                    <a:pt x="31641" y="31641"/>
                  </a:lnTo>
                  <a:lnTo>
                    <a:pt x="47461" y="31641"/>
                  </a:lnTo>
                  <a:cubicBezTo>
                    <a:pt x="56184" y="31641"/>
                    <a:pt x="63281" y="38738"/>
                    <a:pt x="63281" y="47461"/>
                  </a:cubicBezTo>
                  <a:lnTo>
                    <a:pt x="63281" y="112926"/>
                  </a:lnTo>
                  <a:lnTo>
                    <a:pt x="100810" y="150455"/>
                  </a:lnTo>
                  <a:lnTo>
                    <a:pt x="100938" y="150583"/>
                  </a:lnTo>
                  <a:lnTo>
                    <a:pt x="138726" y="188371"/>
                  </a:lnTo>
                  <a:lnTo>
                    <a:pt x="161099" y="165998"/>
                  </a:lnTo>
                  <a:lnTo>
                    <a:pt x="123238" y="128136"/>
                  </a:lnTo>
                  <a:cubicBezTo>
                    <a:pt x="117144" y="121962"/>
                    <a:pt x="117168" y="111980"/>
                    <a:pt x="123311" y="105837"/>
                  </a:cubicBezTo>
                  <a:lnTo>
                    <a:pt x="134498" y="94650"/>
                  </a:lnTo>
                  <a:lnTo>
                    <a:pt x="193308" y="153460"/>
                  </a:lnTo>
                  <a:cubicBezTo>
                    <a:pt x="211814" y="171965"/>
                    <a:pt x="211814" y="202074"/>
                    <a:pt x="193308" y="22057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20" name="Google Shape;161;p18"/>
            <p:cNvSpPr/>
            <p:nvPr/>
          </p:nvSpPr>
          <p:spPr>
            <a:xfrm>
              <a:off x="5263534" y="5789745"/>
              <a:ext cx="238849" cy="306002"/>
            </a:xfrm>
            <a:custGeom>
              <a:avLst/>
              <a:gdLst/>
              <a:ahLst/>
              <a:cxnLst/>
              <a:rect l="l" t="t" r="r" b="b"/>
              <a:pathLst>
                <a:path w="238849" h="306002" extrusionOk="0">
                  <a:moveTo>
                    <a:pt x="238850" y="0"/>
                  </a:moveTo>
                  <a:lnTo>
                    <a:pt x="191389" y="0"/>
                  </a:lnTo>
                  <a:cubicBezTo>
                    <a:pt x="165219" y="0"/>
                    <a:pt x="143928" y="21291"/>
                    <a:pt x="143928" y="47461"/>
                  </a:cubicBezTo>
                  <a:lnTo>
                    <a:pt x="143928" y="90817"/>
                  </a:lnTo>
                  <a:cubicBezTo>
                    <a:pt x="142206" y="88218"/>
                    <a:pt x="140201" y="85751"/>
                    <a:pt x="137912" y="83463"/>
                  </a:cubicBezTo>
                  <a:lnTo>
                    <a:pt x="104352" y="49904"/>
                  </a:lnTo>
                  <a:lnTo>
                    <a:pt x="23168" y="131087"/>
                  </a:lnTo>
                  <a:cubicBezTo>
                    <a:pt x="7170" y="147085"/>
                    <a:pt x="-508" y="168287"/>
                    <a:pt x="91" y="189294"/>
                  </a:cubicBezTo>
                  <a:lnTo>
                    <a:pt x="0" y="189294"/>
                  </a:lnTo>
                  <a:lnTo>
                    <a:pt x="0" y="306003"/>
                  </a:lnTo>
                  <a:lnTo>
                    <a:pt x="31641" y="306003"/>
                  </a:lnTo>
                  <a:lnTo>
                    <a:pt x="31641" y="250306"/>
                  </a:lnTo>
                  <a:cubicBezTo>
                    <a:pt x="45260" y="260563"/>
                    <a:pt x="61751" y="266121"/>
                    <a:pt x="79102" y="266121"/>
                  </a:cubicBezTo>
                  <a:cubicBezTo>
                    <a:pt x="88226" y="266121"/>
                    <a:pt x="97111" y="264579"/>
                    <a:pt x="105469" y="261632"/>
                  </a:cubicBezTo>
                  <a:lnTo>
                    <a:pt x="105469" y="306003"/>
                  </a:lnTo>
                  <a:lnTo>
                    <a:pt x="137109" y="306003"/>
                  </a:lnTo>
                  <a:lnTo>
                    <a:pt x="137109" y="240877"/>
                  </a:lnTo>
                  <a:lnTo>
                    <a:pt x="238850" y="139139"/>
                  </a:lnTo>
                  <a:close/>
                  <a:moveTo>
                    <a:pt x="207209" y="126032"/>
                  </a:moveTo>
                  <a:lnTo>
                    <a:pt x="112661" y="220581"/>
                  </a:lnTo>
                  <a:cubicBezTo>
                    <a:pt x="103697" y="229544"/>
                    <a:pt x="91778" y="234481"/>
                    <a:pt x="79102" y="234481"/>
                  </a:cubicBezTo>
                  <a:cubicBezTo>
                    <a:pt x="66423" y="234481"/>
                    <a:pt x="54506" y="229544"/>
                    <a:pt x="45541" y="220581"/>
                  </a:cubicBezTo>
                  <a:cubicBezTo>
                    <a:pt x="27036" y="202075"/>
                    <a:pt x="27036" y="171966"/>
                    <a:pt x="45541" y="153460"/>
                  </a:cubicBezTo>
                  <a:lnTo>
                    <a:pt x="104352" y="94650"/>
                  </a:lnTo>
                  <a:lnTo>
                    <a:pt x="115539" y="105837"/>
                  </a:lnTo>
                  <a:cubicBezTo>
                    <a:pt x="121681" y="111980"/>
                    <a:pt x="121707" y="121962"/>
                    <a:pt x="115613" y="128136"/>
                  </a:cubicBezTo>
                  <a:lnTo>
                    <a:pt x="77751" y="165998"/>
                  </a:lnTo>
                  <a:lnTo>
                    <a:pt x="100124" y="188371"/>
                  </a:lnTo>
                  <a:lnTo>
                    <a:pt x="137913" y="150583"/>
                  </a:lnTo>
                  <a:cubicBezTo>
                    <a:pt x="137955" y="150540"/>
                    <a:pt x="137997" y="150499"/>
                    <a:pt x="138040" y="150455"/>
                  </a:cubicBezTo>
                  <a:lnTo>
                    <a:pt x="175569" y="112926"/>
                  </a:lnTo>
                  <a:lnTo>
                    <a:pt x="175569" y="47461"/>
                  </a:lnTo>
                  <a:cubicBezTo>
                    <a:pt x="175569" y="38738"/>
                    <a:pt x="182666" y="31641"/>
                    <a:pt x="191389" y="31641"/>
                  </a:cubicBezTo>
                  <a:lnTo>
                    <a:pt x="207209" y="3164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21" name="Google Shape;162;p18"/>
            <p:cNvSpPr/>
            <p:nvPr/>
          </p:nvSpPr>
          <p:spPr>
            <a:xfrm>
              <a:off x="5127246" y="5555748"/>
              <a:ext cx="210275" cy="271054"/>
            </a:xfrm>
            <a:custGeom>
              <a:avLst/>
              <a:gdLst/>
              <a:ahLst/>
              <a:cxnLst/>
              <a:rect l="l" t="t" r="r" b="b"/>
              <a:pathLst>
                <a:path w="210275" h="271054" extrusionOk="0">
                  <a:moveTo>
                    <a:pt x="210275" y="203351"/>
                  </a:moveTo>
                  <a:cubicBezTo>
                    <a:pt x="210275" y="172142"/>
                    <a:pt x="189304" y="145756"/>
                    <a:pt x="160720" y="137495"/>
                  </a:cubicBezTo>
                  <a:cubicBezTo>
                    <a:pt x="168684" y="126332"/>
                    <a:pt x="173389" y="112689"/>
                    <a:pt x="173389" y="97961"/>
                  </a:cubicBezTo>
                  <a:lnTo>
                    <a:pt x="173389" y="68251"/>
                  </a:lnTo>
                  <a:cubicBezTo>
                    <a:pt x="173389" y="30618"/>
                    <a:pt x="142772" y="0"/>
                    <a:pt x="105138" y="0"/>
                  </a:cubicBezTo>
                  <a:cubicBezTo>
                    <a:pt x="67503" y="0"/>
                    <a:pt x="36887" y="30618"/>
                    <a:pt x="36887" y="68251"/>
                  </a:cubicBezTo>
                  <a:lnTo>
                    <a:pt x="36887" y="97960"/>
                  </a:lnTo>
                  <a:cubicBezTo>
                    <a:pt x="36887" y="112689"/>
                    <a:pt x="41592" y="126330"/>
                    <a:pt x="49556" y="137494"/>
                  </a:cubicBezTo>
                  <a:cubicBezTo>
                    <a:pt x="20971" y="145755"/>
                    <a:pt x="0" y="172141"/>
                    <a:pt x="0" y="203350"/>
                  </a:cubicBezTo>
                  <a:lnTo>
                    <a:pt x="0" y="271055"/>
                  </a:lnTo>
                  <a:lnTo>
                    <a:pt x="210274" y="271055"/>
                  </a:lnTo>
                  <a:lnTo>
                    <a:pt x="210274" y="203351"/>
                  </a:lnTo>
                  <a:close/>
                  <a:moveTo>
                    <a:pt x="68527" y="94922"/>
                  </a:moveTo>
                  <a:lnTo>
                    <a:pt x="141748" y="94922"/>
                  </a:lnTo>
                  <a:lnTo>
                    <a:pt x="141748" y="97960"/>
                  </a:lnTo>
                  <a:cubicBezTo>
                    <a:pt x="141748" y="118147"/>
                    <a:pt x="125325" y="134570"/>
                    <a:pt x="105138" y="134570"/>
                  </a:cubicBezTo>
                  <a:cubicBezTo>
                    <a:pt x="84950" y="134570"/>
                    <a:pt x="68527" y="118147"/>
                    <a:pt x="68527" y="97960"/>
                  </a:cubicBezTo>
                  <a:close/>
                  <a:moveTo>
                    <a:pt x="129029" y="166437"/>
                  </a:moveTo>
                  <a:lnTo>
                    <a:pt x="105138" y="197692"/>
                  </a:lnTo>
                  <a:lnTo>
                    <a:pt x="81246" y="166437"/>
                  </a:lnTo>
                  <a:close/>
                  <a:moveTo>
                    <a:pt x="105138" y="31641"/>
                  </a:moveTo>
                  <a:cubicBezTo>
                    <a:pt x="123639" y="31641"/>
                    <a:pt x="138968" y="45438"/>
                    <a:pt x="141402" y="63281"/>
                  </a:cubicBezTo>
                  <a:lnTo>
                    <a:pt x="68874" y="63281"/>
                  </a:lnTo>
                  <a:cubicBezTo>
                    <a:pt x="71307" y="45438"/>
                    <a:pt x="86636" y="31641"/>
                    <a:pt x="105138" y="31641"/>
                  </a:cubicBezTo>
                  <a:close/>
                  <a:moveTo>
                    <a:pt x="31641" y="203351"/>
                  </a:moveTo>
                  <a:cubicBezTo>
                    <a:pt x="31641" y="191109"/>
                    <a:pt x="37635" y="180246"/>
                    <a:pt x="46839" y="173527"/>
                  </a:cubicBezTo>
                  <a:lnTo>
                    <a:pt x="97205" y="239414"/>
                  </a:lnTo>
                  <a:lnTo>
                    <a:pt x="31642" y="239414"/>
                  </a:lnTo>
                  <a:lnTo>
                    <a:pt x="31642" y="203351"/>
                  </a:lnTo>
                  <a:close/>
                  <a:moveTo>
                    <a:pt x="178635" y="239414"/>
                  </a:moveTo>
                  <a:lnTo>
                    <a:pt x="113071" y="239414"/>
                  </a:lnTo>
                  <a:lnTo>
                    <a:pt x="163436" y="173527"/>
                  </a:lnTo>
                  <a:cubicBezTo>
                    <a:pt x="172640" y="180246"/>
                    <a:pt x="178635" y="191109"/>
                    <a:pt x="178635" y="20335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48622" name="Google Shape;177;p18"/>
          <p:cNvSpPr/>
          <p:nvPr/>
        </p:nvSpPr>
        <p:spPr>
          <a:xfrm>
            <a:off x="2805984" y="2093762"/>
            <a:ext cx="316639" cy="369900"/>
          </a:xfrm>
          <a:custGeom>
            <a:avLst/>
            <a:gdLst/>
            <a:ahLst/>
            <a:cxnLst/>
            <a:rect l="l" t="t" r="r" b="b"/>
            <a:pathLst>
              <a:path w="462247" h="540000" extrusionOk="0">
                <a:moveTo>
                  <a:pt x="422391" y="432092"/>
                </a:moveTo>
                <a:cubicBezTo>
                  <a:pt x="428828" y="422757"/>
                  <a:pt x="432609" y="411455"/>
                  <a:pt x="432609" y="399283"/>
                </a:cubicBezTo>
                <a:lnTo>
                  <a:pt x="432609" y="375410"/>
                </a:lnTo>
                <a:cubicBezTo>
                  <a:pt x="432609" y="348941"/>
                  <a:pt x="414764" y="326577"/>
                  <a:pt x="390479" y="319674"/>
                </a:cubicBezTo>
                <a:lnTo>
                  <a:pt x="390479" y="254180"/>
                </a:lnTo>
                <a:lnTo>
                  <a:pt x="246943" y="254180"/>
                </a:lnTo>
                <a:lnTo>
                  <a:pt x="246943" y="222539"/>
                </a:lnTo>
                <a:lnTo>
                  <a:pt x="318712" y="222539"/>
                </a:lnTo>
                <a:lnTo>
                  <a:pt x="318712" y="176866"/>
                </a:lnTo>
                <a:cubicBezTo>
                  <a:pt x="318712" y="149309"/>
                  <a:pt x="302359" y="125512"/>
                  <a:pt x="278855" y="114631"/>
                </a:cubicBezTo>
                <a:cubicBezTo>
                  <a:pt x="285292" y="105296"/>
                  <a:pt x="289073" y="93994"/>
                  <a:pt x="289073" y="81822"/>
                </a:cubicBezTo>
                <a:lnTo>
                  <a:pt x="289073" y="57949"/>
                </a:lnTo>
                <a:cubicBezTo>
                  <a:pt x="289072" y="25995"/>
                  <a:pt x="263077" y="0"/>
                  <a:pt x="231123" y="0"/>
                </a:cubicBezTo>
                <a:cubicBezTo>
                  <a:pt x="199169" y="0"/>
                  <a:pt x="173174" y="25995"/>
                  <a:pt x="173174" y="57949"/>
                </a:cubicBezTo>
                <a:lnTo>
                  <a:pt x="173174" y="81822"/>
                </a:lnTo>
                <a:cubicBezTo>
                  <a:pt x="173174" y="93994"/>
                  <a:pt x="176954" y="105296"/>
                  <a:pt x="183392" y="114631"/>
                </a:cubicBezTo>
                <a:cubicBezTo>
                  <a:pt x="159889" y="125513"/>
                  <a:pt x="143536" y="149309"/>
                  <a:pt x="143536" y="176866"/>
                </a:cubicBezTo>
                <a:lnTo>
                  <a:pt x="143536" y="222539"/>
                </a:lnTo>
                <a:lnTo>
                  <a:pt x="215303" y="222539"/>
                </a:lnTo>
                <a:lnTo>
                  <a:pt x="215303" y="254180"/>
                </a:lnTo>
                <a:lnTo>
                  <a:pt x="71767" y="254180"/>
                </a:lnTo>
                <a:lnTo>
                  <a:pt x="71767" y="319674"/>
                </a:lnTo>
                <a:cubicBezTo>
                  <a:pt x="47482" y="326578"/>
                  <a:pt x="29638" y="348941"/>
                  <a:pt x="29638" y="375410"/>
                </a:cubicBezTo>
                <a:lnTo>
                  <a:pt x="29638" y="399283"/>
                </a:lnTo>
                <a:cubicBezTo>
                  <a:pt x="29638" y="411455"/>
                  <a:pt x="33418" y="422757"/>
                  <a:pt x="39856" y="432092"/>
                </a:cubicBezTo>
                <a:cubicBezTo>
                  <a:pt x="16352" y="442974"/>
                  <a:pt x="0" y="466770"/>
                  <a:pt x="0" y="494327"/>
                </a:cubicBezTo>
                <a:lnTo>
                  <a:pt x="0" y="540000"/>
                </a:lnTo>
                <a:lnTo>
                  <a:pt x="462247" y="540000"/>
                </a:lnTo>
                <a:lnTo>
                  <a:pt x="462247" y="494327"/>
                </a:lnTo>
                <a:cubicBezTo>
                  <a:pt x="462247" y="466770"/>
                  <a:pt x="445894" y="442974"/>
                  <a:pt x="422391" y="432092"/>
                </a:cubicBezTo>
                <a:close/>
                <a:moveTo>
                  <a:pt x="204815" y="57949"/>
                </a:moveTo>
                <a:cubicBezTo>
                  <a:pt x="204815" y="43443"/>
                  <a:pt x="216617" y="31641"/>
                  <a:pt x="231123" y="31641"/>
                </a:cubicBezTo>
                <a:cubicBezTo>
                  <a:pt x="245629" y="31641"/>
                  <a:pt x="257431" y="43443"/>
                  <a:pt x="257431" y="57949"/>
                </a:cubicBezTo>
                <a:lnTo>
                  <a:pt x="257431" y="81822"/>
                </a:lnTo>
                <a:cubicBezTo>
                  <a:pt x="257431" y="96328"/>
                  <a:pt x="245629" y="108130"/>
                  <a:pt x="231123" y="108130"/>
                </a:cubicBezTo>
                <a:cubicBezTo>
                  <a:pt x="216617" y="108130"/>
                  <a:pt x="204815" y="96328"/>
                  <a:pt x="204815" y="81822"/>
                </a:cubicBezTo>
                <a:close/>
                <a:moveTo>
                  <a:pt x="175175" y="176866"/>
                </a:moveTo>
                <a:cubicBezTo>
                  <a:pt x="175175" y="156511"/>
                  <a:pt x="191735" y="139952"/>
                  <a:pt x="212089" y="139952"/>
                </a:cubicBezTo>
                <a:lnTo>
                  <a:pt x="250157" y="139952"/>
                </a:lnTo>
                <a:cubicBezTo>
                  <a:pt x="270512" y="139952"/>
                  <a:pt x="287071" y="156511"/>
                  <a:pt x="287071" y="176866"/>
                </a:cubicBezTo>
                <a:lnTo>
                  <a:pt x="287071" y="190898"/>
                </a:lnTo>
                <a:lnTo>
                  <a:pt x="175175" y="190898"/>
                </a:lnTo>
                <a:close/>
                <a:moveTo>
                  <a:pt x="400968" y="375410"/>
                </a:moveTo>
                <a:lnTo>
                  <a:pt x="400968" y="399283"/>
                </a:lnTo>
                <a:cubicBezTo>
                  <a:pt x="400968" y="413789"/>
                  <a:pt x="389166" y="425591"/>
                  <a:pt x="374659" y="425591"/>
                </a:cubicBezTo>
                <a:cubicBezTo>
                  <a:pt x="360153" y="425591"/>
                  <a:pt x="348351" y="413789"/>
                  <a:pt x="348351" y="399283"/>
                </a:cubicBezTo>
                <a:lnTo>
                  <a:pt x="348351" y="375410"/>
                </a:lnTo>
                <a:cubicBezTo>
                  <a:pt x="348351" y="360904"/>
                  <a:pt x="360153" y="349102"/>
                  <a:pt x="374659" y="349102"/>
                </a:cubicBezTo>
                <a:cubicBezTo>
                  <a:pt x="389166" y="349102"/>
                  <a:pt x="400968" y="360904"/>
                  <a:pt x="400968" y="375410"/>
                </a:cubicBezTo>
                <a:close/>
                <a:moveTo>
                  <a:pt x="358838" y="285820"/>
                </a:moveTo>
                <a:lnTo>
                  <a:pt x="358838" y="319674"/>
                </a:lnTo>
                <a:cubicBezTo>
                  <a:pt x="334553" y="326578"/>
                  <a:pt x="316710" y="348941"/>
                  <a:pt x="316710" y="375410"/>
                </a:cubicBezTo>
                <a:lnTo>
                  <a:pt x="316710" y="399283"/>
                </a:lnTo>
                <a:cubicBezTo>
                  <a:pt x="316710" y="411455"/>
                  <a:pt x="320490" y="422757"/>
                  <a:pt x="326928" y="432092"/>
                </a:cubicBezTo>
                <a:cubicBezTo>
                  <a:pt x="317598" y="436412"/>
                  <a:pt x="309392" y="442757"/>
                  <a:pt x="302893" y="450576"/>
                </a:cubicBezTo>
                <a:cubicBezTo>
                  <a:pt x="296394" y="442756"/>
                  <a:pt x="288186" y="436411"/>
                  <a:pt x="278856" y="432092"/>
                </a:cubicBezTo>
                <a:cubicBezTo>
                  <a:pt x="285293" y="422757"/>
                  <a:pt x="289074" y="411455"/>
                  <a:pt x="289074" y="399283"/>
                </a:cubicBezTo>
                <a:lnTo>
                  <a:pt x="289074" y="375410"/>
                </a:lnTo>
                <a:cubicBezTo>
                  <a:pt x="289074" y="348941"/>
                  <a:pt x="271231" y="326578"/>
                  <a:pt x="246946" y="319674"/>
                </a:cubicBezTo>
                <a:lnTo>
                  <a:pt x="246946" y="285820"/>
                </a:lnTo>
                <a:close/>
                <a:moveTo>
                  <a:pt x="231123" y="349102"/>
                </a:moveTo>
                <a:cubicBezTo>
                  <a:pt x="245629" y="349102"/>
                  <a:pt x="257431" y="360904"/>
                  <a:pt x="257431" y="375410"/>
                </a:cubicBezTo>
                <a:lnTo>
                  <a:pt x="257431" y="399283"/>
                </a:lnTo>
                <a:cubicBezTo>
                  <a:pt x="257431" y="413789"/>
                  <a:pt x="245629" y="425591"/>
                  <a:pt x="231123" y="425591"/>
                </a:cubicBezTo>
                <a:cubicBezTo>
                  <a:pt x="216617" y="425591"/>
                  <a:pt x="204815" y="413789"/>
                  <a:pt x="204815" y="399283"/>
                </a:cubicBezTo>
                <a:lnTo>
                  <a:pt x="204815" y="375410"/>
                </a:lnTo>
                <a:cubicBezTo>
                  <a:pt x="204815" y="360904"/>
                  <a:pt x="216617" y="349102"/>
                  <a:pt x="231123" y="349102"/>
                </a:cubicBezTo>
                <a:close/>
                <a:moveTo>
                  <a:pt x="215303" y="285820"/>
                </a:moveTo>
                <a:lnTo>
                  <a:pt x="215303" y="319674"/>
                </a:lnTo>
                <a:cubicBezTo>
                  <a:pt x="191018" y="326578"/>
                  <a:pt x="173174" y="348941"/>
                  <a:pt x="173174" y="375410"/>
                </a:cubicBezTo>
                <a:lnTo>
                  <a:pt x="173174" y="399283"/>
                </a:lnTo>
                <a:cubicBezTo>
                  <a:pt x="173174" y="411455"/>
                  <a:pt x="176954" y="422757"/>
                  <a:pt x="183392" y="432092"/>
                </a:cubicBezTo>
                <a:cubicBezTo>
                  <a:pt x="174062" y="436412"/>
                  <a:pt x="165855" y="442757"/>
                  <a:pt x="159356" y="450576"/>
                </a:cubicBezTo>
                <a:cubicBezTo>
                  <a:pt x="152857" y="442756"/>
                  <a:pt x="144650" y="436412"/>
                  <a:pt x="135321" y="432092"/>
                </a:cubicBezTo>
                <a:cubicBezTo>
                  <a:pt x="141757" y="422757"/>
                  <a:pt x="145538" y="411455"/>
                  <a:pt x="145538" y="399283"/>
                </a:cubicBezTo>
                <a:lnTo>
                  <a:pt x="145538" y="375410"/>
                </a:lnTo>
                <a:cubicBezTo>
                  <a:pt x="145538" y="348941"/>
                  <a:pt x="127695" y="326578"/>
                  <a:pt x="103410" y="319674"/>
                </a:cubicBezTo>
                <a:lnTo>
                  <a:pt x="103410" y="285820"/>
                </a:lnTo>
                <a:close/>
                <a:moveTo>
                  <a:pt x="61278" y="375410"/>
                </a:moveTo>
                <a:cubicBezTo>
                  <a:pt x="61278" y="360904"/>
                  <a:pt x="73080" y="349102"/>
                  <a:pt x="87588" y="349102"/>
                </a:cubicBezTo>
                <a:cubicBezTo>
                  <a:pt x="102094" y="349102"/>
                  <a:pt x="113896" y="360904"/>
                  <a:pt x="113896" y="375410"/>
                </a:cubicBezTo>
                <a:lnTo>
                  <a:pt x="113896" y="399283"/>
                </a:lnTo>
                <a:cubicBezTo>
                  <a:pt x="113896" y="413789"/>
                  <a:pt x="102094" y="425591"/>
                  <a:pt x="87588" y="425591"/>
                </a:cubicBezTo>
                <a:cubicBezTo>
                  <a:pt x="73080" y="425591"/>
                  <a:pt x="61278" y="413789"/>
                  <a:pt x="61278" y="399283"/>
                </a:cubicBezTo>
                <a:close/>
                <a:moveTo>
                  <a:pt x="143535" y="508359"/>
                </a:moveTo>
                <a:lnTo>
                  <a:pt x="31640" y="508359"/>
                </a:lnTo>
                <a:lnTo>
                  <a:pt x="31640" y="494327"/>
                </a:lnTo>
                <a:cubicBezTo>
                  <a:pt x="31640" y="473972"/>
                  <a:pt x="48199" y="457413"/>
                  <a:pt x="68554" y="457413"/>
                </a:cubicBezTo>
                <a:lnTo>
                  <a:pt x="106620" y="457413"/>
                </a:lnTo>
                <a:cubicBezTo>
                  <a:pt x="126975" y="457413"/>
                  <a:pt x="143535" y="473972"/>
                  <a:pt x="143535" y="494327"/>
                </a:cubicBezTo>
                <a:close/>
                <a:moveTo>
                  <a:pt x="287071" y="508359"/>
                </a:moveTo>
                <a:lnTo>
                  <a:pt x="175175" y="508359"/>
                </a:lnTo>
                <a:lnTo>
                  <a:pt x="175175" y="494327"/>
                </a:lnTo>
                <a:cubicBezTo>
                  <a:pt x="175175" y="473972"/>
                  <a:pt x="191735" y="457413"/>
                  <a:pt x="212089" y="457413"/>
                </a:cubicBezTo>
                <a:lnTo>
                  <a:pt x="250157" y="457413"/>
                </a:lnTo>
                <a:cubicBezTo>
                  <a:pt x="270512" y="457413"/>
                  <a:pt x="287071" y="473972"/>
                  <a:pt x="287071" y="494327"/>
                </a:cubicBezTo>
                <a:close/>
                <a:moveTo>
                  <a:pt x="430607" y="508359"/>
                </a:moveTo>
                <a:lnTo>
                  <a:pt x="318712" y="508359"/>
                </a:lnTo>
                <a:lnTo>
                  <a:pt x="318712" y="494327"/>
                </a:lnTo>
                <a:cubicBezTo>
                  <a:pt x="318712" y="473972"/>
                  <a:pt x="335271" y="457413"/>
                  <a:pt x="355626" y="457413"/>
                </a:cubicBezTo>
                <a:lnTo>
                  <a:pt x="393693" y="457413"/>
                </a:lnTo>
                <a:cubicBezTo>
                  <a:pt x="414047" y="457413"/>
                  <a:pt x="430607" y="473972"/>
                  <a:pt x="430607" y="4943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45730" name="Google Shape;178;p18"/>
          <p:cNvCxnSpPr>
            <a:cxnSpLocks/>
            <a:stCxn id="1048617" idx="4"/>
            <a:endCxn id="1048606" idx="0"/>
          </p:cNvCxnSpPr>
          <p:nvPr/>
        </p:nvCxnSpPr>
        <p:spPr>
          <a:xfrm>
            <a:off x="6179995" y="2981325"/>
            <a:ext cx="5139" cy="234531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45731" name="Google Shape;179;p18"/>
          <p:cNvCxnSpPr>
            <a:cxnSpLocks/>
            <a:stCxn id="1048615" idx="4"/>
            <a:endCxn id="1048614" idx="0"/>
          </p:cNvCxnSpPr>
          <p:nvPr/>
        </p:nvCxnSpPr>
        <p:spPr>
          <a:xfrm flipH="1">
            <a:off x="2963925" y="2981325"/>
            <a:ext cx="370" cy="248199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097153" name="Picture 2" descr="Planteamiento del problema. La función del planteamiento del… | by Ariana  Belén Chalén Roca | Medium"/>
          <p:cNvPicPr>
            <a:picLocks noChangeAspect="1" noChangeArrowheads="1"/>
          </p:cNvPicPr>
          <p:nvPr/>
        </p:nvPicPr>
        <p:blipFill rotWithShape="1">
          <a:blip r:embed="rId3"/>
          <a:srcRect t="25536"/>
          <a:stretch>
            <a:fillRect/>
          </a:stretch>
        </p:blipFill>
        <p:spPr bwMode="auto">
          <a:xfrm>
            <a:off x="7644962" y="3151072"/>
            <a:ext cx="1034254" cy="757946"/>
          </a:xfrm>
          <a:prstGeom prst="rect">
            <a:avLst/>
          </a:prstGeom>
          <a:noFill/>
        </p:spPr>
      </p:pic>
      <p:pic>
        <p:nvPicPr>
          <p:cNvPr id="2097154" name="Picture 4" descr="Changing the way you learn | Mind Map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300434" y="3152906"/>
            <a:ext cx="770880" cy="595454"/>
          </a:xfrm>
          <a:prstGeom prst="rect">
            <a:avLst/>
          </a:prstGeom>
          <a:noFill/>
        </p:spPr>
      </p:pic>
      <p:pic>
        <p:nvPicPr>
          <p:cNvPr id="2097155" name="Picture 6" descr="PLANTEAMIETNO DEL PROBLEMA | Mind Map"/>
          <p:cNvPicPr>
            <a:picLocks noChangeAspect="1" noChangeArrowheads="1"/>
          </p:cNvPicPr>
          <p:nvPr/>
        </p:nvPicPr>
        <p:blipFill rotWithShape="1">
          <a:blip r:embed="rId5"/>
          <a:srcRect l="4347" t="1570" r="4800" b="8430"/>
          <a:stretch>
            <a:fillRect/>
          </a:stretch>
        </p:blipFill>
        <p:spPr bwMode="auto">
          <a:xfrm>
            <a:off x="793384" y="3173283"/>
            <a:ext cx="470451" cy="57507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Google Shape;580;p29"/>
          <p:cNvSpPr txBox="1">
            <a:spLocks noGrp="1"/>
          </p:cNvSpPr>
          <p:nvPr>
            <p:ph type="title"/>
          </p:nvPr>
        </p:nvSpPr>
        <p:spPr>
          <a:xfrm>
            <a:off x="295781" y="48544"/>
            <a:ext cx="82389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ALCANCE DEL PROYECTO m</a:t>
            </a:r>
            <a:endParaRPr sz="3200" dirty="0"/>
          </a:p>
        </p:txBody>
      </p:sp>
      <p:sp>
        <p:nvSpPr>
          <p:cNvPr id="1048626" name="Google Shape;582;p29"/>
          <p:cNvSpPr/>
          <p:nvPr/>
        </p:nvSpPr>
        <p:spPr>
          <a:xfrm>
            <a:off x="2597196" y="1690350"/>
            <a:ext cx="3949500" cy="3949500"/>
          </a:xfrm>
          <a:prstGeom prst="blockArc">
            <a:avLst>
              <a:gd name="adj1" fmla="val 10800000"/>
              <a:gd name="adj2" fmla="val 21550574"/>
              <a:gd name="adj3" fmla="val 82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048627" name="Google Shape;587;p29"/>
          <p:cNvSpPr/>
          <p:nvPr/>
        </p:nvSpPr>
        <p:spPr>
          <a:xfrm>
            <a:off x="3336418" y="1697001"/>
            <a:ext cx="621900" cy="621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02</a:t>
            </a:r>
            <a:endParaRPr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048628" name="Google Shape;592;p29"/>
          <p:cNvSpPr/>
          <p:nvPr/>
        </p:nvSpPr>
        <p:spPr>
          <a:xfrm>
            <a:off x="5276882" y="1697001"/>
            <a:ext cx="621900" cy="621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03</a:t>
            </a:r>
            <a:endParaRPr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grpSp>
        <p:nvGrpSpPr>
          <p:cNvPr id="58" name="Google Shape;593;p29"/>
          <p:cNvGrpSpPr/>
          <p:nvPr/>
        </p:nvGrpSpPr>
        <p:grpSpPr>
          <a:xfrm>
            <a:off x="1085256" y="3239414"/>
            <a:ext cx="1894608" cy="780178"/>
            <a:chOff x="1085256" y="3239414"/>
            <a:chExt cx="1894608" cy="780178"/>
          </a:xfrm>
        </p:grpSpPr>
        <p:sp>
          <p:nvSpPr>
            <p:cNvPr id="1048629" name="Google Shape;595;p29"/>
            <p:cNvSpPr txBox="1"/>
            <p:nvPr/>
          </p:nvSpPr>
          <p:spPr>
            <a:xfrm>
              <a:off x="1085256" y="3291112"/>
              <a:ext cx="1459353" cy="7284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800" b="0" i="0" dirty="0">
                  <a:solidFill>
                    <a:srgbClr val="202124"/>
                  </a:solidFill>
                  <a:effectLst/>
                  <a:latin typeface="Google Sans"/>
                </a:rPr>
                <a:t>Marcación   del objetivo.</a:t>
              </a:r>
              <a:endParaRPr sz="18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sp>
          <p:nvSpPr>
            <p:cNvPr id="1048630" name="Google Shape;596;p29"/>
            <p:cNvSpPr/>
            <p:nvPr/>
          </p:nvSpPr>
          <p:spPr>
            <a:xfrm>
              <a:off x="2357964" y="3239414"/>
              <a:ext cx="621900" cy="621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2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01</a:t>
              </a:r>
              <a:endParaRPr>
                <a:solidFill>
                  <a:schemeClr val="lt2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</p:grpSp>
      <p:sp>
        <p:nvSpPr>
          <p:cNvPr id="1048631" name="Google Shape;601;p29"/>
          <p:cNvSpPr/>
          <p:nvPr/>
        </p:nvSpPr>
        <p:spPr>
          <a:xfrm>
            <a:off x="6178685" y="3239414"/>
            <a:ext cx="621900" cy="621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04</a:t>
            </a:r>
            <a:endParaRPr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grpSp>
        <p:nvGrpSpPr>
          <p:cNvPr id="59" name="Google Shape;602;p29"/>
          <p:cNvGrpSpPr/>
          <p:nvPr/>
        </p:nvGrpSpPr>
        <p:grpSpPr>
          <a:xfrm>
            <a:off x="6242445" y="1238113"/>
            <a:ext cx="369467" cy="304702"/>
            <a:chOff x="8419922" y="3497876"/>
            <a:chExt cx="539999" cy="445341"/>
          </a:xfrm>
        </p:grpSpPr>
        <p:sp>
          <p:nvSpPr>
            <p:cNvPr id="1048632" name="Google Shape;603;p29"/>
            <p:cNvSpPr/>
            <p:nvPr/>
          </p:nvSpPr>
          <p:spPr>
            <a:xfrm>
              <a:off x="8419922" y="3689038"/>
              <a:ext cx="197683" cy="254179"/>
            </a:xfrm>
            <a:custGeom>
              <a:avLst/>
              <a:gdLst/>
              <a:ahLst/>
              <a:cxnLst/>
              <a:rect l="l" t="t" r="r" b="b"/>
              <a:pathLst>
                <a:path w="197683" h="254179" extrusionOk="0">
                  <a:moveTo>
                    <a:pt x="151717" y="129137"/>
                  </a:moveTo>
                  <a:cubicBezTo>
                    <a:pt x="159066" y="118658"/>
                    <a:pt x="163395" y="105914"/>
                    <a:pt x="163395" y="92171"/>
                  </a:cubicBezTo>
                  <a:lnTo>
                    <a:pt x="163395" y="64555"/>
                  </a:lnTo>
                  <a:cubicBezTo>
                    <a:pt x="163395" y="28960"/>
                    <a:pt x="134436" y="0"/>
                    <a:pt x="98840" y="0"/>
                  </a:cubicBezTo>
                  <a:cubicBezTo>
                    <a:pt x="63244" y="0"/>
                    <a:pt x="34286" y="28960"/>
                    <a:pt x="34286" y="64555"/>
                  </a:cubicBezTo>
                  <a:lnTo>
                    <a:pt x="34286" y="92171"/>
                  </a:lnTo>
                  <a:cubicBezTo>
                    <a:pt x="34286" y="105914"/>
                    <a:pt x="38616" y="118658"/>
                    <a:pt x="45964" y="129137"/>
                  </a:cubicBezTo>
                  <a:cubicBezTo>
                    <a:pt x="19232" y="138496"/>
                    <a:pt x="0" y="163962"/>
                    <a:pt x="0" y="193849"/>
                  </a:cubicBezTo>
                  <a:lnTo>
                    <a:pt x="0" y="254180"/>
                  </a:lnTo>
                  <a:lnTo>
                    <a:pt x="197683" y="254180"/>
                  </a:lnTo>
                  <a:lnTo>
                    <a:pt x="197683" y="193849"/>
                  </a:lnTo>
                  <a:cubicBezTo>
                    <a:pt x="197683" y="163962"/>
                    <a:pt x="178450" y="138496"/>
                    <a:pt x="151717" y="129137"/>
                  </a:cubicBezTo>
                  <a:close/>
                  <a:moveTo>
                    <a:pt x="65927" y="64555"/>
                  </a:moveTo>
                  <a:cubicBezTo>
                    <a:pt x="65927" y="46406"/>
                    <a:pt x="80692" y="31641"/>
                    <a:pt x="98841" y="31641"/>
                  </a:cubicBezTo>
                  <a:cubicBezTo>
                    <a:pt x="116990" y="31641"/>
                    <a:pt x="131756" y="46406"/>
                    <a:pt x="131756" y="64555"/>
                  </a:cubicBezTo>
                  <a:lnTo>
                    <a:pt x="131756" y="92171"/>
                  </a:lnTo>
                  <a:cubicBezTo>
                    <a:pt x="131756" y="110320"/>
                    <a:pt x="116990" y="125086"/>
                    <a:pt x="98841" y="125086"/>
                  </a:cubicBezTo>
                  <a:cubicBezTo>
                    <a:pt x="80692" y="125086"/>
                    <a:pt x="65927" y="110320"/>
                    <a:pt x="65927" y="92171"/>
                  </a:cubicBezTo>
                  <a:close/>
                  <a:moveTo>
                    <a:pt x="166043" y="222539"/>
                  </a:moveTo>
                  <a:lnTo>
                    <a:pt x="31641" y="222539"/>
                  </a:lnTo>
                  <a:lnTo>
                    <a:pt x="31641" y="193849"/>
                  </a:lnTo>
                  <a:cubicBezTo>
                    <a:pt x="31641" y="173495"/>
                    <a:pt x="48200" y="156935"/>
                    <a:pt x="68555" y="156935"/>
                  </a:cubicBezTo>
                  <a:lnTo>
                    <a:pt x="129129" y="156935"/>
                  </a:lnTo>
                  <a:cubicBezTo>
                    <a:pt x="149483" y="156935"/>
                    <a:pt x="166043" y="173495"/>
                    <a:pt x="166043" y="19384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33" name="Google Shape;604;p29"/>
            <p:cNvSpPr/>
            <p:nvPr/>
          </p:nvSpPr>
          <p:spPr>
            <a:xfrm>
              <a:off x="8762238" y="3689038"/>
              <a:ext cx="197683" cy="254179"/>
            </a:xfrm>
            <a:custGeom>
              <a:avLst/>
              <a:gdLst/>
              <a:ahLst/>
              <a:cxnLst/>
              <a:rect l="l" t="t" r="r" b="b"/>
              <a:pathLst>
                <a:path w="197683" h="254179" extrusionOk="0">
                  <a:moveTo>
                    <a:pt x="151718" y="129137"/>
                  </a:moveTo>
                  <a:cubicBezTo>
                    <a:pt x="159067" y="118658"/>
                    <a:pt x="163396" y="105914"/>
                    <a:pt x="163396" y="92171"/>
                  </a:cubicBezTo>
                  <a:lnTo>
                    <a:pt x="163396" y="64555"/>
                  </a:lnTo>
                  <a:cubicBezTo>
                    <a:pt x="163396" y="28960"/>
                    <a:pt x="134438" y="0"/>
                    <a:pt x="98842" y="0"/>
                  </a:cubicBezTo>
                  <a:cubicBezTo>
                    <a:pt x="63246" y="0"/>
                    <a:pt x="34287" y="28960"/>
                    <a:pt x="34287" y="64555"/>
                  </a:cubicBezTo>
                  <a:lnTo>
                    <a:pt x="34287" y="92171"/>
                  </a:lnTo>
                  <a:cubicBezTo>
                    <a:pt x="34287" y="105914"/>
                    <a:pt x="38617" y="118658"/>
                    <a:pt x="45965" y="129137"/>
                  </a:cubicBezTo>
                  <a:cubicBezTo>
                    <a:pt x="19232" y="138496"/>
                    <a:pt x="0" y="163962"/>
                    <a:pt x="0" y="193849"/>
                  </a:cubicBezTo>
                  <a:lnTo>
                    <a:pt x="0" y="254180"/>
                  </a:lnTo>
                  <a:lnTo>
                    <a:pt x="197683" y="254180"/>
                  </a:lnTo>
                  <a:lnTo>
                    <a:pt x="197683" y="193849"/>
                  </a:lnTo>
                  <a:cubicBezTo>
                    <a:pt x="197683" y="163962"/>
                    <a:pt x="178451" y="138496"/>
                    <a:pt x="151718" y="129137"/>
                  </a:cubicBezTo>
                  <a:close/>
                  <a:moveTo>
                    <a:pt x="65927" y="64555"/>
                  </a:moveTo>
                  <a:cubicBezTo>
                    <a:pt x="65927" y="46406"/>
                    <a:pt x="80693" y="31641"/>
                    <a:pt x="98842" y="31641"/>
                  </a:cubicBezTo>
                  <a:cubicBezTo>
                    <a:pt x="116991" y="31641"/>
                    <a:pt x="131756" y="46406"/>
                    <a:pt x="131756" y="64555"/>
                  </a:cubicBezTo>
                  <a:lnTo>
                    <a:pt x="131756" y="92171"/>
                  </a:lnTo>
                  <a:cubicBezTo>
                    <a:pt x="131756" y="110320"/>
                    <a:pt x="116991" y="125086"/>
                    <a:pt x="98842" y="125086"/>
                  </a:cubicBezTo>
                  <a:cubicBezTo>
                    <a:pt x="80693" y="125086"/>
                    <a:pt x="65927" y="110320"/>
                    <a:pt x="65927" y="92171"/>
                  </a:cubicBezTo>
                  <a:close/>
                  <a:moveTo>
                    <a:pt x="166043" y="222539"/>
                  </a:moveTo>
                  <a:lnTo>
                    <a:pt x="31641" y="222539"/>
                  </a:lnTo>
                  <a:lnTo>
                    <a:pt x="31641" y="193849"/>
                  </a:lnTo>
                  <a:cubicBezTo>
                    <a:pt x="31641" y="173495"/>
                    <a:pt x="48200" y="156935"/>
                    <a:pt x="68555" y="156935"/>
                  </a:cubicBezTo>
                  <a:lnTo>
                    <a:pt x="129129" y="156935"/>
                  </a:lnTo>
                  <a:cubicBezTo>
                    <a:pt x="149483" y="156935"/>
                    <a:pt x="166043" y="173495"/>
                    <a:pt x="166043" y="19384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34" name="Google Shape;605;p29"/>
            <p:cNvSpPr/>
            <p:nvPr/>
          </p:nvSpPr>
          <p:spPr>
            <a:xfrm>
              <a:off x="8573465" y="3497876"/>
              <a:ext cx="232912" cy="213624"/>
            </a:xfrm>
            <a:custGeom>
              <a:avLst/>
              <a:gdLst/>
              <a:ahLst/>
              <a:cxnLst/>
              <a:rect l="l" t="t" r="r" b="b"/>
              <a:pathLst>
                <a:path w="232912" h="213624" extrusionOk="0">
                  <a:moveTo>
                    <a:pt x="232913" y="0"/>
                  </a:moveTo>
                  <a:lnTo>
                    <a:pt x="0" y="0"/>
                  </a:lnTo>
                  <a:lnTo>
                    <a:pt x="0" y="169520"/>
                  </a:lnTo>
                  <a:lnTo>
                    <a:pt x="72353" y="169520"/>
                  </a:lnTo>
                  <a:lnTo>
                    <a:pt x="116456" y="213625"/>
                  </a:lnTo>
                  <a:lnTo>
                    <a:pt x="160560" y="169520"/>
                  </a:lnTo>
                  <a:lnTo>
                    <a:pt x="232913" y="169520"/>
                  </a:lnTo>
                  <a:close/>
                  <a:moveTo>
                    <a:pt x="201272" y="137879"/>
                  </a:moveTo>
                  <a:lnTo>
                    <a:pt x="147456" y="137879"/>
                  </a:lnTo>
                  <a:lnTo>
                    <a:pt x="116456" y="168879"/>
                  </a:lnTo>
                  <a:lnTo>
                    <a:pt x="85457" y="137879"/>
                  </a:lnTo>
                  <a:lnTo>
                    <a:pt x="31641" y="137879"/>
                  </a:lnTo>
                  <a:lnTo>
                    <a:pt x="31641" y="31641"/>
                  </a:lnTo>
                  <a:lnTo>
                    <a:pt x="201272" y="3164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0" name="Google Shape;606;p29"/>
          <p:cNvGrpSpPr/>
          <p:nvPr/>
        </p:nvGrpSpPr>
        <p:grpSpPr>
          <a:xfrm>
            <a:off x="2546665" y="1205721"/>
            <a:ext cx="369467" cy="369467"/>
            <a:chOff x="3224322" y="3456344"/>
            <a:chExt cx="539999" cy="539999"/>
          </a:xfrm>
        </p:grpSpPr>
        <p:sp>
          <p:nvSpPr>
            <p:cNvPr id="1048635" name="Google Shape;607;p29"/>
            <p:cNvSpPr/>
            <p:nvPr/>
          </p:nvSpPr>
          <p:spPr>
            <a:xfrm>
              <a:off x="3407940" y="3615954"/>
              <a:ext cx="172763" cy="220780"/>
            </a:xfrm>
            <a:custGeom>
              <a:avLst/>
              <a:gdLst/>
              <a:ahLst/>
              <a:cxnLst/>
              <a:rect l="l" t="t" r="r" b="b"/>
              <a:pathLst>
                <a:path w="172763" h="220780" extrusionOk="0">
                  <a:moveTo>
                    <a:pt x="133545" y="113099"/>
                  </a:moveTo>
                  <a:cubicBezTo>
                    <a:pt x="139894" y="103883"/>
                    <a:pt x="143622" y="92726"/>
                    <a:pt x="143622" y="80712"/>
                  </a:cubicBezTo>
                  <a:lnTo>
                    <a:pt x="143622" y="57241"/>
                  </a:lnTo>
                  <a:cubicBezTo>
                    <a:pt x="143622" y="25678"/>
                    <a:pt x="117944" y="0"/>
                    <a:pt x="86381" y="0"/>
                  </a:cubicBezTo>
                  <a:cubicBezTo>
                    <a:pt x="54818" y="0"/>
                    <a:pt x="29140" y="25678"/>
                    <a:pt x="29140" y="57241"/>
                  </a:cubicBezTo>
                  <a:lnTo>
                    <a:pt x="29140" y="80712"/>
                  </a:lnTo>
                  <a:cubicBezTo>
                    <a:pt x="29140" y="92726"/>
                    <a:pt x="32868" y="103883"/>
                    <a:pt x="39217" y="113099"/>
                  </a:cubicBezTo>
                  <a:cubicBezTo>
                    <a:pt x="16054" y="124114"/>
                    <a:pt x="0" y="147736"/>
                    <a:pt x="0" y="175045"/>
                  </a:cubicBezTo>
                  <a:lnTo>
                    <a:pt x="0" y="220781"/>
                  </a:lnTo>
                  <a:lnTo>
                    <a:pt x="172763" y="220781"/>
                  </a:lnTo>
                  <a:lnTo>
                    <a:pt x="172763" y="175045"/>
                  </a:lnTo>
                  <a:cubicBezTo>
                    <a:pt x="172762" y="147736"/>
                    <a:pt x="156708" y="124114"/>
                    <a:pt x="133545" y="113099"/>
                  </a:cubicBezTo>
                  <a:close/>
                  <a:moveTo>
                    <a:pt x="60781" y="57240"/>
                  </a:moveTo>
                  <a:cubicBezTo>
                    <a:pt x="60781" y="43124"/>
                    <a:pt x="72265" y="31640"/>
                    <a:pt x="86381" y="31640"/>
                  </a:cubicBezTo>
                  <a:cubicBezTo>
                    <a:pt x="100497" y="31640"/>
                    <a:pt x="111981" y="43124"/>
                    <a:pt x="111981" y="57240"/>
                  </a:cubicBezTo>
                  <a:lnTo>
                    <a:pt x="111981" y="80711"/>
                  </a:lnTo>
                  <a:cubicBezTo>
                    <a:pt x="111981" y="94827"/>
                    <a:pt x="100497" y="106311"/>
                    <a:pt x="86381" y="106311"/>
                  </a:cubicBezTo>
                  <a:cubicBezTo>
                    <a:pt x="72265" y="106311"/>
                    <a:pt x="60781" y="94827"/>
                    <a:pt x="60781" y="80711"/>
                  </a:cubicBezTo>
                  <a:close/>
                  <a:moveTo>
                    <a:pt x="141121" y="189140"/>
                  </a:moveTo>
                  <a:lnTo>
                    <a:pt x="31641" y="189140"/>
                  </a:lnTo>
                  <a:lnTo>
                    <a:pt x="31641" y="175045"/>
                  </a:lnTo>
                  <a:cubicBezTo>
                    <a:pt x="31641" y="154691"/>
                    <a:pt x="48200" y="138131"/>
                    <a:pt x="68555" y="138131"/>
                  </a:cubicBezTo>
                  <a:lnTo>
                    <a:pt x="104208" y="138131"/>
                  </a:lnTo>
                  <a:cubicBezTo>
                    <a:pt x="124563" y="138131"/>
                    <a:pt x="141122" y="154691"/>
                    <a:pt x="141122" y="175045"/>
                  </a:cubicBezTo>
                  <a:lnTo>
                    <a:pt x="141122" y="18914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36" name="Google Shape;608;p29"/>
            <p:cNvSpPr/>
            <p:nvPr/>
          </p:nvSpPr>
          <p:spPr>
            <a:xfrm>
              <a:off x="3431903" y="3456344"/>
              <a:ext cx="124837" cy="97116"/>
            </a:xfrm>
            <a:custGeom>
              <a:avLst/>
              <a:gdLst/>
              <a:ahLst/>
              <a:cxnLst/>
              <a:rect l="l" t="t" r="r" b="b"/>
              <a:pathLst>
                <a:path w="124837" h="97116" extrusionOk="0">
                  <a:moveTo>
                    <a:pt x="46598" y="49950"/>
                  </a:moveTo>
                  <a:lnTo>
                    <a:pt x="46598" y="97117"/>
                  </a:lnTo>
                  <a:lnTo>
                    <a:pt x="78239" y="97117"/>
                  </a:lnTo>
                  <a:lnTo>
                    <a:pt x="78239" y="49950"/>
                  </a:lnTo>
                  <a:lnTo>
                    <a:pt x="104009" y="72486"/>
                  </a:lnTo>
                  <a:lnTo>
                    <a:pt x="124837" y="48666"/>
                  </a:lnTo>
                  <a:lnTo>
                    <a:pt x="69183" y="0"/>
                  </a:lnTo>
                  <a:lnTo>
                    <a:pt x="55654" y="0"/>
                  </a:lnTo>
                  <a:lnTo>
                    <a:pt x="0" y="48666"/>
                  </a:lnTo>
                  <a:lnTo>
                    <a:pt x="20828" y="7248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37" name="Google Shape;609;p29"/>
            <p:cNvSpPr/>
            <p:nvPr/>
          </p:nvSpPr>
          <p:spPr>
            <a:xfrm>
              <a:off x="3604576" y="3525701"/>
              <a:ext cx="90387" cy="90386"/>
            </a:xfrm>
            <a:custGeom>
              <a:avLst/>
              <a:gdLst/>
              <a:ahLst/>
              <a:cxnLst/>
              <a:rect l="l" t="t" r="r" b="b"/>
              <a:pathLst>
                <a:path w="90387" h="90386" extrusionOk="0">
                  <a:moveTo>
                    <a:pt x="806" y="67209"/>
                  </a:moveTo>
                  <a:lnTo>
                    <a:pt x="23179" y="89582"/>
                  </a:lnTo>
                  <a:lnTo>
                    <a:pt x="56529" y="56232"/>
                  </a:lnTo>
                  <a:lnTo>
                    <a:pt x="58818" y="90387"/>
                  </a:lnTo>
                  <a:lnTo>
                    <a:pt x="90388" y="88272"/>
                  </a:lnTo>
                  <a:lnTo>
                    <a:pt x="85447" y="14508"/>
                  </a:lnTo>
                  <a:lnTo>
                    <a:pt x="75883" y="4941"/>
                  </a:lnTo>
                  <a:lnTo>
                    <a:pt x="2115" y="0"/>
                  </a:lnTo>
                  <a:lnTo>
                    <a:pt x="0" y="31570"/>
                  </a:lnTo>
                  <a:lnTo>
                    <a:pt x="34157" y="3385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38" name="Google Shape;610;p29"/>
            <p:cNvSpPr/>
            <p:nvPr/>
          </p:nvSpPr>
          <p:spPr>
            <a:xfrm>
              <a:off x="3667205" y="3663925"/>
              <a:ext cx="97116" cy="124837"/>
            </a:xfrm>
            <a:custGeom>
              <a:avLst/>
              <a:gdLst/>
              <a:ahLst/>
              <a:cxnLst/>
              <a:rect l="l" t="t" r="r" b="b"/>
              <a:pathLst>
                <a:path w="97116" h="124837" extrusionOk="0">
                  <a:moveTo>
                    <a:pt x="48450" y="0"/>
                  </a:moveTo>
                  <a:lnTo>
                    <a:pt x="24631" y="20828"/>
                  </a:lnTo>
                  <a:lnTo>
                    <a:pt x="47166" y="46598"/>
                  </a:lnTo>
                  <a:lnTo>
                    <a:pt x="0" y="46598"/>
                  </a:lnTo>
                  <a:lnTo>
                    <a:pt x="0" y="78239"/>
                  </a:lnTo>
                  <a:lnTo>
                    <a:pt x="47166" y="78239"/>
                  </a:lnTo>
                  <a:lnTo>
                    <a:pt x="24631" y="104009"/>
                  </a:lnTo>
                  <a:lnTo>
                    <a:pt x="48450" y="124837"/>
                  </a:lnTo>
                  <a:lnTo>
                    <a:pt x="97117" y="69182"/>
                  </a:lnTo>
                  <a:lnTo>
                    <a:pt x="97117" y="556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39" name="Google Shape;611;p29"/>
            <p:cNvSpPr/>
            <p:nvPr/>
          </p:nvSpPr>
          <p:spPr>
            <a:xfrm>
              <a:off x="3604576" y="3836599"/>
              <a:ext cx="90387" cy="90386"/>
            </a:xfrm>
            <a:custGeom>
              <a:avLst/>
              <a:gdLst/>
              <a:ahLst/>
              <a:cxnLst/>
              <a:rect l="l" t="t" r="r" b="b"/>
              <a:pathLst>
                <a:path w="90387" h="90386" extrusionOk="0">
                  <a:moveTo>
                    <a:pt x="56529" y="34155"/>
                  </a:moveTo>
                  <a:lnTo>
                    <a:pt x="23179" y="805"/>
                  </a:lnTo>
                  <a:lnTo>
                    <a:pt x="806" y="23178"/>
                  </a:lnTo>
                  <a:lnTo>
                    <a:pt x="34157" y="56529"/>
                  </a:lnTo>
                  <a:lnTo>
                    <a:pt x="0" y="58817"/>
                  </a:lnTo>
                  <a:lnTo>
                    <a:pt x="2115" y="90387"/>
                  </a:lnTo>
                  <a:lnTo>
                    <a:pt x="75883" y="85445"/>
                  </a:lnTo>
                  <a:lnTo>
                    <a:pt x="85447" y="75878"/>
                  </a:lnTo>
                  <a:lnTo>
                    <a:pt x="90388" y="2115"/>
                  </a:lnTo>
                  <a:lnTo>
                    <a:pt x="588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40" name="Google Shape;612;p29"/>
            <p:cNvSpPr/>
            <p:nvPr/>
          </p:nvSpPr>
          <p:spPr>
            <a:xfrm>
              <a:off x="3431903" y="3899227"/>
              <a:ext cx="124837" cy="97116"/>
            </a:xfrm>
            <a:custGeom>
              <a:avLst/>
              <a:gdLst/>
              <a:ahLst/>
              <a:cxnLst/>
              <a:rect l="l" t="t" r="r" b="b"/>
              <a:pathLst>
                <a:path w="124837" h="97116" extrusionOk="0">
                  <a:moveTo>
                    <a:pt x="78239" y="47167"/>
                  </a:moveTo>
                  <a:lnTo>
                    <a:pt x="78239" y="0"/>
                  </a:lnTo>
                  <a:lnTo>
                    <a:pt x="46598" y="0"/>
                  </a:lnTo>
                  <a:lnTo>
                    <a:pt x="46598" y="47167"/>
                  </a:lnTo>
                  <a:lnTo>
                    <a:pt x="20828" y="24631"/>
                  </a:lnTo>
                  <a:lnTo>
                    <a:pt x="0" y="48450"/>
                  </a:lnTo>
                  <a:lnTo>
                    <a:pt x="55654" y="97117"/>
                  </a:lnTo>
                  <a:lnTo>
                    <a:pt x="69183" y="97117"/>
                  </a:lnTo>
                  <a:lnTo>
                    <a:pt x="124837" y="48450"/>
                  </a:lnTo>
                  <a:lnTo>
                    <a:pt x="104009" y="2463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41" name="Google Shape;613;p29"/>
            <p:cNvSpPr/>
            <p:nvPr/>
          </p:nvSpPr>
          <p:spPr>
            <a:xfrm>
              <a:off x="3293679" y="3836599"/>
              <a:ext cx="90387" cy="90386"/>
            </a:xfrm>
            <a:custGeom>
              <a:avLst/>
              <a:gdLst/>
              <a:ahLst/>
              <a:cxnLst/>
              <a:rect l="l" t="t" r="r" b="b"/>
              <a:pathLst>
                <a:path w="90387" h="90386" extrusionOk="0">
                  <a:moveTo>
                    <a:pt x="89582" y="23178"/>
                  </a:moveTo>
                  <a:lnTo>
                    <a:pt x="67209" y="805"/>
                  </a:lnTo>
                  <a:lnTo>
                    <a:pt x="33859" y="34155"/>
                  </a:lnTo>
                  <a:lnTo>
                    <a:pt x="31570" y="0"/>
                  </a:lnTo>
                  <a:lnTo>
                    <a:pt x="0" y="2115"/>
                  </a:lnTo>
                  <a:lnTo>
                    <a:pt x="4941" y="75878"/>
                  </a:lnTo>
                  <a:lnTo>
                    <a:pt x="14505" y="85445"/>
                  </a:lnTo>
                  <a:lnTo>
                    <a:pt x="88273" y="90387"/>
                  </a:lnTo>
                  <a:lnTo>
                    <a:pt x="90388" y="58817"/>
                  </a:lnTo>
                  <a:lnTo>
                    <a:pt x="56231" y="5652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42" name="Google Shape;614;p29"/>
            <p:cNvSpPr/>
            <p:nvPr/>
          </p:nvSpPr>
          <p:spPr>
            <a:xfrm>
              <a:off x="3224322" y="3663925"/>
              <a:ext cx="97116" cy="124837"/>
            </a:xfrm>
            <a:custGeom>
              <a:avLst/>
              <a:gdLst/>
              <a:ahLst/>
              <a:cxnLst/>
              <a:rect l="l" t="t" r="r" b="b"/>
              <a:pathLst>
                <a:path w="97116" h="124837" extrusionOk="0">
                  <a:moveTo>
                    <a:pt x="49951" y="78239"/>
                  </a:moveTo>
                  <a:lnTo>
                    <a:pt x="97117" y="78239"/>
                  </a:lnTo>
                  <a:lnTo>
                    <a:pt x="97117" y="46598"/>
                  </a:lnTo>
                  <a:lnTo>
                    <a:pt x="49951" y="46598"/>
                  </a:lnTo>
                  <a:lnTo>
                    <a:pt x="72486" y="20828"/>
                  </a:lnTo>
                  <a:lnTo>
                    <a:pt x="48666" y="0"/>
                  </a:lnTo>
                  <a:lnTo>
                    <a:pt x="0" y="55655"/>
                  </a:lnTo>
                  <a:lnTo>
                    <a:pt x="0" y="69182"/>
                  </a:lnTo>
                  <a:lnTo>
                    <a:pt x="48666" y="124837"/>
                  </a:lnTo>
                  <a:lnTo>
                    <a:pt x="72486" y="1040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43" name="Google Shape;615;p29"/>
            <p:cNvSpPr/>
            <p:nvPr/>
          </p:nvSpPr>
          <p:spPr>
            <a:xfrm>
              <a:off x="3293679" y="3525701"/>
              <a:ext cx="90387" cy="90386"/>
            </a:xfrm>
            <a:custGeom>
              <a:avLst/>
              <a:gdLst/>
              <a:ahLst/>
              <a:cxnLst/>
              <a:rect l="l" t="t" r="r" b="b"/>
              <a:pathLst>
                <a:path w="90387" h="90386" extrusionOk="0">
                  <a:moveTo>
                    <a:pt x="14505" y="4941"/>
                  </a:moveTo>
                  <a:lnTo>
                    <a:pt x="4941" y="14508"/>
                  </a:lnTo>
                  <a:lnTo>
                    <a:pt x="0" y="88272"/>
                  </a:lnTo>
                  <a:lnTo>
                    <a:pt x="31570" y="90387"/>
                  </a:lnTo>
                  <a:lnTo>
                    <a:pt x="33859" y="56232"/>
                  </a:lnTo>
                  <a:lnTo>
                    <a:pt x="67209" y="89582"/>
                  </a:lnTo>
                  <a:lnTo>
                    <a:pt x="89582" y="67209"/>
                  </a:lnTo>
                  <a:lnTo>
                    <a:pt x="56231" y="33858"/>
                  </a:lnTo>
                  <a:lnTo>
                    <a:pt x="90388" y="31570"/>
                  </a:lnTo>
                  <a:lnTo>
                    <a:pt x="882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48644" name="Google Shape;619;p29"/>
          <p:cNvSpPr/>
          <p:nvPr/>
        </p:nvSpPr>
        <p:spPr>
          <a:xfrm>
            <a:off x="1865221" y="2722408"/>
            <a:ext cx="316639" cy="369900"/>
          </a:xfrm>
          <a:custGeom>
            <a:avLst/>
            <a:gdLst/>
            <a:ahLst/>
            <a:cxnLst/>
            <a:rect l="l" t="t" r="r" b="b"/>
            <a:pathLst>
              <a:path w="462247" h="540000" extrusionOk="0">
                <a:moveTo>
                  <a:pt x="422391" y="432092"/>
                </a:moveTo>
                <a:cubicBezTo>
                  <a:pt x="428828" y="422757"/>
                  <a:pt x="432609" y="411455"/>
                  <a:pt x="432609" y="399283"/>
                </a:cubicBezTo>
                <a:lnTo>
                  <a:pt x="432609" y="375410"/>
                </a:lnTo>
                <a:cubicBezTo>
                  <a:pt x="432609" y="348941"/>
                  <a:pt x="414764" y="326577"/>
                  <a:pt x="390479" y="319674"/>
                </a:cubicBezTo>
                <a:lnTo>
                  <a:pt x="390479" y="254180"/>
                </a:lnTo>
                <a:lnTo>
                  <a:pt x="246943" y="254180"/>
                </a:lnTo>
                <a:lnTo>
                  <a:pt x="246943" y="222539"/>
                </a:lnTo>
                <a:lnTo>
                  <a:pt x="318712" y="222539"/>
                </a:lnTo>
                <a:lnTo>
                  <a:pt x="318712" y="176866"/>
                </a:lnTo>
                <a:cubicBezTo>
                  <a:pt x="318712" y="149309"/>
                  <a:pt x="302359" y="125512"/>
                  <a:pt x="278855" y="114631"/>
                </a:cubicBezTo>
                <a:cubicBezTo>
                  <a:pt x="285292" y="105296"/>
                  <a:pt x="289073" y="93994"/>
                  <a:pt x="289073" y="81822"/>
                </a:cubicBezTo>
                <a:lnTo>
                  <a:pt x="289073" y="57949"/>
                </a:lnTo>
                <a:cubicBezTo>
                  <a:pt x="289072" y="25995"/>
                  <a:pt x="263077" y="0"/>
                  <a:pt x="231123" y="0"/>
                </a:cubicBezTo>
                <a:cubicBezTo>
                  <a:pt x="199169" y="0"/>
                  <a:pt x="173174" y="25995"/>
                  <a:pt x="173174" y="57949"/>
                </a:cubicBezTo>
                <a:lnTo>
                  <a:pt x="173174" y="81822"/>
                </a:lnTo>
                <a:cubicBezTo>
                  <a:pt x="173174" y="93994"/>
                  <a:pt x="176954" y="105296"/>
                  <a:pt x="183392" y="114631"/>
                </a:cubicBezTo>
                <a:cubicBezTo>
                  <a:pt x="159889" y="125513"/>
                  <a:pt x="143536" y="149309"/>
                  <a:pt x="143536" y="176866"/>
                </a:cubicBezTo>
                <a:lnTo>
                  <a:pt x="143536" y="222539"/>
                </a:lnTo>
                <a:lnTo>
                  <a:pt x="215303" y="222539"/>
                </a:lnTo>
                <a:lnTo>
                  <a:pt x="215303" y="254180"/>
                </a:lnTo>
                <a:lnTo>
                  <a:pt x="71767" y="254180"/>
                </a:lnTo>
                <a:lnTo>
                  <a:pt x="71767" y="319674"/>
                </a:lnTo>
                <a:cubicBezTo>
                  <a:pt x="47482" y="326578"/>
                  <a:pt x="29638" y="348941"/>
                  <a:pt x="29638" y="375410"/>
                </a:cubicBezTo>
                <a:lnTo>
                  <a:pt x="29638" y="399283"/>
                </a:lnTo>
                <a:cubicBezTo>
                  <a:pt x="29638" y="411455"/>
                  <a:pt x="33418" y="422757"/>
                  <a:pt x="39856" y="432092"/>
                </a:cubicBezTo>
                <a:cubicBezTo>
                  <a:pt x="16352" y="442974"/>
                  <a:pt x="0" y="466770"/>
                  <a:pt x="0" y="494327"/>
                </a:cubicBezTo>
                <a:lnTo>
                  <a:pt x="0" y="540000"/>
                </a:lnTo>
                <a:lnTo>
                  <a:pt x="462247" y="540000"/>
                </a:lnTo>
                <a:lnTo>
                  <a:pt x="462247" y="494327"/>
                </a:lnTo>
                <a:cubicBezTo>
                  <a:pt x="462247" y="466770"/>
                  <a:pt x="445894" y="442974"/>
                  <a:pt x="422391" y="432092"/>
                </a:cubicBezTo>
                <a:close/>
                <a:moveTo>
                  <a:pt x="204815" y="57949"/>
                </a:moveTo>
                <a:cubicBezTo>
                  <a:pt x="204815" y="43443"/>
                  <a:pt x="216617" y="31641"/>
                  <a:pt x="231123" y="31641"/>
                </a:cubicBezTo>
                <a:cubicBezTo>
                  <a:pt x="245629" y="31641"/>
                  <a:pt x="257431" y="43443"/>
                  <a:pt x="257431" y="57949"/>
                </a:cubicBezTo>
                <a:lnTo>
                  <a:pt x="257431" y="81822"/>
                </a:lnTo>
                <a:cubicBezTo>
                  <a:pt x="257431" y="96328"/>
                  <a:pt x="245629" y="108130"/>
                  <a:pt x="231123" y="108130"/>
                </a:cubicBezTo>
                <a:cubicBezTo>
                  <a:pt x="216617" y="108130"/>
                  <a:pt x="204815" y="96328"/>
                  <a:pt x="204815" y="81822"/>
                </a:cubicBezTo>
                <a:close/>
                <a:moveTo>
                  <a:pt x="175175" y="176866"/>
                </a:moveTo>
                <a:cubicBezTo>
                  <a:pt x="175175" y="156511"/>
                  <a:pt x="191735" y="139952"/>
                  <a:pt x="212089" y="139952"/>
                </a:cubicBezTo>
                <a:lnTo>
                  <a:pt x="250157" y="139952"/>
                </a:lnTo>
                <a:cubicBezTo>
                  <a:pt x="270512" y="139952"/>
                  <a:pt x="287071" y="156511"/>
                  <a:pt x="287071" y="176866"/>
                </a:cubicBezTo>
                <a:lnTo>
                  <a:pt x="287071" y="190898"/>
                </a:lnTo>
                <a:lnTo>
                  <a:pt x="175175" y="190898"/>
                </a:lnTo>
                <a:close/>
                <a:moveTo>
                  <a:pt x="400968" y="375410"/>
                </a:moveTo>
                <a:lnTo>
                  <a:pt x="400968" y="399283"/>
                </a:lnTo>
                <a:cubicBezTo>
                  <a:pt x="400968" y="413789"/>
                  <a:pt x="389166" y="425591"/>
                  <a:pt x="374659" y="425591"/>
                </a:cubicBezTo>
                <a:cubicBezTo>
                  <a:pt x="360153" y="425591"/>
                  <a:pt x="348351" y="413789"/>
                  <a:pt x="348351" y="399283"/>
                </a:cubicBezTo>
                <a:lnTo>
                  <a:pt x="348351" y="375410"/>
                </a:lnTo>
                <a:cubicBezTo>
                  <a:pt x="348351" y="360904"/>
                  <a:pt x="360153" y="349102"/>
                  <a:pt x="374659" y="349102"/>
                </a:cubicBezTo>
                <a:cubicBezTo>
                  <a:pt x="389166" y="349102"/>
                  <a:pt x="400968" y="360904"/>
                  <a:pt x="400968" y="375410"/>
                </a:cubicBezTo>
                <a:close/>
                <a:moveTo>
                  <a:pt x="358838" y="285820"/>
                </a:moveTo>
                <a:lnTo>
                  <a:pt x="358838" y="319674"/>
                </a:lnTo>
                <a:cubicBezTo>
                  <a:pt x="334553" y="326578"/>
                  <a:pt x="316710" y="348941"/>
                  <a:pt x="316710" y="375410"/>
                </a:cubicBezTo>
                <a:lnTo>
                  <a:pt x="316710" y="399283"/>
                </a:lnTo>
                <a:cubicBezTo>
                  <a:pt x="316710" y="411455"/>
                  <a:pt x="320490" y="422757"/>
                  <a:pt x="326928" y="432092"/>
                </a:cubicBezTo>
                <a:cubicBezTo>
                  <a:pt x="317598" y="436412"/>
                  <a:pt x="309392" y="442757"/>
                  <a:pt x="302893" y="450576"/>
                </a:cubicBezTo>
                <a:cubicBezTo>
                  <a:pt x="296394" y="442756"/>
                  <a:pt x="288186" y="436411"/>
                  <a:pt x="278856" y="432092"/>
                </a:cubicBezTo>
                <a:cubicBezTo>
                  <a:pt x="285293" y="422757"/>
                  <a:pt x="289074" y="411455"/>
                  <a:pt x="289074" y="399283"/>
                </a:cubicBezTo>
                <a:lnTo>
                  <a:pt x="289074" y="375410"/>
                </a:lnTo>
                <a:cubicBezTo>
                  <a:pt x="289074" y="348941"/>
                  <a:pt x="271231" y="326578"/>
                  <a:pt x="246946" y="319674"/>
                </a:cubicBezTo>
                <a:lnTo>
                  <a:pt x="246946" y="285820"/>
                </a:lnTo>
                <a:close/>
                <a:moveTo>
                  <a:pt x="231123" y="349102"/>
                </a:moveTo>
                <a:cubicBezTo>
                  <a:pt x="245629" y="349102"/>
                  <a:pt x="257431" y="360904"/>
                  <a:pt x="257431" y="375410"/>
                </a:cubicBezTo>
                <a:lnTo>
                  <a:pt x="257431" y="399283"/>
                </a:lnTo>
                <a:cubicBezTo>
                  <a:pt x="257431" y="413789"/>
                  <a:pt x="245629" y="425591"/>
                  <a:pt x="231123" y="425591"/>
                </a:cubicBezTo>
                <a:cubicBezTo>
                  <a:pt x="216617" y="425591"/>
                  <a:pt x="204815" y="413789"/>
                  <a:pt x="204815" y="399283"/>
                </a:cubicBezTo>
                <a:lnTo>
                  <a:pt x="204815" y="375410"/>
                </a:lnTo>
                <a:cubicBezTo>
                  <a:pt x="204815" y="360904"/>
                  <a:pt x="216617" y="349102"/>
                  <a:pt x="231123" y="349102"/>
                </a:cubicBezTo>
                <a:close/>
                <a:moveTo>
                  <a:pt x="215303" y="285820"/>
                </a:moveTo>
                <a:lnTo>
                  <a:pt x="215303" y="319674"/>
                </a:lnTo>
                <a:cubicBezTo>
                  <a:pt x="191018" y="326578"/>
                  <a:pt x="173174" y="348941"/>
                  <a:pt x="173174" y="375410"/>
                </a:cubicBezTo>
                <a:lnTo>
                  <a:pt x="173174" y="399283"/>
                </a:lnTo>
                <a:cubicBezTo>
                  <a:pt x="173174" y="411455"/>
                  <a:pt x="176954" y="422757"/>
                  <a:pt x="183392" y="432092"/>
                </a:cubicBezTo>
                <a:cubicBezTo>
                  <a:pt x="174062" y="436412"/>
                  <a:pt x="165855" y="442757"/>
                  <a:pt x="159356" y="450576"/>
                </a:cubicBezTo>
                <a:cubicBezTo>
                  <a:pt x="152857" y="442756"/>
                  <a:pt x="144650" y="436412"/>
                  <a:pt x="135321" y="432092"/>
                </a:cubicBezTo>
                <a:cubicBezTo>
                  <a:pt x="141757" y="422757"/>
                  <a:pt x="145538" y="411455"/>
                  <a:pt x="145538" y="399283"/>
                </a:cubicBezTo>
                <a:lnTo>
                  <a:pt x="145538" y="375410"/>
                </a:lnTo>
                <a:cubicBezTo>
                  <a:pt x="145538" y="348941"/>
                  <a:pt x="127695" y="326578"/>
                  <a:pt x="103410" y="319674"/>
                </a:cubicBezTo>
                <a:lnTo>
                  <a:pt x="103410" y="285820"/>
                </a:lnTo>
                <a:close/>
                <a:moveTo>
                  <a:pt x="61278" y="375410"/>
                </a:moveTo>
                <a:cubicBezTo>
                  <a:pt x="61278" y="360904"/>
                  <a:pt x="73080" y="349102"/>
                  <a:pt x="87588" y="349102"/>
                </a:cubicBezTo>
                <a:cubicBezTo>
                  <a:pt x="102094" y="349102"/>
                  <a:pt x="113896" y="360904"/>
                  <a:pt x="113896" y="375410"/>
                </a:cubicBezTo>
                <a:lnTo>
                  <a:pt x="113896" y="399283"/>
                </a:lnTo>
                <a:cubicBezTo>
                  <a:pt x="113896" y="413789"/>
                  <a:pt x="102094" y="425591"/>
                  <a:pt x="87588" y="425591"/>
                </a:cubicBezTo>
                <a:cubicBezTo>
                  <a:pt x="73080" y="425591"/>
                  <a:pt x="61278" y="413789"/>
                  <a:pt x="61278" y="399283"/>
                </a:cubicBezTo>
                <a:close/>
                <a:moveTo>
                  <a:pt x="143535" y="508359"/>
                </a:moveTo>
                <a:lnTo>
                  <a:pt x="31640" y="508359"/>
                </a:lnTo>
                <a:lnTo>
                  <a:pt x="31640" y="494327"/>
                </a:lnTo>
                <a:cubicBezTo>
                  <a:pt x="31640" y="473972"/>
                  <a:pt x="48199" y="457413"/>
                  <a:pt x="68554" y="457413"/>
                </a:cubicBezTo>
                <a:lnTo>
                  <a:pt x="106620" y="457413"/>
                </a:lnTo>
                <a:cubicBezTo>
                  <a:pt x="126975" y="457413"/>
                  <a:pt x="143535" y="473972"/>
                  <a:pt x="143535" y="494327"/>
                </a:cubicBezTo>
                <a:close/>
                <a:moveTo>
                  <a:pt x="287071" y="508359"/>
                </a:moveTo>
                <a:lnTo>
                  <a:pt x="175175" y="508359"/>
                </a:lnTo>
                <a:lnTo>
                  <a:pt x="175175" y="494327"/>
                </a:lnTo>
                <a:cubicBezTo>
                  <a:pt x="175175" y="473972"/>
                  <a:pt x="191735" y="457413"/>
                  <a:pt x="212089" y="457413"/>
                </a:cubicBezTo>
                <a:lnTo>
                  <a:pt x="250157" y="457413"/>
                </a:lnTo>
                <a:cubicBezTo>
                  <a:pt x="270512" y="457413"/>
                  <a:pt x="287071" y="473972"/>
                  <a:pt x="287071" y="494327"/>
                </a:cubicBezTo>
                <a:close/>
                <a:moveTo>
                  <a:pt x="430607" y="508359"/>
                </a:moveTo>
                <a:lnTo>
                  <a:pt x="318712" y="508359"/>
                </a:lnTo>
                <a:lnTo>
                  <a:pt x="318712" y="494327"/>
                </a:lnTo>
                <a:cubicBezTo>
                  <a:pt x="318712" y="473972"/>
                  <a:pt x="335271" y="457413"/>
                  <a:pt x="355626" y="457413"/>
                </a:cubicBezTo>
                <a:lnTo>
                  <a:pt x="393693" y="457413"/>
                </a:lnTo>
                <a:cubicBezTo>
                  <a:pt x="414047" y="457413"/>
                  <a:pt x="430607" y="473972"/>
                  <a:pt x="430607" y="4943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45" name="CuadroTexto 42"/>
          <p:cNvSpPr txBox="1"/>
          <p:nvPr/>
        </p:nvSpPr>
        <p:spPr>
          <a:xfrm>
            <a:off x="3125520" y="2365459"/>
            <a:ext cx="3116925" cy="15392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 va a hacer un aplicativo para poder lograr que funcione correctamente y que los usuarios al momento de ingresar al sistema no tengan ninguna complicación.</a:t>
            </a:r>
            <a:endParaRPr lang="es-CO" sz="1600" dirty="0"/>
          </a:p>
        </p:txBody>
      </p:sp>
      <p:sp>
        <p:nvSpPr>
          <p:cNvPr id="1048646" name="CuadroTexto 44"/>
          <p:cNvSpPr txBox="1"/>
          <p:nvPr/>
        </p:nvSpPr>
        <p:spPr>
          <a:xfrm>
            <a:off x="1865221" y="1589028"/>
            <a:ext cx="16602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800" b="0" i="0" dirty="0">
                <a:solidFill>
                  <a:srgbClr val="202124"/>
                </a:solidFill>
                <a:effectLst/>
                <a:latin typeface="Google Sans"/>
              </a:rPr>
              <a:t>Identificar las limitaciones </a:t>
            </a:r>
            <a:endParaRPr lang="es-CO" sz="1800" dirty="0"/>
          </a:p>
        </p:txBody>
      </p:sp>
      <p:sp>
        <p:nvSpPr>
          <p:cNvPr id="1048647" name="CuadroTexto 46"/>
          <p:cNvSpPr txBox="1"/>
          <p:nvPr/>
        </p:nvSpPr>
        <p:spPr>
          <a:xfrm>
            <a:off x="6004064" y="1625153"/>
            <a:ext cx="2141911" cy="14249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CO" sz="1800" b="0" i="0" dirty="0">
                <a:solidFill>
                  <a:srgbClr val="202124"/>
                </a:solidFill>
                <a:effectLst/>
                <a:latin typeface="Google Sans"/>
              </a:rPr>
              <a:t>Establecer los recursos necesarios.</a:t>
            </a:r>
          </a:p>
          <a:p>
            <a:br>
              <a:rPr lang="es-CO" sz="1800" dirty="0"/>
            </a:br>
            <a:endParaRPr lang="es-CO" sz="1800" dirty="0"/>
          </a:p>
        </p:txBody>
      </p:sp>
      <p:sp>
        <p:nvSpPr>
          <p:cNvPr id="1048648" name="CuadroTexto 48"/>
          <p:cNvSpPr txBox="1"/>
          <p:nvPr/>
        </p:nvSpPr>
        <p:spPr>
          <a:xfrm>
            <a:off x="6800585" y="3291112"/>
            <a:ext cx="1880487" cy="10312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CO" sz="1800" b="0" i="0" dirty="0">
                <a:solidFill>
                  <a:srgbClr val="202124"/>
                </a:solidFill>
                <a:effectLst/>
                <a:latin typeface="Google Sans"/>
              </a:rPr>
              <a:t>Conocer las expectativas. </a:t>
            </a:r>
          </a:p>
          <a:p>
            <a:br>
              <a:rPr lang="es-CO" dirty="0"/>
            </a:br>
            <a:endParaRPr lang="es-CO" dirty="0"/>
          </a:p>
        </p:txBody>
      </p:sp>
      <p:pic>
        <p:nvPicPr>
          <p:cNvPr id="2097156" name="Picture 2" descr="Expectativas del Cliente - Cómo medir la satisfacción del cliente"/>
          <p:cNvPicPr>
            <a:picLocks noChangeAspect="1" noChangeArrowheads="1"/>
          </p:cNvPicPr>
          <p:nvPr/>
        </p:nvPicPr>
        <p:blipFill rotWithShape="1">
          <a:blip r:embed="rId3"/>
          <a:srcRect l="10781" t="7109"/>
          <a:stretch>
            <a:fillRect/>
          </a:stretch>
        </p:blipFill>
        <p:spPr bwMode="auto">
          <a:xfrm>
            <a:off x="7016509" y="2722408"/>
            <a:ext cx="573012" cy="39773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Google Shape;216;p20"/>
          <p:cNvSpPr txBox="1">
            <a:spLocks noGrp="1"/>
          </p:cNvSpPr>
          <p:nvPr>
            <p:ph type="title"/>
          </p:nvPr>
        </p:nvSpPr>
        <p:spPr>
          <a:xfrm>
            <a:off x="368075" y="76664"/>
            <a:ext cx="82389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JUSTIFICACIÓN</a:t>
            </a:r>
            <a:r>
              <a:rPr lang="en" sz="2800" dirty="0"/>
              <a:t> </a:t>
            </a:r>
            <a:endParaRPr sz="2800" dirty="0"/>
          </a:p>
        </p:txBody>
      </p:sp>
      <p:sp>
        <p:nvSpPr>
          <p:cNvPr id="1048652" name="Google Shape;222;p20"/>
          <p:cNvSpPr/>
          <p:nvPr/>
        </p:nvSpPr>
        <p:spPr>
          <a:xfrm>
            <a:off x="7712925" y="2815863"/>
            <a:ext cx="183000" cy="1830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pSp>
        <p:nvGrpSpPr>
          <p:cNvPr id="64" name="Google Shape;241;p20"/>
          <p:cNvGrpSpPr/>
          <p:nvPr/>
        </p:nvGrpSpPr>
        <p:grpSpPr>
          <a:xfrm>
            <a:off x="368075" y="553131"/>
            <a:ext cx="8238900" cy="1888525"/>
            <a:chOff x="4023360" y="1534289"/>
            <a:chExt cx="7463790" cy="1688208"/>
          </a:xfrm>
        </p:grpSpPr>
        <p:sp>
          <p:nvSpPr>
            <p:cNvPr id="1048653" name="Google Shape;242;p20"/>
            <p:cNvSpPr txBox="1"/>
            <p:nvPr/>
          </p:nvSpPr>
          <p:spPr>
            <a:xfrm>
              <a:off x="6811423" y="2520338"/>
              <a:ext cx="1986000" cy="34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chemeClr val="dk1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SE BASA </a:t>
              </a:r>
              <a:endParaRPr sz="1600" dirty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1048654" name="Google Shape;243;p20"/>
            <p:cNvSpPr txBox="1"/>
            <p:nvPr/>
          </p:nvSpPr>
          <p:spPr>
            <a:xfrm>
              <a:off x="4023360" y="2737697"/>
              <a:ext cx="7463790" cy="48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600" b="0" i="0" u="none" strike="noStrike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Las personas están  teniendo dificultades a la hora de hacer una devolución ya que se complica al momento de realizarla desde el sistema, puesto que se tiene que hacer un ingreso del producto y recibo de caja. Lo que se busca es hacer la compra más rápida, segura y eficaz de modo que adquirir un producto resulte fácil y sea de toda la comodidad para las personas que deseen tomar los servicios, sin necesidad de tener que esperar mucho tiempo para llevar a cabo su facturación</a:t>
              </a:r>
              <a:endParaRPr sz="11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grpSp>
          <p:nvGrpSpPr>
            <p:cNvPr id="65" name="Google Shape;244;p20"/>
            <p:cNvGrpSpPr/>
            <p:nvPr/>
          </p:nvGrpSpPr>
          <p:grpSpPr>
            <a:xfrm>
              <a:off x="7438670" y="1534289"/>
              <a:ext cx="731507" cy="873689"/>
              <a:chOff x="836466" y="938174"/>
              <a:chExt cx="1006200" cy="1197983"/>
            </a:xfrm>
          </p:grpSpPr>
          <p:sp>
            <p:nvSpPr>
              <p:cNvPr id="1048655" name="Google Shape;245;p20"/>
              <p:cNvSpPr/>
              <p:nvPr/>
            </p:nvSpPr>
            <p:spPr>
              <a:xfrm>
                <a:off x="836466" y="938174"/>
                <a:ext cx="1006200" cy="1006200"/>
              </a:xfrm>
              <a:prstGeom prst="donut">
                <a:avLst>
                  <a:gd name="adj" fmla="val 14346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dirty="0">
                  <a:solidFill>
                    <a:schemeClr val="accent3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endParaRPr>
              </a:p>
            </p:txBody>
          </p:sp>
          <p:sp>
            <p:nvSpPr>
              <p:cNvPr id="1048656" name="Google Shape;246;p20"/>
              <p:cNvSpPr/>
              <p:nvPr/>
            </p:nvSpPr>
            <p:spPr>
              <a:xfrm rot="10800000">
                <a:off x="1226316" y="1997857"/>
                <a:ext cx="226500" cy="138300"/>
              </a:xfrm>
              <a:prstGeom prst="triangle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 Medium"/>
                  <a:ea typeface="Montserrat Medium"/>
                  <a:cs typeface="Montserrat Medium"/>
                  <a:sym typeface="Montserrat Medium"/>
                </a:endParaRPr>
              </a:p>
            </p:txBody>
          </p:sp>
        </p:grpSp>
      </p:grpSp>
      <p:pic>
        <p:nvPicPr>
          <p:cNvPr id="2097157" name="Picture 2" descr="Justificación. Para un docente siempre es importantes… | by PMcFB | Medium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42989" y="794727"/>
            <a:ext cx="397622" cy="42801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Google Shape;216;p20"/>
          <p:cNvSpPr txBox="1">
            <a:spLocks noGrp="1"/>
          </p:cNvSpPr>
          <p:nvPr>
            <p:ph type="title"/>
          </p:nvPr>
        </p:nvSpPr>
        <p:spPr>
          <a:xfrm>
            <a:off x="368075" y="76664"/>
            <a:ext cx="82389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200" dirty="0"/>
              <a:t>MAPA BPMN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D4C2F442-9024-4357-9F1D-5574CBD94C24}"/>
              </a:ext>
            </a:extLst>
          </p:cNvPr>
          <p:cNvSpPr txBox="1"/>
          <p:nvPr/>
        </p:nvSpPr>
        <p:spPr>
          <a:xfrm>
            <a:off x="587022" y="4193587"/>
            <a:ext cx="39849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Link </a:t>
            </a:r>
            <a:r>
              <a:rPr lang="es-CO" dirty="0">
                <a:hlinkClick r:id="rId3"/>
              </a:rPr>
              <a:t>https://drive.google.com/file/d/1flEMWHcDMkgx3lRiCuf4kZwmFL0hrCkV/view?usp=drive_link</a:t>
            </a:r>
            <a:endParaRPr lang="es-CO" dirty="0"/>
          </a:p>
          <a:p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F40ED52-19E2-92D5-73EE-E11B0CFB50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35368"/>
            <a:ext cx="9144000" cy="270761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imeline Infographic by Slidesgo">
  <a:themeElements>
    <a:clrScheme name="Simple Light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244951"/>
      </a:accent1>
      <a:accent2>
        <a:srgbClr val="5F8AB7"/>
      </a:accent2>
      <a:accent3>
        <a:srgbClr val="8FB8E4"/>
      </a:accent3>
      <a:accent4>
        <a:srgbClr val="F26166"/>
      </a:accent4>
      <a:accent5>
        <a:srgbClr val="CC0000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765</Words>
  <Application>Microsoft Office PowerPoint</Application>
  <PresentationFormat>Presentación en pantalla (16:9)</PresentationFormat>
  <Paragraphs>100</Paragraphs>
  <Slides>15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10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15</vt:i4>
      </vt:variant>
    </vt:vector>
  </HeadingPairs>
  <TitlesOfParts>
    <vt:vector size="27" baseType="lpstr">
      <vt:lpstr>Arial</vt:lpstr>
      <vt:lpstr>Fira Sans Extra Condensed</vt:lpstr>
      <vt:lpstr>Proxima Nova</vt:lpstr>
      <vt:lpstr>Google Sans</vt:lpstr>
      <vt:lpstr>Montserrat SemiBold</vt:lpstr>
      <vt:lpstr>Montserrat Medium</vt:lpstr>
      <vt:lpstr>Calibri</vt:lpstr>
      <vt:lpstr>Proxima Nova Semibold</vt:lpstr>
      <vt:lpstr>Montserrat</vt:lpstr>
      <vt:lpstr>Aptos</vt:lpstr>
      <vt:lpstr>Timeline Infographic by Slidesgo</vt:lpstr>
      <vt:lpstr>Slidesgo Final Pages</vt:lpstr>
      <vt:lpstr>SISTEMA DE INFORMACIÓN PARA LA GESTIÓN DE VOUCHER DE DEVOLUCIONES SCORTS UNIFORMS</vt:lpstr>
      <vt:lpstr>TABLA DE CONTENIDO </vt:lpstr>
      <vt:lpstr>PREGUNTA DE PROBLEMA </vt:lpstr>
      <vt:lpstr>OBJETIVO GENERAL</vt:lpstr>
      <vt:lpstr>OBJETIVOS ESPECIFICOS</vt:lpstr>
      <vt:lpstr>PLANTEAMIENTO DEL PROBLEMA </vt:lpstr>
      <vt:lpstr>ALCANCE DEL PROYECTO m</vt:lpstr>
      <vt:lpstr>JUSTIFICACIÓN </vt:lpstr>
      <vt:lpstr>MAPA BPMN</vt:lpstr>
      <vt:lpstr>ENTREVISTA</vt:lpstr>
      <vt:lpstr>TECNICAS DE RECOLECCIÓN DE INFORMACIÓN  </vt:lpstr>
      <vt:lpstr>REQUISITOS F Y NO F </vt:lpstr>
      <vt:lpstr>SISTEMA DE CONTROL DE VERSIONES</vt:lpstr>
      <vt:lpstr>PROTOTIPO SCORTS UNIFORMS</vt:lpstr>
      <vt:lpstr>GRACIAS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Timeline Infographics</dc:title>
  <dc:creator>User</dc:creator>
  <cp:lastModifiedBy>luisa castillo</cp:lastModifiedBy>
  <cp:revision>18</cp:revision>
  <dcterms:created xsi:type="dcterms:W3CDTF">2024-03-14T11:13:55Z</dcterms:created>
  <dcterms:modified xsi:type="dcterms:W3CDTF">2024-03-20T00:00:02Z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8b5330ac03d742219f57ea673d76f47e</vt:lpwstr>
  </property>
</Properties>
</file>