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57" r:id="rId4"/>
    <p:sldId id="258" r:id="rId5"/>
    <p:sldId id="260" r:id="rId6"/>
    <p:sldId id="263" r:id="rId7"/>
    <p:sldId id="264" r:id="rId8"/>
    <p:sldId id="266" r:id="rId9"/>
    <p:sldId id="267" r:id="rId10"/>
    <p:sldId id="273" r:id="rId11"/>
    <p:sldId id="274" r:id="rId12"/>
    <p:sldId id="275" r:id="rId13"/>
    <p:sldId id="289" r:id="rId14"/>
    <p:sldId id="276" r:id="rId15"/>
    <p:sldId id="277" r:id="rId16"/>
    <p:sldId id="290" r:id="rId17"/>
    <p:sldId id="291" r:id="rId18"/>
    <p:sldId id="284" r:id="rId19"/>
    <p:sldId id="292" r:id="rId20"/>
    <p:sldId id="293" r:id="rId21"/>
    <p:sldId id="285" r:id="rId22"/>
    <p:sldId id="286" r:id="rId23"/>
    <p:sldId id="287" r:id="rId24"/>
    <p:sldId id="288" r:id="rId25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7"/>
    </p:embeddedFont>
    <p:embeddedFont>
      <p:font typeface="Fira Sans Extra Condensed" panose="020B0503050000020004" pitchFamily="34" charset="0"/>
      <p:regular r:id="rId28"/>
      <p:bold r:id="rId29"/>
      <p:italic r:id="rId30"/>
      <p:boldItalic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Montserrat Medium" panose="00000600000000000000" pitchFamily="2" charset="0"/>
      <p:regular r:id="rId36"/>
      <p:bold r:id="rId37"/>
      <p:italic r:id="rId38"/>
      <p:boldItalic r:id="rId39"/>
    </p:embeddedFont>
    <p:embeddedFont>
      <p:font typeface="Proxima Nova" panose="020B0604020202020204" charset="0"/>
      <p:regular r:id="rId40"/>
      <p:bold r:id="rId41"/>
      <p:italic r:id="rId42"/>
      <p:boldItalic r:id="rId43"/>
    </p:embeddedFont>
    <p:embeddedFont>
      <p:font typeface="Proxima Nova Semibold" panose="020B0604020202020204" charset="0"/>
      <p:regular r:id="rId44"/>
      <p:bold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jZTYG2eG9BhfiW/kVXBaOA4Cbr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9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64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908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85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5"/>
          <p:cNvSpPr txBox="1">
            <a:spLocks noGrp="1"/>
          </p:cNvSpPr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35"/>
          <p:cNvSpPr txBox="1">
            <a:spLocks noGrp="1"/>
          </p:cNvSpPr>
          <p:nvPr>
            <p:ph type="subTitle" idx="1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6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46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0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40"/>
          <p:cNvSpPr txBox="1">
            <a:spLocks noGrp="1"/>
          </p:cNvSpPr>
          <p:nvPr>
            <p:ph type="title" idx="2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9" name="Google Shape;19;p40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1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2" name="Google Shape;22;p41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" name="Google Shape;23;p41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1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2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3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4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44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5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hyperlink" Target="about:blank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5.xml"/><Relationship Id="rId12" Type="http://schemas.openxmlformats.org/officeDocument/2006/relationships/slide" Target="slide2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21.xml"/><Relationship Id="rId5" Type="http://schemas.openxmlformats.org/officeDocument/2006/relationships/slide" Target="slide6.xml"/><Relationship Id="rId10" Type="http://schemas.openxmlformats.org/officeDocument/2006/relationships/slide" Target="slide20.xml"/><Relationship Id="rId4" Type="http://schemas.openxmlformats.org/officeDocument/2006/relationships/slide" Target="slide4.xml"/><Relationship Id="rId9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uraVDB567/Jhoan-uniform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hyperlink" Target="about:blan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433478" y="2151086"/>
            <a:ext cx="4896743" cy="15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CO" sz="3200"/>
              <a:t>SISTEMA DE INFORMACIÓN PARA LA GESTIÓN DE DEVOLUCIONES JOHAN UNIFORMS</a:t>
            </a:r>
            <a:endParaRPr sz="3200"/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1950770" y="3483334"/>
            <a:ext cx="4487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CO"/>
              <a:t>………………………….</a:t>
            </a:r>
            <a:endParaRPr/>
          </a:p>
        </p:txBody>
      </p:sp>
      <p:pic>
        <p:nvPicPr>
          <p:cNvPr id="50" name="Google Shape;50;p1" descr="Logotipo  Descripción generada automáticamente"/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5201543" y="743214"/>
            <a:ext cx="3508979" cy="274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" descr="Logotipo  Descripción generada automáticamente"/>
          <p:cNvPicPr preferRelativeResize="0"/>
          <p:nvPr/>
        </p:nvPicPr>
        <p:blipFill rotWithShape="1">
          <a:blip r:embed="rId3">
            <a:alphaModFix/>
          </a:blip>
          <a:srcRect t="92158"/>
          <a:stretch/>
        </p:blipFill>
        <p:spPr>
          <a:xfrm>
            <a:off x="5093023" y="3535790"/>
            <a:ext cx="3508979" cy="275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9" descr="Logotipo  Descripción generada automáticamente"/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287206" y="4453980"/>
            <a:ext cx="705271" cy="55073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9"/>
          <p:cNvSpPr txBox="1"/>
          <p:nvPr/>
        </p:nvSpPr>
        <p:spPr>
          <a:xfrm>
            <a:off x="2079787" y="99900"/>
            <a:ext cx="4641053" cy="30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MX" sz="3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s-CO" sz="3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ESULTADO JOIN</a:t>
            </a:r>
            <a:endParaRPr sz="32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BC419C-3A6B-48DD-92A1-EF2C18AAA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22" y="884396"/>
            <a:ext cx="8334506" cy="34285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0" descr="Logotipo  Descripción generada automáticamente"/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287206" y="4453980"/>
            <a:ext cx="705271" cy="5507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10;p19">
            <a:extLst>
              <a:ext uri="{FF2B5EF4-FFF2-40B4-BE49-F238E27FC236}">
                <a16:creationId xmlns:a16="http://schemas.microsoft.com/office/drawing/2014/main" id="{54889222-FC6C-4229-91C7-E18C46377C58}"/>
              </a:ext>
            </a:extLst>
          </p:cNvPr>
          <p:cNvSpPr txBox="1"/>
          <p:nvPr/>
        </p:nvSpPr>
        <p:spPr>
          <a:xfrm>
            <a:off x="2360587" y="0"/>
            <a:ext cx="4641053" cy="30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MX" sz="3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INNER -</a:t>
            </a:r>
            <a:r>
              <a:rPr lang="es-CO" sz="3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endParaRPr sz="32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21C43D-708C-4BEE-A38F-B4F66FC1D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80" y="775618"/>
            <a:ext cx="7432301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0;p19">
            <a:extLst>
              <a:ext uri="{FF2B5EF4-FFF2-40B4-BE49-F238E27FC236}">
                <a16:creationId xmlns:a16="http://schemas.microsoft.com/office/drawing/2014/main" id="{34A84973-CE9E-408F-8F86-62D5FFB3C489}"/>
              </a:ext>
            </a:extLst>
          </p:cNvPr>
          <p:cNvSpPr txBox="1"/>
          <p:nvPr/>
        </p:nvSpPr>
        <p:spPr>
          <a:xfrm>
            <a:off x="2360587" y="0"/>
            <a:ext cx="4641053" cy="27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MX" sz="3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RESULTADO -</a:t>
            </a:r>
            <a:r>
              <a:rPr lang="es-CO" sz="3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endParaRPr sz="32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61DF9D-EF67-4DF9-855E-23D431EF0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88" y="628322"/>
            <a:ext cx="8052939" cy="4264076"/>
          </a:xfrm>
          <a:prstGeom prst="rect">
            <a:avLst/>
          </a:prstGeom>
        </p:spPr>
      </p:pic>
      <p:pic>
        <p:nvPicPr>
          <p:cNvPr id="7" name="Google Shape;217;p20" descr="Logotipo  Descripción generada automáticamente">
            <a:extLst>
              <a:ext uri="{FF2B5EF4-FFF2-40B4-BE49-F238E27FC236}">
                <a16:creationId xmlns:a16="http://schemas.microsoft.com/office/drawing/2014/main" id="{D809040C-8244-4C3B-A104-BC288A9D4E2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481923" y="4536000"/>
            <a:ext cx="662077" cy="5551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23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1" descr="Logotipo  Descripción generada automáticamente"/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344410" y="4472242"/>
            <a:ext cx="705271" cy="5507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10;p19">
            <a:extLst>
              <a:ext uri="{FF2B5EF4-FFF2-40B4-BE49-F238E27FC236}">
                <a16:creationId xmlns:a16="http://schemas.microsoft.com/office/drawing/2014/main" id="{89561964-D91B-4FB2-91F2-876324E3D898}"/>
              </a:ext>
            </a:extLst>
          </p:cNvPr>
          <p:cNvSpPr txBox="1"/>
          <p:nvPr/>
        </p:nvSpPr>
        <p:spPr>
          <a:xfrm>
            <a:off x="1856587" y="0"/>
            <a:ext cx="5689013" cy="27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MX" sz="32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CONSULTA ANIDADA</a:t>
            </a:r>
            <a:endParaRPr sz="32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E4764C-24A5-489F-BB5D-35AEFCEAA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99" y="762295"/>
            <a:ext cx="7678887" cy="43812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2" descr="Logotipo  Descripción generada automáticamente"/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287206" y="4453980"/>
            <a:ext cx="705271" cy="55073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2"/>
          <p:cNvSpPr txBox="1"/>
          <p:nvPr/>
        </p:nvSpPr>
        <p:spPr>
          <a:xfrm>
            <a:off x="3041873" y="4656186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PROYECTO CONSULTAS.sql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953E6B-06AD-4626-9BE9-23A2AD863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90" y="1935390"/>
            <a:ext cx="7943824" cy="861830"/>
          </a:xfrm>
          <a:prstGeom prst="rect">
            <a:avLst/>
          </a:prstGeom>
        </p:spPr>
      </p:pic>
      <p:sp>
        <p:nvSpPr>
          <p:cNvPr id="9" name="Google Shape;210;p19">
            <a:extLst>
              <a:ext uri="{FF2B5EF4-FFF2-40B4-BE49-F238E27FC236}">
                <a16:creationId xmlns:a16="http://schemas.microsoft.com/office/drawing/2014/main" id="{DD69B0B1-D368-472F-AB5C-1759A3CDBB19}"/>
              </a:ext>
            </a:extLst>
          </p:cNvPr>
          <p:cNvSpPr txBox="1"/>
          <p:nvPr/>
        </p:nvSpPr>
        <p:spPr>
          <a:xfrm>
            <a:off x="1727493" y="179537"/>
            <a:ext cx="5689013" cy="27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MX" sz="3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DATOS ANIDADA</a:t>
            </a:r>
            <a:endParaRPr sz="32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EA8F8BE-38A0-433B-B351-91D5CB08B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7" y="1113865"/>
            <a:ext cx="8890506" cy="3329044"/>
          </a:xfrm>
          <a:prstGeom prst="rect">
            <a:avLst/>
          </a:prstGeom>
        </p:spPr>
      </p:pic>
      <p:sp>
        <p:nvSpPr>
          <p:cNvPr id="6" name="Google Shape;210;p19">
            <a:extLst>
              <a:ext uri="{FF2B5EF4-FFF2-40B4-BE49-F238E27FC236}">
                <a16:creationId xmlns:a16="http://schemas.microsoft.com/office/drawing/2014/main" id="{13448D5C-89BA-4BF0-8059-094C1AA5870A}"/>
              </a:ext>
            </a:extLst>
          </p:cNvPr>
          <p:cNvSpPr txBox="1"/>
          <p:nvPr/>
        </p:nvSpPr>
        <p:spPr>
          <a:xfrm>
            <a:off x="1856587" y="0"/>
            <a:ext cx="5689013" cy="27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MX" sz="32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CONSULTA ANIDADA</a:t>
            </a:r>
            <a:endParaRPr sz="32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Google Shape;217;p20" descr="Logotipo  Descripción generada automáticamente">
            <a:extLst>
              <a:ext uri="{FF2B5EF4-FFF2-40B4-BE49-F238E27FC236}">
                <a16:creationId xmlns:a16="http://schemas.microsoft.com/office/drawing/2014/main" id="{DA4DD216-CD72-4967-917B-D96C0AA067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481923" y="4543200"/>
            <a:ext cx="662077" cy="5551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85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D9F4FD5-6ADE-43F6-9C75-C22FB1773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19" y="1518114"/>
            <a:ext cx="8107904" cy="2441885"/>
          </a:xfrm>
          <a:prstGeom prst="rect">
            <a:avLst/>
          </a:prstGeom>
        </p:spPr>
      </p:pic>
      <p:sp>
        <p:nvSpPr>
          <p:cNvPr id="4" name="Google Shape;210;p19">
            <a:extLst>
              <a:ext uri="{FF2B5EF4-FFF2-40B4-BE49-F238E27FC236}">
                <a16:creationId xmlns:a16="http://schemas.microsoft.com/office/drawing/2014/main" id="{514C12E5-B4A3-4049-BF83-F78CA57531E0}"/>
              </a:ext>
            </a:extLst>
          </p:cNvPr>
          <p:cNvSpPr txBox="1"/>
          <p:nvPr/>
        </p:nvSpPr>
        <p:spPr>
          <a:xfrm>
            <a:off x="1727493" y="179537"/>
            <a:ext cx="5689013" cy="27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MX" sz="3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DATOS ANIDADA</a:t>
            </a:r>
            <a:endParaRPr sz="32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Google Shape;217;p20" descr="Logotipo  Descripción generada automáticamente">
            <a:extLst>
              <a:ext uri="{FF2B5EF4-FFF2-40B4-BE49-F238E27FC236}">
                <a16:creationId xmlns:a16="http://schemas.microsoft.com/office/drawing/2014/main" id="{1E12A136-E6A6-4636-9174-B8BC7896EF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481923" y="4536000"/>
            <a:ext cx="662077" cy="5551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776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>
            <a:spLocks noGrp="1"/>
          </p:cNvSpPr>
          <p:nvPr>
            <p:ph type="title"/>
          </p:nvPr>
        </p:nvSpPr>
        <p:spPr>
          <a:xfrm>
            <a:off x="336351" y="74784"/>
            <a:ext cx="8471297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 dirty="0"/>
              <a:t>SEGURIDAD DE DATOS </a:t>
            </a:r>
            <a:endParaRPr dirty="0"/>
          </a:p>
        </p:txBody>
      </p:sp>
      <p:sp>
        <p:nvSpPr>
          <p:cNvPr id="285" name="Google Shape;285;p29" descr="Qué es GitHub y por qué es útil en la actualidad 💻 | HACK A BOSS"/>
          <p:cNvSpPr/>
          <p:nvPr/>
        </p:nvSpPr>
        <p:spPr>
          <a:xfrm>
            <a:off x="860250" y="198634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9" descr="Forum - Git y GitHub - Azul School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8DB949-BF69-4F3A-B5BB-8490F2CBB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8104"/>
            <a:ext cx="8807648" cy="4205396"/>
          </a:xfrm>
          <a:prstGeom prst="rect">
            <a:avLst/>
          </a:prstGeom>
        </p:spPr>
      </p:pic>
      <p:pic>
        <p:nvPicPr>
          <p:cNvPr id="7" name="Google Shape;217;p20" descr="Logotipo  Descripción generada automáticamente">
            <a:extLst>
              <a:ext uri="{FF2B5EF4-FFF2-40B4-BE49-F238E27FC236}">
                <a16:creationId xmlns:a16="http://schemas.microsoft.com/office/drawing/2014/main" id="{D97B02FF-B989-4318-A9B5-381AB029A9D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21910"/>
          <a:stretch/>
        </p:blipFill>
        <p:spPr>
          <a:xfrm>
            <a:off x="8575201" y="4507116"/>
            <a:ext cx="568799" cy="5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>
            <a:spLocks noGrp="1"/>
          </p:cNvSpPr>
          <p:nvPr>
            <p:ph type="title"/>
          </p:nvPr>
        </p:nvSpPr>
        <p:spPr>
          <a:xfrm>
            <a:off x="336351" y="74784"/>
            <a:ext cx="8471297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 dirty="0"/>
              <a:t>DATOS CLIENTE </a:t>
            </a:r>
            <a:endParaRPr dirty="0"/>
          </a:p>
        </p:txBody>
      </p:sp>
      <p:sp>
        <p:nvSpPr>
          <p:cNvPr id="285" name="Google Shape;285;p29" descr="Qué es GitHub y por qué es útil en la actualidad 💻 | HACK A BOSS"/>
          <p:cNvSpPr/>
          <p:nvPr/>
        </p:nvSpPr>
        <p:spPr>
          <a:xfrm>
            <a:off x="860250" y="198634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9" descr="Forum - Git y GitHub - Azul School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217;p20" descr="Logotipo  Descripción generada automáticamente">
            <a:extLst>
              <a:ext uri="{FF2B5EF4-FFF2-40B4-BE49-F238E27FC236}">
                <a16:creationId xmlns:a16="http://schemas.microsoft.com/office/drawing/2014/main" id="{D97B02FF-B989-4318-A9B5-381AB029A9D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481923" y="4536000"/>
            <a:ext cx="662077" cy="555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57BD492-E707-4014-8CD7-114B9B287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050" y="744268"/>
            <a:ext cx="6888690" cy="400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89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>
            <a:spLocks noGrp="1"/>
          </p:cNvSpPr>
          <p:nvPr>
            <p:ph type="title"/>
          </p:nvPr>
        </p:nvSpPr>
        <p:spPr>
          <a:xfrm>
            <a:off x="336351" y="74784"/>
            <a:ext cx="8471297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 dirty="0"/>
              <a:t>SEGURIDAD ROLES </a:t>
            </a:r>
            <a:endParaRPr dirty="0"/>
          </a:p>
        </p:txBody>
      </p:sp>
      <p:sp>
        <p:nvSpPr>
          <p:cNvPr id="285" name="Google Shape;285;p29" descr="Qué es GitHub y por qué es útil en la actualidad 💻 | HACK A BOSS"/>
          <p:cNvSpPr/>
          <p:nvPr/>
        </p:nvSpPr>
        <p:spPr>
          <a:xfrm>
            <a:off x="860250" y="198634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9" descr="Forum - Git y GitHub - Azul School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217;p20" descr="Logotipo  Descripción generada automáticamente">
            <a:extLst>
              <a:ext uri="{FF2B5EF4-FFF2-40B4-BE49-F238E27FC236}">
                <a16:creationId xmlns:a16="http://schemas.microsoft.com/office/drawing/2014/main" id="{D97B02FF-B989-4318-A9B5-381AB029A9D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481923" y="4536000"/>
            <a:ext cx="662077" cy="555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D492349-B056-4D31-8F49-E65B6D5DD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00" y="914400"/>
            <a:ext cx="7780943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4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u="sng">
                <a:solidFill>
                  <a:schemeClr val="accent2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 general ………………………………………………………………………………………………………..4</a:t>
            </a:r>
            <a:endParaRPr>
              <a:solidFill>
                <a:schemeClr val="accent2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u="sng">
                <a:solidFill>
                  <a:schemeClr val="accent2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 específicos …………………………………………………………………..……………………………5</a:t>
            </a:r>
            <a:endParaRPr>
              <a:solidFill>
                <a:schemeClr val="accent2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u="sng">
                <a:solidFill>
                  <a:schemeClr val="accent2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Planteamiento del problema………………………………………………………………………………….6</a:t>
            </a:r>
            <a:endParaRPr>
              <a:solidFill>
                <a:schemeClr val="accent2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u="sng">
                <a:solidFill>
                  <a:schemeClr val="accent2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Alcance del proyecto………………………………………………………………………………………………….7</a:t>
            </a:r>
            <a:endParaRPr>
              <a:solidFill>
                <a:schemeClr val="accent2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u="sng">
                <a:solidFill>
                  <a:schemeClr val="accent2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Justificación…………………………………………………………………………………………………………………..8</a:t>
            </a:r>
            <a:endParaRPr>
              <a:solidFill>
                <a:schemeClr val="accent2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>
                <a:solidFill>
                  <a:schemeClr val="dk1"/>
                </a:solidFill>
              </a:rPr>
              <a:t>Sentencias DDL</a:t>
            </a:r>
            <a:r>
              <a:rPr lang="es-CO" u="sng">
                <a:solidFill>
                  <a:schemeClr val="dk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es-CO" u="sng">
                <a:solidFill>
                  <a:srgbClr val="000000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……………………………………………………………………………………………………………..9</a:t>
            </a:r>
            <a:endParaRPr>
              <a:solidFill>
                <a:srgbClr val="000000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sz="1400" u="sng">
                <a:solidFill>
                  <a:schemeClr val="dk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Datos De Prueba Insertados Joins, Consultas Y Subconsultas……………………….10</a:t>
            </a:r>
            <a:endParaRPr sz="1400">
              <a:solidFill>
                <a:schemeClr val="dk1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u="sng">
                <a:solidFill>
                  <a:schemeClr val="dk1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Seguridad de datos…………………………………………………………………………………………………………11</a:t>
            </a:r>
            <a:endParaRPr>
              <a:solidFill>
                <a:schemeClr val="dk1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sz="1400" u="sng">
                <a:solidFill>
                  <a:schemeClr val="dk1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Prototipo navegable (HTML-CSS)………………………………………………………………………………12</a:t>
            </a:r>
            <a:endParaRPr sz="1400">
              <a:solidFill>
                <a:schemeClr val="dk1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sz="1400" u="sng">
                <a:solidFill>
                  <a:schemeClr val="dk1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Frontend(BOOSTRAP)…………………………………………………………………………………………………...13</a:t>
            </a:r>
            <a:endParaRPr>
              <a:solidFill>
                <a:schemeClr val="dk1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u="sng">
                <a:solidFill>
                  <a:schemeClr val="dk1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 de control de versiones ……………………………………………………………………………….14</a:t>
            </a:r>
            <a:endParaRPr>
              <a:solidFill>
                <a:schemeClr val="dk1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accent2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accent2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185100" y="479209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/>
              <a:t>TABLA DE CONTENIDO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>
            <a:spLocks noGrp="1"/>
          </p:cNvSpPr>
          <p:nvPr>
            <p:ph type="title"/>
          </p:nvPr>
        </p:nvSpPr>
        <p:spPr>
          <a:xfrm>
            <a:off x="373447" y="138782"/>
            <a:ext cx="8471297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/>
              <a:t>PROTOTIPO NAVEGABLE (HTML-CSS)</a:t>
            </a:r>
            <a:endParaRPr/>
          </a:p>
        </p:txBody>
      </p:sp>
      <p:sp>
        <p:nvSpPr>
          <p:cNvPr id="294" name="Google Shape;294;p30" descr="Qué es GitHub y por qué es útil en la actualidad 💻 | HACK A BOSS"/>
          <p:cNvSpPr/>
          <p:nvPr/>
        </p:nvSpPr>
        <p:spPr>
          <a:xfrm>
            <a:off x="860250" y="198634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0" descr="Forum - Git y GitHub - Azul School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7DD1A8-D93F-1C5B-C7D9-0AF1A7110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51" y="911679"/>
            <a:ext cx="8471297" cy="423182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>
            <a:spLocks noGrp="1"/>
          </p:cNvSpPr>
          <p:nvPr>
            <p:ph type="title"/>
          </p:nvPr>
        </p:nvSpPr>
        <p:spPr>
          <a:xfrm>
            <a:off x="373447" y="138782"/>
            <a:ext cx="8471297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/>
              <a:t>FRONTEND(BOOSTRAP)</a:t>
            </a:r>
            <a:endParaRPr sz="3200"/>
          </a:p>
        </p:txBody>
      </p:sp>
      <p:sp>
        <p:nvSpPr>
          <p:cNvPr id="302" name="Google Shape;302;p31" descr="Qué es GitHub y por qué es útil en la actualidad 💻 | HACK A BOSS"/>
          <p:cNvSpPr/>
          <p:nvPr/>
        </p:nvSpPr>
        <p:spPr>
          <a:xfrm>
            <a:off x="860250" y="198634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1" descr="Forum - Git y GitHub - Azul School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C4006B-B205-1550-F80B-48D9CF44B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50" y="771385"/>
            <a:ext cx="7405511" cy="423333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>
            <a:spLocks noGrp="1"/>
          </p:cNvSpPr>
          <p:nvPr>
            <p:ph type="title"/>
          </p:nvPr>
        </p:nvSpPr>
        <p:spPr>
          <a:xfrm>
            <a:off x="336351" y="169079"/>
            <a:ext cx="8471297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 dirty="0"/>
              <a:t>SISTEMA DE CONTROL DE VERSIONES</a:t>
            </a:r>
            <a:br>
              <a:rPr lang="es-CO" sz="3200" dirty="0"/>
            </a:br>
            <a:r>
              <a:rPr lang="es-CO" sz="1000" dirty="0"/>
              <a:t>ramas de los componentes que se han realizado (prototipo , diagramas modelos, documentación)</a:t>
            </a:r>
            <a:br>
              <a:rPr lang="es-CO" sz="3200" dirty="0"/>
            </a:br>
            <a:br>
              <a:rPr lang="es-CO" sz="3200" dirty="0"/>
            </a:br>
            <a:br>
              <a:rPr lang="es-CO" sz="3200" dirty="0"/>
            </a:br>
            <a:br>
              <a:rPr lang="es-CO" sz="3200" dirty="0"/>
            </a:br>
            <a:br>
              <a:rPr lang="es-CO" sz="3200" dirty="0"/>
            </a:br>
            <a:br>
              <a:rPr lang="es-CO" sz="3200" dirty="0"/>
            </a:br>
            <a:br>
              <a:rPr lang="es-CO" sz="3200" dirty="0"/>
            </a:br>
            <a:br>
              <a:rPr lang="es-CO" sz="3200" u="sng" dirty="0">
                <a:solidFill>
                  <a:schemeClr val="hlink"/>
                </a:solidFill>
                <a:hlinkClick r:id="rId3"/>
              </a:rPr>
            </a:br>
            <a:r>
              <a:rPr lang="es-CO" sz="105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https://github.com/LauraVDB567/Jhoan-uniforms</a:t>
            </a:r>
            <a:br>
              <a:rPr lang="es-CO" sz="3200" dirty="0"/>
            </a:br>
            <a:br>
              <a:rPr lang="es-CO" sz="3200" dirty="0"/>
            </a:br>
            <a:endParaRPr sz="3200" dirty="0"/>
          </a:p>
        </p:txBody>
      </p:sp>
      <p:sp>
        <p:nvSpPr>
          <p:cNvPr id="312" name="Google Shape;312;p32" descr="Qué es GitHub y por qué es útil en la actualidad 💻 | HACK A BOSS"/>
          <p:cNvSpPr/>
          <p:nvPr/>
        </p:nvSpPr>
        <p:spPr>
          <a:xfrm>
            <a:off x="860250" y="198634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2" descr="Forum - Git y GitHub - Azul School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3282B5-C053-EFD7-AC41-F7827B7AA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908" y="1293988"/>
            <a:ext cx="3418091" cy="1802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78E2E01-EC67-83AC-BF37-4A96CC81A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2466" y="2351213"/>
            <a:ext cx="2356475" cy="17325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>
            <a:spLocks noGrp="1"/>
          </p:cNvSpPr>
          <p:nvPr>
            <p:ph type="title" idx="4294967295"/>
          </p:nvPr>
        </p:nvSpPr>
        <p:spPr>
          <a:xfrm>
            <a:off x="895797" y="1360512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4400" b="1">
                <a:latin typeface="Algerian"/>
                <a:ea typeface="Algerian"/>
                <a:cs typeface="Algerian"/>
                <a:sym typeface="Algerian"/>
              </a:rPr>
              <a:t>GRACIAS</a:t>
            </a:r>
            <a:r>
              <a:rPr lang="es-CO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3"/>
          <p:cNvSpPr txBox="1">
            <a:spLocks noGrp="1"/>
          </p:cNvSpPr>
          <p:nvPr>
            <p:ph type="body" idx="4294967295"/>
          </p:nvPr>
        </p:nvSpPr>
        <p:spPr>
          <a:xfrm>
            <a:off x="109243" y="3722111"/>
            <a:ext cx="6271371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1200" b="1" i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Valentina Vásquez Rodríguez</a:t>
            </a:r>
            <a:r>
              <a:rPr lang="es-CO" sz="12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Leidy Lorena Vallejo Lora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Luisa Fernanda Castillo Beltrán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Laura Valentina Díaz Bejarano</a:t>
            </a:r>
            <a:endParaRPr/>
          </a:p>
        </p:txBody>
      </p:sp>
      <p:grpSp>
        <p:nvGrpSpPr>
          <p:cNvPr id="321" name="Google Shape;321;p33"/>
          <p:cNvGrpSpPr/>
          <p:nvPr/>
        </p:nvGrpSpPr>
        <p:grpSpPr>
          <a:xfrm>
            <a:off x="7045928" y="1176514"/>
            <a:ext cx="1446116" cy="2863897"/>
            <a:chOff x="6529419" y="1724307"/>
            <a:chExt cx="1480463" cy="2931917"/>
          </a:xfrm>
        </p:grpSpPr>
        <p:grpSp>
          <p:nvGrpSpPr>
            <p:cNvPr id="322" name="Google Shape;322;p33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323" name="Google Shape;323;p33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324" name="Google Shape;324;p33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33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26" name="Google Shape;326;p33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7" name="Google Shape;327;p33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328" name="Google Shape;328;p33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329" name="Google Shape;329;p33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Google Shape;330;p33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1" name="Google Shape;331;p33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332" name="Google Shape;332;p33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33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" name="Google Shape;334;p33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" name="Google Shape;335;p33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6" name="Google Shape;336;p33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337" name="Google Shape;337;p33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338" name="Google Shape;338;p33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" name="Google Shape;339;p33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0" name="Google Shape;340;p33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341" name="Google Shape;341;p33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" name="Google Shape;342;p33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43;p33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Google Shape;344;p33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5" name="Google Shape;345;p33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46" name="Google Shape;346;p33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347" name="Google Shape;347;p33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48;p33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9" name="Google Shape;349;p33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50" name="Google Shape;350;p33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33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52" name="Google Shape;352;p33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353" name="Google Shape;353;p33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54" name="Google Shape;354;p33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" name="Google Shape;355;p33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6" name="Google Shape;356;p33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357" name="Google Shape;357;p33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33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33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33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33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62" name="Google Shape;362;p33"/>
          <p:cNvSpPr txBox="1"/>
          <p:nvPr/>
        </p:nvSpPr>
        <p:spPr>
          <a:xfrm>
            <a:off x="2284944" y="2417861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363" name="Google Shape;363;p33"/>
          <p:cNvSpPr txBox="1"/>
          <p:nvPr/>
        </p:nvSpPr>
        <p:spPr>
          <a:xfrm>
            <a:off x="3255569" y="2235734"/>
            <a:ext cx="232775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JHOAN UNIFORMS</a:t>
            </a:r>
            <a:r>
              <a:rPr lang="es-C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64" name="Google Shape;364;p33"/>
          <p:cNvSpPr txBox="1"/>
          <p:nvPr/>
        </p:nvSpPr>
        <p:spPr>
          <a:xfrm>
            <a:off x="2395821" y="2293872"/>
            <a:ext cx="372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___________________________</a:t>
            </a:r>
            <a:endParaRPr sz="18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3"/>
          <p:cNvSpPr txBox="1"/>
          <p:nvPr/>
        </p:nvSpPr>
        <p:spPr>
          <a:xfrm>
            <a:off x="2336331" y="2663163"/>
            <a:ext cx="408416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SISTEMA PARA LA </a:t>
            </a:r>
            <a:r>
              <a:rPr lang="es-CO" sz="1000">
                <a:solidFill>
                  <a:schemeClr val="lt2"/>
                </a:solidFill>
              </a:rPr>
              <a:t>GESTIÓN</a:t>
            </a:r>
            <a:r>
              <a:rPr lang="es-CO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s-CO" sz="1000">
                <a:solidFill>
                  <a:schemeClr val="lt2"/>
                </a:solidFill>
              </a:rPr>
              <a:t>DEVOLUCIÓN</a:t>
            </a:r>
            <a:r>
              <a:rPr lang="es-CO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DE UNIFORMES </a:t>
            </a:r>
            <a:endParaRPr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0" y="310973"/>
            <a:ext cx="5508976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200"/>
              <a:t>OBJETIVO GENERAL</a:t>
            </a:r>
            <a:endParaRPr sz="3200"/>
          </a:p>
        </p:txBody>
      </p:sp>
      <p:sp>
        <p:nvSpPr>
          <p:cNvPr id="63" name="Google Shape;63;p3"/>
          <p:cNvSpPr txBox="1"/>
          <p:nvPr/>
        </p:nvSpPr>
        <p:spPr>
          <a:xfrm>
            <a:off x="235734" y="1216971"/>
            <a:ext cx="5002310" cy="170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Diseñar, desarrollar y poner en funcionamiento un sistema informático que opere en la devolución de uniformes, con el objetivo de hacer fácil y rápido este proceso.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3" descr="Sistema informático - Wikipedia, la enciclopedia lib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6172" y="1062990"/>
            <a:ext cx="3052094" cy="4080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>
            <a:spLocks noGrp="1"/>
          </p:cNvSpPr>
          <p:nvPr>
            <p:ph type="title"/>
          </p:nvPr>
        </p:nvSpPr>
        <p:spPr>
          <a:xfrm>
            <a:off x="452550" y="9905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 dirty="0"/>
              <a:t>PLANTEAMIENTO DEL PROBLEMA </a:t>
            </a:r>
            <a:endParaRPr sz="3200" dirty="0"/>
          </a:p>
        </p:txBody>
      </p:sp>
      <p:sp>
        <p:nvSpPr>
          <p:cNvPr id="76" name="Google Shape;76;p5"/>
          <p:cNvSpPr txBox="1"/>
          <p:nvPr/>
        </p:nvSpPr>
        <p:spPr>
          <a:xfrm>
            <a:off x="797918" y="1125475"/>
            <a:ext cx="7672552" cy="209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Por medio de una entrevista realizada al administrador de la tienda se dio a conocer como conclusión la identificación del problema en las devoluciones de la tienda, debido a que la atención al cliente es un proceso muy demorado al momento de devolver una prenda o el uniforme completo.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9398" y="27051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>
            <a:spLocks noGrp="1"/>
          </p:cNvSpPr>
          <p:nvPr>
            <p:ph type="title"/>
          </p:nvPr>
        </p:nvSpPr>
        <p:spPr>
          <a:xfrm>
            <a:off x="373447" y="138782"/>
            <a:ext cx="8471297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/>
              <a:t>SENTENCIAS DDL (SQL)</a:t>
            </a:r>
            <a:endParaRPr sz="3200"/>
          </a:p>
        </p:txBody>
      </p:sp>
      <p:sp>
        <p:nvSpPr>
          <p:cNvPr id="123" name="Google Shape;123;p8" descr="Qué es GitHub y por qué es útil en la actualidad 💻 | HACK A BOSS"/>
          <p:cNvSpPr/>
          <p:nvPr/>
        </p:nvSpPr>
        <p:spPr>
          <a:xfrm>
            <a:off x="860250" y="198634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8" descr="Forum - Git y GitHub - Azul School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3239993" y="1763885"/>
            <a:ext cx="3018465" cy="30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1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 crea la base de datos y se le da uso</a:t>
            </a:r>
            <a:endParaRPr sz="1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8" descr="Logotipo  Descripción generada automáticamente"/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287206" y="4453980"/>
            <a:ext cx="705271" cy="55073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 txBox="1"/>
          <p:nvPr/>
        </p:nvSpPr>
        <p:spPr>
          <a:xfrm>
            <a:off x="3041873" y="4656186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PROYECTO CONSULTAS.sql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5B7BF68-0EB2-43A7-9472-759D51043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49974"/>
            <a:ext cx="5198122" cy="7368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5585A33-545F-422D-BFA7-136E15B220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6932" y="2266016"/>
            <a:ext cx="3997068" cy="8590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9" descr="Logotipo  Descripción generada automáticamente"/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287206" y="4453980"/>
            <a:ext cx="705271" cy="550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7FE46FC-8668-4EE2-8990-05FCE1018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36125"/>
            <a:ext cx="4647559" cy="2575755"/>
          </a:xfrm>
          <a:prstGeom prst="rect">
            <a:avLst/>
          </a:prstGeom>
        </p:spPr>
      </p:pic>
      <p:sp>
        <p:nvSpPr>
          <p:cNvPr id="6" name="Google Shape;128;p8">
            <a:extLst>
              <a:ext uri="{FF2B5EF4-FFF2-40B4-BE49-F238E27FC236}">
                <a16:creationId xmlns:a16="http://schemas.microsoft.com/office/drawing/2014/main" id="{0B43190B-2087-49CB-B163-D590180D3095}"/>
              </a:ext>
            </a:extLst>
          </p:cNvPr>
          <p:cNvSpPr txBox="1"/>
          <p:nvPr/>
        </p:nvSpPr>
        <p:spPr>
          <a:xfrm>
            <a:off x="-181117" y="-12422"/>
            <a:ext cx="9506233" cy="30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</a:t>
            </a:r>
            <a:r>
              <a:rPr lang="es-CO" sz="2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CREAN</a:t>
            </a:r>
            <a:r>
              <a:rPr lang="es-CO" sz="2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OBJETOS</a:t>
            </a:r>
            <a:r>
              <a:rPr lang="es-CO" sz="2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</a:t>
            </a:r>
            <a:r>
              <a:rPr lang="es-CO" sz="2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</a:t>
            </a:r>
            <a:r>
              <a:rPr lang="es-CO" sz="2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BASE</a:t>
            </a:r>
            <a:r>
              <a:rPr lang="es-CO" sz="2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</a:t>
            </a:r>
            <a:r>
              <a:rPr lang="es-CO" sz="2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endParaRPr sz="28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A5105D-9745-4A27-8EB3-25726AB14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473" y="812418"/>
            <a:ext cx="5398527" cy="23926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/>
          </p:nvPr>
        </p:nvSpPr>
        <p:spPr>
          <a:xfrm>
            <a:off x="336350" y="3792"/>
            <a:ext cx="8471297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 dirty="0"/>
              <a:t>SENTENCIAS DML (SQL)</a:t>
            </a:r>
            <a:endParaRPr dirty="0"/>
          </a:p>
        </p:txBody>
      </p:sp>
      <p:sp>
        <p:nvSpPr>
          <p:cNvPr id="151" name="Google Shape;151;p11" descr="Qué es GitHub y por qué es útil en la actualidad 💻 | HACK A BOSS"/>
          <p:cNvSpPr/>
          <p:nvPr/>
        </p:nvSpPr>
        <p:spPr>
          <a:xfrm>
            <a:off x="860250" y="198634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" descr="Forum - Git y GitHub - Azul School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"/>
          <p:cNvSpPr txBox="1"/>
          <p:nvPr/>
        </p:nvSpPr>
        <p:spPr>
          <a:xfrm>
            <a:off x="3238098" y="1090783"/>
            <a:ext cx="3018465" cy="30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1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Inserción de datos en las tablas</a:t>
            </a:r>
            <a:endParaRPr sz="1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11"/>
          <p:cNvSpPr txBox="1"/>
          <p:nvPr/>
        </p:nvSpPr>
        <p:spPr>
          <a:xfrm>
            <a:off x="3803873" y="4666333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PROYECTO </a:t>
            </a:r>
            <a:r>
              <a:rPr lang="es-CO" sz="1400" b="0" i="0" u="sng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CONSULTAS.sql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0A90A9-0C52-43A6-8F4B-5A07D210A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050" y="1339770"/>
            <a:ext cx="7164563" cy="32314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2" descr="Logotipo  Descripción generada automáticamente"/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287206" y="4453980"/>
            <a:ext cx="705271" cy="550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A6ABE66-2972-4BA5-8E3A-AE7E719E6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62" y="1659772"/>
            <a:ext cx="7595424" cy="2056448"/>
          </a:xfrm>
          <a:prstGeom prst="rect">
            <a:avLst/>
          </a:prstGeom>
        </p:spPr>
      </p:pic>
      <p:sp>
        <p:nvSpPr>
          <p:cNvPr id="8" name="Google Shape;154;p11">
            <a:extLst>
              <a:ext uri="{FF2B5EF4-FFF2-40B4-BE49-F238E27FC236}">
                <a16:creationId xmlns:a16="http://schemas.microsoft.com/office/drawing/2014/main" id="{E63F2035-AA6F-4C5B-A1CB-EAE1C9906442}"/>
              </a:ext>
            </a:extLst>
          </p:cNvPr>
          <p:cNvSpPr txBox="1"/>
          <p:nvPr/>
        </p:nvSpPr>
        <p:spPr>
          <a:xfrm>
            <a:off x="844162" y="131582"/>
            <a:ext cx="7595424" cy="30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INSERCIÓN DE DATOS EN LA TABLA METODO PAGO</a:t>
            </a:r>
            <a:endParaRPr sz="28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>
            <a:spLocks noGrp="1"/>
          </p:cNvSpPr>
          <p:nvPr>
            <p:ph type="title"/>
          </p:nvPr>
        </p:nvSpPr>
        <p:spPr>
          <a:xfrm>
            <a:off x="336350" y="-120462"/>
            <a:ext cx="8471297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 dirty="0"/>
              <a:t>DATOS DE PRUEBA INSERTADOS JOINS, CONSULTAS Y SUBCONSULTAS</a:t>
            </a:r>
            <a:endParaRPr sz="3200" dirty="0"/>
          </a:p>
        </p:txBody>
      </p:sp>
      <p:sp>
        <p:nvSpPr>
          <p:cNvPr id="199" name="Google Shape;199;p18" descr="Qué es GitHub y por qué es útil en la actualidad 💻 | HACK A BOSS"/>
          <p:cNvSpPr/>
          <p:nvPr/>
        </p:nvSpPr>
        <p:spPr>
          <a:xfrm>
            <a:off x="860250" y="198634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 descr="Forum - Git y GitHub - Azul School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E69965-EE90-492E-8AEC-82F95AEB8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021363"/>
            <a:ext cx="8810625" cy="4029075"/>
          </a:xfrm>
          <a:prstGeom prst="rect">
            <a:avLst/>
          </a:prstGeom>
        </p:spPr>
      </p:pic>
      <p:pic>
        <p:nvPicPr>
          <p:cNvPr id="13" name="Google Shape;217;p20" descr="Logotipo  Descripción generada automáticamente">
            <a:extLst>
              <a:ext uri="{FF2B5EF4-FFF2-40B4-BE49-F238E27FC236}">
                <a16:creationId xmlns:a16="http://schemas.microsoft.com/office/drawing/2014/main" id="{23979A75-45C7-4522-91BF-B30B70E8B2D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21910"/>
          <a:stretch/>
        </p:blipFill>
        <p:spPr>
          <a:xfrm>
            <a:off x="8438729" y="4439580"/>
            <a:ext cx="705271" cy="550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meline Infographic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44951"/>
      </a:accent1>
      <a:accent2>
        <a:srgbClr val="5F8AB7"/>
      </a:accent2>
      <a:accent3>
        <a:srgbClr val="8FB8E4"/>
      </a:accent3>
      <a:accent4>
        <a:srgbClr val="F26166"/>
      </a:accent4>
      <a:accent5>
        <a:srgbClr val="CC000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326</Words>
  <Application>Microsoft Office PowerPoint</Application>
  <PresentationFormat>Presentación en pantalla (16:9)</PresentationFormat>
  <Paragraphs>52</Paragraphs>
  <Slides>23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Proxima Nova Semibold</vt:lpstr>
      <vt:lpstr>Arial</vt:lpstr>
      <vt:lpstr>Proxima Nova</vt:lpstr>
      <vt:lpstr>Montserrat</vt:lpstr>
      <vt:lpstr>Algerian</vt:lpstr>
      <vt:lpstr>Fira Sans Extra Condensed</vt:lpstr>
      <vt:lpstr>Montserrat Medium</vt:lpstr>
      <vt:lpstr>Timeline Infographic by Slidesgo</vt:lpstr>
      <vt:lpstr>Slidesgo Final Pages</vt:lpstr>
      <vt:lpstr>SISTEMA DE INFORMACIÓN PARA LA GESTIÓN DE DEVOLUCIONES JOHAN UNIFORMS</vt:lpstr>
      <vt:lpstr>TABLA DE CONTENIDO </vt:lpstr>
      <vt:lpstr>OBJETIVO GENERAL</vt:lpstr>
      <vt:lpstr>PLANTEAMIENTO DEL PROBLEMA </vt:lpstr>
      <vt:lpstr>SENTENCIAS DDL (SQL)</vt:lpstr>
      <vt:lpstr>Presentación de PowerPoint</vt:lpstr>
      <vt:lpstr>SENTENCIAS DML (SQL)</vt:lpstr>
      <vt:lpstr>Presentación de PowerPoint</vt:lpstr>
      <vt:lpstr>DATOS DE PRUEBA INSERTADOS JOINS, CONSULTAS Y SUBCONSULTAS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SEGURIDAD DE DATOS </vt:lpstr>
      <vt:lpstr>DATOS CLIENTE </vt:lpstr>
      <vt:lpstr>SEGURIDAD ROLES </vt:lpstr>
      <vt:lpstr>PROTOTIPO NAVEGABLE (HTML-CSS)</vt:lpstr>
      <vt:lpstr>FRONTEND(BOOSTRAP)</vt:lpstr>
      <vt:lpstr>SISTEMA DE CONTROL DE VERSIONES ramas de los componentes que se han realizado (prototipo , diagramas modelos, documentación)        https://github.com/LauraVDB567/Jhoan-uniforms  </vt:lpstr>
      <vt:lpstr>GRACIAS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INFORMACIÓN PARA LA GESTIÓN DE DEVOLUCIONES JOHAN UNIFORMS</dc:title>
  <dc:creator>User</dc:creator>
  <cp:lastModifiedBy>Ambiente</cp:lastModifiedBy>
  <cp:revision>15</cp:revision>
  <dcterms:created xsi:type="dcterms:W3CDTF">2024-03-15T07:13:55Z</dcterms:created>
  <dcterms:modified xsi:type="dcterms:W3CDTF">2024-09-19T16:16:33Z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8d7d5e6065cb41a98f520542ba4adfe3</vt:lpwstr>
  </property>
  <property fmtid="{D5CDD505-2E9C-101B-9397-08002B2CF9AE}" pid="3" name="ContentTypeId">
    <vt:lpwstr>0x010100E2FC39F3CE29304C8DFCC861101E678B</vt:lpwstr>
  </property>
</Properties>
</file>