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63" r:id="rId7"/>
    <p:sldId id="264" r:id="rId8"/>
    <p:sldId id="266" r:id="rId9"/>
    <p:sldId id="267" r:id="rId10"/>
    <p:sldId id="273" r:id="rId11"/>
    <p:sldId id="274" r:id="rId12"/>
    <p:sldId id="275" r:id="rId13"/>
    <p:sldId id="289" r:id="rId14"/>
    <p:sldId id="276" r:id="rId15"/>
    <p:sldId id="277" r:id="rId16"/>
    <p:sldId id="290" r:id="rId17"/>
    <p:sldId id="291" r:id="rId18"/>
    <p:sldId id="284" r:id="rId19"/>
    <p:sldId id="292" r:id="rId20"/>
    <p:sldId id="293" r:id="rId21"/>
    <p:sldId id="285" r:id="rId22"/>
    <p:sldId id="286" r:id="rId23"/>
    <p:sldId id="287" r:id="rId24"/>
    <p:sldId id="288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ZTYG2eG9BhfiW/kVXBaOA4Cb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90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46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VDB567/Jhoan-unifor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about:bla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433478" y="2151086"/>
            <a:ext cx="4896743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3200"/>
              <a:t>SISTEMA DE INFORMACIÓN PARA LA GESTIÓN DE DEVOLUCIONES JOHAN UNIFORMS</a:t>
            </a:r>
            <a:endParaRPr sz="3200"/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950770" y="3483334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CO"/>
              <a:t>………………………….</a:t>
            </a:r>
            <a:endParaRPr/>
          </a:p>
        </p:txBody>
      </p:sp>
      <p:pic>
        <p:nvPicPr>
          <p:cNvPr id="50" name="Google Shape;50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5201543" y="743214"/>
            <a:ext cx="3508979" cy="27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t="92158"/>
          <a:stretch/>
        </p:blipFill>
        <p:spPr>
          <a:xfrm>
            <a:off x="5093023" y="3535790"/>
            <a:ext cx="3508979" cy="27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2079787" y="9990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ESULTADO 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BC419C-3A6B-48DD-92A1-EF2C18AA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" y="884396"/>
            <a:ext cx="8334506" cy="3428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0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54889222-FC6C-4229-91C7-E18C46377C58}"/>
              </a:ext>
            </a:extLst>
          </p:cNvPr>
          <p:cNvSpPr txBox="1"/>
          <p:nvPr/>
        </p:nvSpPr>
        <p:spPr>
          <a:xfrm>
            <a:off x="2360587" y="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INNER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21C43D-708C-4BEE-A38F-B4F66FC1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0" y="775618"/>
            <a:ext cx="743230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34A84973-CE9E-408F-8F86-62D5FFB3C489}"/>
              </a:ext>
            </a:extLst>
          </p:cNvPr>
          <p:cNvSpPr txBox="1"/>
          <p:nvPr/>
        </p:nvSpPr>
        <p:spPr>
          <a:xfrm>
            <a:off x="2360587" y="0"/>
            <a:ext cx="464105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61DF9D-EF67-4DF9-855E-23D431EF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8" y="628322"/>
            <a:ext cx="8052939" cy="426407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809040C-8244-4C3B-A104-BC288A9D4E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344410" y="4472242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89561964-D91B-4FB2-91F2-876324E3D898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4764C-24A5-489F-BB5D-35AEFCEA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9" y="762295"/>
            <a:ext cx="7678887" cy="4381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953E6B-06AD-4626-9BE9-23A2AD86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90" y="1935390"/>
            <a:ext cx="7943824" cy="861830"/>
          </a:xfrm>
          <a:prstGeom prst="rect">
            <a:avLst/>
          </a:prstGeom>
        </p:spPr>
      </p:pic>
      <p:sp>
        <p:nvSpPr>
          <p:cNvPr id="9" name="Google Shape;210;p19">
            <a:extLst>
              <a:ext uri="{FF2B5EF4-FFF2-40B4-BE49-F238E27FC236}">
                <a16:creationId xmlns:a16="http://schemas.microsoft.com/office/drawing/2014/main" id="{DD69B0B1-D368-472F-AB5C-1759A3CDBB19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A8F8BE-38A0-433B-B351-91D5CB08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7" y="1113865"/>
            <a:ext cx="8890506" cy="3329044"/>
          </a:xfrm>
          <a:prstGeom prst="rect">
            <a:avLst/>
          </a:prstGeom>
        </p:spPr>
      </p:pic>
      <p:sp>
        <p:nvSpPr>
          <p:cNvPr id="6" name="Google Shape;210;p19">
            <a:extLst>
              <a:ext uri="{FF2B5EF4-FFF2-40B4-BE49-F238E27FC236}">
                <a16:creationId xmlns:a16="http://schemas.microsoft.com/office/drawing/2014/main" id="{13448D5C-89BA-4BF0-8059-094C1AA5870A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A4DD216-CD72-4967-917B-D96C0AA06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432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5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9F4FD5-6ADE-43F6-9C75-C22FB177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9" y="1518114"/>
            <a:ext cx="8107904" cy="2441885"/>
          </a:xfrm>
          <a:prstGeom prst="rect">
            <a:avLst/>
          </a:prstGeom>
        </p:spPr>
      </p:pic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514C12E5-B4A3-4049-BF83-F78CA57531E0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1E12A136-E6A6-4636-9174-B8BC7896EF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DE DATOS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8DB949-BF69-4F3A-B5BB-8490F2CB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104"/>
            <a:ext cx="8807648" cy="420539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575201" y="4507116"/>
            <a:ext cx="568799" cy="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CLIENTE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57BD492-E707-4014-8CD7-114B9B28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744268"/>
            <a:ext cx="6888690" cy="40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ROLES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492349-B056-4D31-8F49-E65B6D5D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" y="914400"/>
            <a:ext cx="778094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 ………………………………………………………………………………………………………..4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 …………………………………………………………………..……………………………5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problema………………………………………………………………………………….6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 del proyecto………………………………………………………………………………………………….7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Justificación…………………………………………………………………………………………………………………..8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>
                <a:solidFill>
                  <a:schemeClr val="dk1"/>
                </a:solidFill>
              </a:rPr>
              <a:t>Sentencias DDL</a:t>
            </a:r>
            <a:r>
              <a:rPr lang="es-CO" u="sng">
                <a:solidFill>
                  <a:schemeClr val="dk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s-CO" u="sng">
                <a:solidFill>
                  <a:srgbClr val="00000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……………………………………………………………………………………………………………..9</a:t>
            </a:r>
            <a:endParaRPr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 De Prueba Insertados Joins, Consultas Y Subconsultas……………………….10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Seguridad de datos…………………………………………………………………………………………………………11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navegable (HTML-CSS)………………………………………………………………………………12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Frontend(BOOSTRAP)…………………………………………………………………………………………………...13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control de versiones ……………………………………………………………………………….14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/>
              <a:t>TABLA DE CONTENIDO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PROTOTIPO NAVEGABLE (HTML-CSS)</a:t>
            </a:r>
            <a:endParaRPr/>
          </a:p>
        </p:txBody>
      </p:sp>
      <p:sp>
        <p:nvSpPr>
          <p:cNvPr id="294" name="Google Shape;294;p30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7DD1A8-D93F-1C5B-C7D9-0AF1A711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1" y="911679"/>
            <a:ext cx="8471297" cy="42318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FRONTEND(BOOSTRAP)</a:t>
            </a:r>
            <a:endParaRPr sz="3200"/>
          </a:p>
        </p:txBody>
      </p:sp>
      <p:sp>
        <p:nvSpPr>
          <p:cNvPr id="302" name="Google Shape;302;p3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C4006B-B205-1550-F80B-48D9CF44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0" y="771385"/>
            <a:ext cx="7405511" cy="42333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336351" y="169079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SISTEMA DE CONTROL DE VERSIONES</a:t>
            </a:r>
            <a:br>
              <a:rPr lang="es-CO" sz="3200" dirty="0"/>
            </a:br>
            <a:r>
              <a:rPr lang="es-CO" sz="1000" dirty="0"/>
              <a:t>ramas de los componentes que se han realizado (prototipo , diagramas modelos, documentación)</a:t>
            </a: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u="sng" dirty="0">
                <a:solidFill>
                  <a:schemeClr val="hlink"/>
                </a:solidFill>
                <a:hlinkClick r:id="rId3"/>
              </a:rPr>
            </a:br>
            <a:r>
              <a:rPr lang="es-CO" sz="1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https://github.com/LauraVDB567/Jhoan-uniforms</a:t>
            </a:r>
            <a:br>
              <a:rPr lang="es-CO" sz="3200" dirty="0"/>
            </a:br>
            <a:br>
              <a:rPr lang="es-CO" sz="3200" dirty="0"/>
            </a:br>
            <a:endParaRPr sz="3200" dirty="0"/>
          </a:p>
        </p:txBody>
      </p:sp>
      <p:sp>
        <p:nvSpPr>
          <p:cNvPr id="312" name="Google Shape;312;p32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title" idx="4294967295"/>
          </p:nvPr>
        </p:nvSpPr>
        <p:spPr>
          <a:xfrm>
            <a:off x="895797" y="136051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4400" b="1">
                <a:latin typeface="Algerian"/>
                <a:ea typeface="Algerian"/>
                <a:cs typeface="Algerian"/>
                <a:sym typeface="Algerian"/>
              </a:rPr>
              <a:t>GRACIAS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4294967295"/>
          </p:nvPr>
        </p:nvSpPr>
        <p:spPr>
          <a:xfrm>
            <a:off x="109243" y="3722111"/>
            <a:ext cx="6271371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 b="1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Valentina Vásquez Rodríguez</a:t>
            </a:r>
            <a:r>
              <a:rPr lang="es-CO" sz="12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Leidy Lorena Vallejo Lora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Luisa Fernanda Castillo Beltrán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Laura Valentina Díaz Bejarano</a:t>
            </a:r>
            <a:endParaRPr/>
          </a:p>
        </p:txBody>
      </p:sp>
      <p:grpSp>
        <p:nvGrpSpPr>
          <p:cNvPr id="321" name="Google Shape;321;p33"/>
          <p:cNvGrpSpPr/>
          <p:nvPr/>
        </p:nvGrpSpPr>
        <p:grpSpPr>
          <a:xfrm>
            <a:off x="7045928" y="1176514"/>
            <a:ext cx="1446116" cy="2863897"/>
            <a:chOff x="6529419" y="1724307"/>
            <a:chExt cx="1480463" cy="2931917"/>
          </a:xfrm>
        </p:grpSpPr>
        <p:grpSp>
          <p:nvGrpSpPr>
            <p:cNvPr id="322" name="Google Shape;322;p3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23" name="Google Shape;323;p3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24" name="Google Shape;324;p3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6" name="Google Shape;326;p3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3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8" name="Google Shape;328;p3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29" name="Google Shape;329;p3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3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2" name="Google Shape;332;p3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6" name="Google Shape;336;p3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7" name="Google Shape;337;p3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8" name="Google Shape;338;p3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0" name="Google Shape;340;p3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1" name="Google Shape;341;p3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5" name="Google Shape;345;p3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6" name="Google Shape;346;p3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7" name="Google Shape;347;p3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9" name="Google Shape;349;p3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50" name="Google Shape;350;p3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" name="Google Shape;352;p3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53" name="Google Shape;353;p3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4" name="Google Shape;354;p3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" name="Google Shape;356;p3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57" name="Google Shape;357;p3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2" name="Google Shape;362;p33"/>
          <p:cNvSpPr txBox="1"/>
          <p:nvPr/>
        </p:nvSpPr>
        <p:spPr>
          <a:xfrm>
            <a:off x="2284944" y="241786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255569" y="2235734"/>
            <a:ext cx="23277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JHOAN UNIFORMS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2395821" y="2293872"/>
            <a:ext cx="37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___________________________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336331" y="2663163"/>
            <a:ext cx="40841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SISTEMA PARA LA </a:t>
            </a:r>
            <a:r>
              <a:rPr lang="es-CO" sz="1000">
                <a:solidFill>
                  <a:schemeClr val="lt2"/>
                </a:solidFill>
              </a:rPr>
              <a:t>GESTIÓN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CO" sz="1000">
                <a:solidFill>
                  <a:schemeClr val="lt2"/>
                </a:solidFill>
              </a:rPr>
              <a:t>DEVOLUCIÓN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UNIFORMES 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/>
              <a:t>OBJETIVO GENERAL</a:t>
            </a:r>
            <a:endParaRPr sz="3200"/>
          </a:p>
        </p:txBody>
      </p:sp>
      <p:sp>
        <p:nvSpPr>
          <p:cNvPr id="63" name="Google Shape;63;p3"/>
          <p:cNvSpPr txBox="1"/>
          <p:nvPr/>
        </p:nvSpPr>
        <p:spPr>
          <a:xfrm>
            <a:off x="235734" y="1216971"/>
            <a:ext cx="5002310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Diseñar, desarrollar y poner en funcionamiento un sistema informático que opere en la devolución de uniformes, con el objetivo de hacer fácil y rápido este proceso.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 descr="Sistema informático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172" y="1062990"/>
            <a:ext cx="3052094" cy="408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452550" y="9905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PLANTEAMIENTO DEL PROBLEMA </a:t>
            </a:r>
            <a:endParaRPr sz="32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797918" y="1125475"/>
            <a:ext cx="7672552" cy="2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Por medio de una entrevista realizada al administrador de la tienda se dio a conocer como conclusión la identificación del problema en las devoluciones de la tienda, debido a que la atención al cliente es un proceso muy demorado al momento de devolver una prenda o el uniforme completo.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398" y="27051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SENTENCIAS DDL (SQL)</a:t>
            </a:r>
            <a:endParaRPr sz="3200"/>
          </a:p>
        </p:txBody>
      </p:sp>
      <p:sp>
        <p:nvSpPr>
          <p:cNvPr id="123" name="Google Shape;123;p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3239993" y="1763885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crea la base de datos y se le da uso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8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B7BF68-0EB2-43A7-9472-759D51043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49974"/>
            <a:ext cx="5198122" cy="7368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585A33-545F-422D-BFA7-136E15B22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932" y="2266016"/>
            <a:ext cx="3997068" cy="8590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FE46FC-8668-4EE2-8990-05FCE10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6125"/>
            <a:ext cx="4647559" cy="2575755"/>
          </a:xfrm>
          <a:prstGeom prst="rect">
            <a:avLst/>
          </a:prstGeom>
        </p:spPr>
      </p:pic>
      <p:sp>
        <p:nvSpPr>
          <p:cNvPr id="6" name="Google Shape;128;p8">
            <a:extLst>
              <a:ext uri="{FF2B5EF4-FFF2-40B4-BE49-F238E27FC236}">
                <a16:creationId xmlns:a16="http://schemas.microsoft.com/office/drawing/2014/main" id="{0B43190B-2087-49CB-B163-D590180D3095}"/>
              </a:ext>
            </a:extLst>
          </p:cNvPr>
          <p:cNvSpPr txBox="1"/>
          <p:nvPr/>
        </p:nvSpPr>
        <p:spPr>
          <a:xfrm>
            <a:off x="-181117" y="-12422"/>
            <a:ext cx="950623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A5105D-9745-4A27-8EB3-25726AB1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73" y="812418"/>
            <a:ext cx="5398527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336350" y="379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SENTENCIAS DML (SQL)</a:t>
            </a:r>
            <a:endParaRPr dirty="0"/>
          </a:p>
        </p:txBody>
      </p:sp>
      <p:sp>
        <p:nvSpPr>
          <p:cNvPr id="151" name="Google Shape;151;p1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3238098" y="1090783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las tablas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803873" y="466633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</a:t>
            </a:r>
            <a:r>
              <a:rPr lang="es-CO" sz="14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CONSULTAS.sql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0A90A9-0C52-43A6-8F4B-5A07D210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1339770"/>
            <a:ext cx="7164563" cy="3231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6ABE66-2972-4BA5-8E3A-AE7E719E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2" y="1659772"/>
            <a:ext cx="7595424" cy="2056448"/>
          </a:xfrm>
          <a:prstGeom prst="rect">
            <a:avLst/>
          </a:prstGeom>
        </p:spPr>
      </p:pic>
      <p:sp>
        <p:nvSpPr>
          <p:cNvPr id="8" name="Google Shape;154;p11">
            <a:extLst>
              <a:ext uri="{FF2B5EF4-FFF2-40B4-BE49-F238E27FC236}">
                <a16:creationId xmlns:a16="http://schemas.microsoft.com/office/drawing/2014/main" id="{E63F2035-AA6F-4C5B-A1CB-EAE1C9906442}"/>
              </a:ext>
            </a:extLst>
          </p:cNvPr>
          <p:cNvSpPr txBox="1"/>
          <p:nvPr/>
        </p:nvSpPr>
        <p:spPr>
          <a:xfrm>
            <a:off x="844162" y="131582"/>
            <a:ext cx="7595424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 TABLA METODO PAGO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336350" y="-12046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DE PRUEBA INSERTADOS JOINS, CONSULTAS Y SUBCONSULTAS</a:t>
            </a:r>
            <a:endParaRPr sz="3200" dirty="0"/>
          </a:p>
        </p:txBody>
      </p:sp>
      <p:sp>
        <p:nvSpPr>
          <p:cNvPr id="199" name="Google Shape;199;p1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69965-EE90-492E-8AEC-82F95AEB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021363"/>
            <a:ext cx="8810625" cy="4029075"/>
          </a:xfrm>
          <a:prstGeom prst="rect">
            <a:avLst/>
          </a:prstGeom>
        </p:spPr>
      </p:pic>
      <p:pic>
        <p:nvPicPr>
          <p:cNvPr id="13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23979A75-45C7-4522-91BF-B30B70E8B2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438729" y="4439580"/>
            <a:ext cx="705271" cy="55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line Infographic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4951"/>
      </a:accent1>
      <a:accent2>
        <a:srgbClr val="5F8AB7"/>
      </a:accent2>
      <a:accent3>
        <a:srgbClr val="8FB8E4"/>
      </a:accent3>
      <a:accent4>
        <a:srgbClr val="F26166"/>
      </a:accent4>
      <a:accent5>
        <a:srgbClr val="CC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326</Words>
  <Application>Microsoft Office PowerPoint</Application>
  <PresentationFormat>Presentación en pantalla (16:9)</PresentationFormat>
  <Paragraphs>52</Paragraphs>
  <Slides>23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Proxima Nova Semibold</vt:lpstr>
      <vt:lpstr>Montserrat Medium</vt:lpstr>
      <vt:lpstr>Montserrat</vt:lpstr>
      <vt:lpstr>Fira Sans Extra Condensed</vt:lpstr>
      <vt:lpstr>Proxima Nova</vt:lpstr>
      <vt:lpstr>Algerian</vt:lpstr>
      <vt:lpstr>Timeline Infographic by Slidesgo</vt:lpstr>
      <vt:lpstr>Slidesgo Final Pages</vt:lpstr>
      <vt:lpstr>SISTEMA DE INFORMACIÓN PARA LA GESTIÓN DE DEVOLUCIONES JOHAN UNIFORMS</vt:lpstr>
      <vt:lpstr>TABLA DE CONTENIDO </vt:lpstr>
      <vt:lpstr>OBJETIVO GENERAL</vt:lpstr>
      <vt:lpstr>PLANTEAMIENTO DEL PROBLEMA </vt:lpstr>
      <vt:lpstr>SENTENCIAS DDL (SQL)</vt:lpstr>
      <vt:lpstr>Presentación de PowerPoint</vt:lpstr>
      <vt:lpstr>SENTENCIAS DML (SQL)</vt:lpstr>
      <vt:lpstr>Presentación de PowerPoint</vt:lpstr>
      <vt:lpstr>DATOS DE PRUEBA INSERTADOS JOINS, CONSULTAS Y SUBCONSULTAS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SEGURIDAD DE DATOS </vt:lpstr>
      <vt:lpstr>DATOS CLIENTE </vt:lpstr>
      <vt:lpstr>SEGURIDAD ROLES </vt:lpstr>
      <vt:lpstr>PROTOTIPO NAVEGABLE (HTML-CSS)</vt:lpstr>
      <vt:lpstr>FRONTEND(BOOSTRAP)</vt:lpstr>
      <vt:lpstr>SISTEMA DE CONTROL DE VERSIONES ramas de los componentes que se han realizado (prototipo , diagramas modelos, documentación)        https://github.com/LauraVDB567/Jhoan-uniforms 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DEVOLUCIONES JOHAN UNIFORMS</dc:title>
  <dc:creator>User</dc:creator>
  <cp:lastModifiedBy>luisa castillo</cp:lastModifiedBy>
  <cp:revision>14</cp:revision>
  <dcterms:created xsi:type="dcterms:W3CDTF">2024-03-15T07:13:55Z</dcterms:created>
  <dcterms:modified xsi:type="dcterms:W3CDTF">2024-09-19T05:22:29Z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8d7d5e6065cb41a98f520542ba4adfe3</vt:lpwstr>
  </property>
  <property fmtid="{D5CDD505-2E9C-101B-9397-08002B2CF9AE}" pid="3" name="ContentTypeId">
    <vt:lpwstr>0x010100E2FC39F3CE29304C8DFCC861101E678B</vt:lpwstr>
  </property>
</Properties>
</file>