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70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ardsectie" id="{5047AF8A-CE4F-42F3-92E7-2E6BCB1DD4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3"/>
            <p14:sldId id="266"/>
          </p14:sldIdLst>
        </p14:section>
        <p14:section name="Naamloze sectie" id="{D3A22593-615C-4A51-A2E6-1EE90CA58A3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4C4D-5664-43F0-A879-44290E46758C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E13A-80E0-4B4C-902B-39590180DB7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2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7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4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5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45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37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4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3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88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98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6D59-24C4-44B6-94ED-340C6EC3C76F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F9F9-3263-40FF-98B1-6EC7B23C89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7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.imgur.com/YjfzxXY.gi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6128084" cy="350996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8084" y="0"/>
            <a:ext cx="6063916" cy="350996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509963"/>
            <a:ext cx="6128084" cy="336335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8085" y="3509963"/>
            <a:ext cx="6063916" cy="3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43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A-star </a:t>
            </a:r>
            <a:r>
              <a:rPr lang="en-US" sz="5400" b="1" dirty="0" err="1" smtClean="0">
                <a:solidFill>
                  <a:schemeClr val="accent2"/>
                </a:solidFill>
              </a:rPr>
              <a:t>algoritme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Start met </a:t>
            </a:r>
            <a:r>
              <a:rPr lang="en-US" sz="3200" dirty="0" err="1" smtClean="0"/>
              <a:t>klein</a:t>
            </a:r>
            <a:r>
              <a:rPr lang="en-US" sz="3200" dirty="0" smtClean="0"/>
              <a:t> </a:t>
            </a:r>
            <a:r>
              <a:rPr lang="en-US" sz="3200" dirty="0" err="1" smtClean="0"/>
              <a:t>bord</a:t>
            </a:r>
            <a:r>
              <a:rPr lang="en-US" sz="3200" dirty="0" smtClean="0"/>
              <a:t>, 3 </a:t>
            </a:r>
            <a:r>
              <a:rPr lang="en-US" sz="3200" dirty="0" err="1" smtClean="0"/>
              <a:t>punten</a:t>
            </a:r>
            <a:endParaRPr lang="en-US" sz="3200" baseline="300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Werken</a:t>
            </a:r>
            <a:r>
              <a:rPr lang="en-US" sz="3200" dirty="0" smtClean="0"/>
              <a:t> in XY-</a:t>
            </a:r>
            <a:r>
              <a:rPr lang="en-US" sz="3200" dirty="0" err="1" smtClean="0"/>
              <a:t>vlak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Gelegde</a:t>
            </a:r>
            <a:r>
              <a:rPr lang="en-US" sz="3200" dirty="0" smtClean="0"/>
              <a:t> </a:t>
            </a:r>
            <a:r>
              <a:rPr lang="en-US" sz="3200" dirty="0" err="1" smtClean="0"/>
              <a:t>paden</a:t>
            </a:r>
            <a:r>
              <a:rPr lang="en-US" sz="3200" dirty="0" smtClean="0"/>
              <a:t> </a:t>
            </a:r>
            <a:r>
              <a:rPr lang="en-US" sz="3200" dirty="0" err="1" smtClean="0"/>
              <a:t>vormen</a:t>
            </a:r>
            <a:r>
              <a:rPr lang="en-US" sz="3200" dirty="0" smtClean="0"/>
              <a:t> </a:t>
            </a:r>
            <a:r>
              <a:rPr lang="en-US" sz="3200" dirty="0" err="1" smtClean="0"/>
              <a:t>muren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err="1" smtClean="0"/>
              <a:t>Bord</a:t>
            </a:r>
            <a:r>
              <a:rPr lang="en-US" sz="3200" dirty="0" smtClean="0"/>
              <a:t> </a:t>
            </a:r>
            <a:r>
              <a:rPr lang="en-US" sz="3200" dirty="0" err="1" smtClean="0"/>
              <a:t>uitbreiden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/>
              <a:t>Z-</a:t>
            </a:r>
            <a:r>
              <a:rPr lang="en-US" sz="3200" dirty="0" err="1" smtClean="0"/>
              <a:t>richting</a:t>
            </a:r>
            <a:r>
              <a:rPr lang="en-US" sz="3200" dirty="0" smtClean="0"/>
              <a:t> </a:t>
            </a:r>
            <a:r>
              <a:rPr lang="en-US" sz="3200" dirty="0" err="1" smtClean="0"/>
              <a:t>toevoegen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xmlns="" val="35025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6"/>
                </a:solidFill>
              </a:rPr>
              <a:t>Visualisatie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Print </a:t>
            </a:r>
            <a:r>
              <a:rPr lang="en-US" sz="3600" dirty="0" err="1" smtClean="0"/>
              <a:t>als</a:t>
            </a:r>
            <a:r>
              <a:rPr lang="en-US" sz="3600" dirty="0" smtClean="0"/>
              <a:t> scatter plot</a:t>
            </a:r>
          </a:p>
          <a:p>
            <a:pPr>
              <a:buNone/>
            </a:pPr>
            <a:r>
              <a:rPr lang="en-US" sz="3600" dirty="0" err="1" smtClean="0"/>
              <a:t>Projectie</a:t>
            </a:r>
            <a:r>
              <a:rPr lang="en-US" sz="3600" dirty="0" smtClean="0"/>
              <a:t> 3D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Hover-over labels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Paden </a:t>
            </a:r>
            <a:r>
              <a:rPr lang="en-US" sz="3600" dirty="0" err="1" smtClean="0"/>
              <a:t>tekenen</a:t>
            </a:r>
            <a:r>
              <a:rPr lang="en-US" sz="3600" dirty="0" smtClean="0"/>
              <a:t> in </a:t>
            </a:r>
            <a:r>
              <a:rPr lang="en-US" sz="3600" dirty="0" err="1" smtClean="0"/>
              <a:t>kleur</a:t>
            </a:r>
            <a:endParaRPr lang="en-US" sz="3600" dirty="0" smtClean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5111" y="2055856"/>
            <a:ext cx="46291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024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/>
              <a:t>Einde</a:t>
            </a:r>
            <a:r>
              <a:rPr lang="en-US" sz="8000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Vragen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6058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Chipmunks 2.0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Team van 3: Laura, Guido </a:t>
            </a:r>
            <a:r>
              <a:rPr lang="en-US" sz="4400" dirty="0" err="1"/>
              <a:t>en</a:t>
            </a:r>
            <a:r>
              <a:rPr lang="en-US" sz="4400" dirty="0"/>
              <a:t> Floris</a:t>
            </a:r>
          </a:p>
          <a:p>
            <a:endParaRPr lang="en-US" sz="4400" dirty="0"/>
          </a:p>
          <a:p>
            <a:r>
              <a:rPr lang="en-US" sz="4400" dirty="0" err="1"/>
              <a:t>Opvolger</a:t>
            </a:r>
            <a:r>
              <a:rPr lang="en-US" sz="4400" dirty="0"/>
              <a:t> van het Chipmunks 1.0 team 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 err="1"/>
              <a:t>Moeizame</a:t>
            </a:r>
            <a:r>
              <a:rPr lang="en-US" sz="4400" dirty="0"/>
              <a:t> start maar nog steeds </a:t>
            </a:r>
            <a:r>
              <a:rPr lang="en-US" sz="4400" dirty="0" err="1"/>
              <a:t>enthousiast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9774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12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Chips &amp; Circuits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3780" y="1879123"/>
            <a:ext cx="4648200" cy="3935286"/>
          </a:xfrm>
        </p:spPr>
      </p:pic>
    </p:spTree>
    <p:extLst>
      <p:ext uri="{BB962C8B-B14F-4D97-AF65-F5344CB8AC3E}">
        <p14:creationId xmlns:p14="http://schemas.microsoft.com/office/powerpoint/2010/main" xmlns="" val="3750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Wat is de </a:t>
            </a:r>
            <a:r>
              <a:rPr lang="en-US" sz="5400" dirty="0" err="1"/>
              <a:t>betere</a:t>
            </a:r>
            <a:r>
              <a:rPr lang="en-US" sz="5400" dirty="0"/>
              <a:t> </a:t>
            </a:r>
            <a:r>
              <a:rPr lang="en-US" sz="5400" dirty="0" err="1"/>
              <a:t>oplossing</a:t>
            </a:r>
            <a:r>
              <a:rPr lang="en-US" sz="5400" dirty="0"/>
              <a:t>?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690686"/>
            <a:ext cx="4762500" cy="403205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7"/>
            <a:ext cx="4762500" cy="403205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219450" y="5722741"/>
            <a:ext cx="1554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981950" y="5722740"/>
            <a:ext cx="1584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31658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inhoud 3"/>
          <p:cNvPicPr>
            <a:picLocks noChangeAspect="1"/>
          </p:cNvPicPr>
          <p:nvPr/>
        </p:nvPicPr>
        <p:blipFill rotWithShape="1">
          <a:blip r:embed="rId2" cstate="print"/>
          <a:srcRect r="1" b="2987"/>
          <a:stretch/>
        </p:blipFill>
        <p:spPr>
          <a:xfrm>
            <a:off x="838200" y="1825625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Print #1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>
          <a:xfrm>
            <a:off x="7284720" y="1690688"/>
            <a:ext cx="4069080" cy="4486275"/>
          </a:xfrm>
        </p:spPr>
        <p:txBody>
          <a:bodyPr>
            <a:noAutofit/>
          </a:bodyPr>
          <a:lstStyle/>
          <a:p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 </a:t>
            </a:r>
            <a:r>
              <a:rPr lang="en-US" sz="3600" dirty="0" err="1"/>
              <a:t>herbergt</a:t>
            </a:r>
            <a:r>
              <a:rPr lang="en-US" sz="3600" dirty="0"/>
              <a:t> de chips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err="1"/>
              <a:t>Aan</a:t>
            </a:r>
            <a:r>
              <a:rPr lang="en-US" sz="3600" dirty="0"/>
              <a:t> de hand van </a:t>
            </a:r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accent5"/>
                </a:solidFill>
              </a:rPr>
              <a:t>netlist</a:t>
            </a:r>
            <a:r>
              <a:rPr lang="en-US" sz="3600" dirty="0"/>
              <a:t> </a:t>
            </a:r>
            <a:r>
              <a:rPr lang="en-US" sz="3600" dirty="0" err="1"/>
              <a:t>moeten</a:t>
            </a:r>
            <a:r>
              <a:rPr lang="en-US" sz="3600" dirty="0"/>
              <a:t> de chips </a:t>
            </a:r>
            <a:r>
              <a:rPr lang="en-US" sz="3600" dirty="0" err="1"/>
              <a:t>verbonden</a:t>
            </a:r>
            <a:r>
              <a:rPr lang="en-US" sz="3600" dirty="0"/>
              <a:t> </a:t>
            </a:r>
            <a:r>
              <a:rPr lang="en-US" sz="3600" dirty="0" err="1"/>
              <a:t>worden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1518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2" cstate="print"/>
          <a:srcRect r="1" b="2987"/>
          <a:stretch/>
        </p:blipFill>
        <p:spPr>
          <a:xfrm>
            <a:off x="164432" y="1326765"/>
            <a:ext cx="7124512" cy="5090077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88944" y="1080545"/>
            <a:ext cx="465826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netlist_1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[(23,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(5, 7),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(1, 0), (15, 21), (3, 5),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(7, 13), (3, 23),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(23, 8), (22, 13),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(15, 17), (20, 10),(15, 8),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(13, 18), (19, 2), (22, 11),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(10,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(11, 24), (3, 15), (2, 20),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(3,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(20, 19), (16, 9), (19, 5), (3, 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(15, 5), (6, 14), (7, 9), (9, 13),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(22, 16), (10, 7)]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>
                <a:solidFill>
                  <a:srgbClr val="FF0000"/>
                </a:solidFill>
                <a:latin typeface="Arial Unicode MS"/>
              </a:rPr>
              <a:t>Je</a:t>
            </a:r>
            <a:r>
              <a:rPr lang="en-US" altLang="en-US" sz="3200" dirty="0">
                <a:solidFill>
                  <a:srgbClr val="FF0000"/>
                </a:solidFill>
                <a:latin typeface="Arial Unicode MS"/>
              </a:rPr>
              <a:t> mag 3D </a:t>
            </a:r>
            <a:r>
              <a:rPr lang="en-US" altLang="en-US" sz="3200" dirty="0" err="1">
                <a:solidFill>
                  <a:srgbClr val="FF0000"/>
                </a:solidFill>
                <a:latin typeface="Arial Unicode MS"/>
              </a:rPr>
              <a:t>bewegen</a:t>
            </a:r>
            <a:r>
              <a:rPr lang="en-US" altLang="en-US" sz="3200" dirty="0">
                <a:solidFill>
                  <a:srgbClr val="FF0000"/>
                </a:solidFill>
                <a:latin typeface="Arial Unicode MS"/>
              </a:rPr>
              <a:t>!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9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4400" dirty="0"/>
              <a:t>Per </a:t>
            </a:r>
            <a:r>
              <a:rPr lang="en-US" sz="4400" b="1" dirty="0"/>
              <a:t>print</a:t>
            </a:r>
            <a:r>
              <a:rPr lang="en-US" sz="4400" dirty="0"/>
              <a:t> </a:t>
            </a:r>
            <a:r>
              <a:rPr lang="en-US" sz="4400" dirty="0" err="1"/>
              <a:t>moet</a:t>
            </a:r>
            <a:r>
              <a:rPr lang="en-US" sz="4400" dirty="0"/>
              <a:t> </a:t>
            </a:r>
            <a:r>
              <a:rPr lang="en-US" sz="4400" dirty="0" err="1"/>
              <a:t>je</a:t>
            </a:r>
            <a:r>
              <a:rPr lang="en-US" sz="4400" dirty="0"/>
              <a:t> </a:t>
            </a:r>
            <a:r>
              <a:rPr lang="en-US" sz="4400" dirty="0" err="1"/>
              <a:t>alle</a:t>
            </a:r>
            <a:r>
              <a:rPr lang="en-US" sz="4400" dirty="0"/>
              <a:t> </a:t>
            </a:r>
            <a:r>
              <a:rPr lang="en-US" sz="4400" b="1" dirty="0" err="1"/>
              <a:t>verbindingen</a:t>
            </a:r>
            <a:r>
              <a:rPr lang="en-US" sz="4400" b="1" dirty="0"/>
              <a:t> </a:t>
            </a:r>
            <a:r>
              <a:rPr lang="en-US" sz="4400" dirty="0"/>
              <a:t>in de </a:t>
            </a:r>
            <a:r>
              <a:rPr lang="en-US" sz="4400" b="1" dirty="0"/>
              <a:t>netlists</a:t>
            </a:r>
            <a:r>
              <a:rPr lang="en-US" sz="4400" dirty="0"/>
              <a:t> </a:t>
            </a:r>
            <a:r>
              <a:rPr lang="en-US" sz="4400" dirty="0" err="1"/>
              <a:t>maken</a:t>
            </a:r>
            <a:endParaRPr lang="en-US" sz="4400" dirty="0"/>
          </a:p>
          <a:p>
            <a:pPr>
              <a:buFontTx/>
              <a:buChar char="-"/>
            </a:pPr>
            <a:endParaRPr lang="en-US" sz="4400" dirty="0"/>
          </a:p>
          <a:p>
            <a:pPr>
              <a:buFontTx/>
              <a:buChar char="-"/>
            </a:pPr>
            <a:r>
              <a:rPr lang="en-US" sz="4400" dirty="0" err="1">
                <a:solidFill>
                  <a:srgbClr val="FF0000"/>
                </a:solidFill>
              </a:rPr>
              <a:t>Er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zijn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drie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netlists </a:t>
            </a:r>
            <a:r>
              <a:rPr lang="en-US" sz="4400" dirty="0">
                <a:solidFill>
                  <a:srgbClr val="FF0000"/>
                </a:solidFill>
              </a:rPr>
              <a:t>per </a:t>
            </a:r>
            <a:r>
              <a:rPr lang="en-US" sz="4400" b="1" dirty="0">
                <a:solidFill>
                  <a:srgbClr val="FF0000"/>
                </a:solidFill>
              </a:rPr>
              <a:t>print!</a:t>
            </a:r>
          </a:p>
          <a:p>
            <a:pPr>
              <a:buFontTx/>
              <a:buChar char="-"/>
            </a:pPr>
            <a:endParaRPr lang="en-US" sz="4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4400" dirty="0" err="1"/>
              <a:t>Je</a:t>
            </a:r>
            <a:r>
              <a:rPr lang="en-US" sz="4400" dirty="0"/>
              <a:t> 3D </a:t>
            </a:r>
            <a:r>
              <a:rPr lang="en-US" sz="4400" dirty="0" err="1"/>
              <a:t>beweging</a:t>
            </a:r>
            <a:r>
              <a:rPr lang="en-US" sz="4400" dirty="0"/>
              <a:t> is </a:t>
            </a:r>
            <a:r>
              <a:rPr lang="en-US" sz="4400" dirty="0" err="1"/>
              <a:t>gelimiteerd</a:t>
            </a:r>
            <a:r>
              <a:rPr lang="en-US" sz="4400" dirty="0"/>
              <a:t> tot 7 </a:t>
            </a:r>
            <a:r>
              <a:rPr lang="en-US" sz="4400" dirty="0" err="1"/>
              <a:t>lagen</a:t>
            </a:r>
            <a:endParaRPr lang="en-US" sz="4400" dirty="0"/>
          </a:p>
          <a:p>
            <a:pPr>
              <a:buFontTx/>
              <a:buChar char="-"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- Zo min </a:t>
            </a:r>
            <a:r>
              <a:rPr lang="en-US" sz="4400" dirty="0" err="1"/>
              <a:t>mogelijk</a:t>
            </a:r>
            <a:r>
              <a:rPr lang="en-US" sz="4400" dirty="0"/>
              <a:t> </a:t>
            </a:r>
            <a:r>
              <a:rPr lang="en-US" sz="4400" dirty="0" err="1"/>
              <a:t>lijntjes</a:t>
            </a:r>
            <a:r>
              <a:rPr lang="en-US" sz="4400" dirty="0"/>
              <a:t> </a:t>
            </a:r>
            <a:r>
              <a:rPr lang="en-US" sz="4400" dirty="0" err="1"/>
              <a:t>trekken</a:t>
            </a:r>
            <a:r>
              <a:rPr lang="en-US" sz="4400" dirty="0"/>
              <a:t> in het raster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60120" y="304800"/>
            <a:ext cx="1059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De </a:t>
            </a:r>
            <a:r>
              <a:rPr lang="en-US" sz="4400" dirty="0" err="1">
                <a:solidFill>
                  <a:schemeClr val="accent5"/>
                </a:solidFill>
              </a:rPr>
              <a:t>volledige</a:t>
            </a:r>
            <a:r>
              <a:rPr lang="en-US" sz="4400" dirty="0">
                <a:solidFill>
                  <a:schemeClr val="accent5"/>
                </a:solidFill>
              </a:rPr>
              <a:t> </a:t>
            </a:r>
            <a:r>
              <a:rPr lang="en-US" sz="4400" dirty="0" err="1">
                <a:solidFill>
                  <a:schemeClr val="accent5"/>
                </a:solidFill>
              </a:rPr>
              <a:t>opdracht</a:t>
            </a:r>
            <a:r>
              <a:rPr lang="en-US" sz="4400" dirty="0">
                <a:solidFill>
                  <a:schemeClr val="accent5"/>
                </a:solidFill>
              </a:rPr>
              <a:t> </a:t>
            </a:r>
            <a:r>
              <a:rPr lang="en-US" sz="4400" dirty="0" err="1">
                <a:solidFill>
                  <a:schemeClr val="accent5"/>
                </a:solidFill>
              </a:rPr>
              <a:t>eisen</a:t>
            </a:r>
            <a:endParaRPr lang="en-US" sz="4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chemeClr val="accent2"/>
                </a:solidFill>
              </a:rPr>
              <a:t>Complexiteit</a:t>
            </a:r>
            <a:r>
              <a:rPr lang="en-US" sz="5400" b="1" dirty="0" smtClean="0">
                <a:solidFill>
                  <a:schemeClr val="accent2"/>
                </a:solidFill>
              </a:rPr>
              <a:t> – 2D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err="1" smtClean="0"/>
              <a:t>Minimaal</a:t>
            </a:r>
            <a:r>
              <a:rPr lang="en-US" sz="3200" dirty="0" smtClean="0"/>
              <a:t> </a:t>
            </a:r>
            <a:r>
              <a:rPr lang="en-US" sz="3200" dirty="0" err="1" smtClean="0"/>
              <a:t>padlengte</a:t>
            </a:r>
            <a:r>
              <a:rPr lang="en-US" sz="3200" dirty="0" smtClean="0"/>
              <a:t>	</a:t>
            </a:r>
            <a:r>
              <a:rPr lang="el-GR" sz="3200" dirty="0" smtClean="0"/>
              <a:t>Δ</a:t>
            </a:r>
            <a:r>
              <a:rPr lang="nl-NL" sz="3200" dirty="0" smtClean="0"/>
              <a:t>x + </a:t>
            </a:r>
            <a:r>
              <a:rPr lang="el-GR" sz="3200" dirty="0" smtClean="0"/>
              <a:t>Δ</a:t>
            </a:r>
            <a:r>
              <a:rPr lang="nl-NL" sz="3200" dirty="0" smtClean="0"/>
              <a:t>y</a:t>
            </a:r>
          </a:p>
          <a:p>
            <a:pPr>
              <a:buNone/>
            </a:pPr>
            <a:r>
              <a:rPr lang="nl-NL" sz="3200" dirty="0" smtClean="0"/>
              <a:t>Maximaal padlengte	2mn + m + n</a:t>
            </a:r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r>
              <a:rPr lang="en-US" sz="3200" dirty="0" err="1" smtClean="0"/>
              <a:t>Ondergrens</a:t>
            </a:r>
            <a:r>
              <a:rPr lang="en-US" sz="3200" dirty="0" smtClean="0"/>
              <a:t>		</a:t>
            </a:r>
            <a:r>
              <a:rPr lang="el-GR" sz="3200" dirty="0" smtClean="0"/>
              <a:t>Δ</a:t>
            </a:r>
            <a:r>
              <a:rPr lang="nl-NL" sz="3200" dirty="0" smtClean="0"/>
              <a:t>x + </a:t>
            </a:r>
            <a:r>
              <a:rPr lang="el-GR" sz="3200" dirty="0" smtClean="0"/>
              <a:t>Δ</a:t>
            </a:r>
            <a:r>
              <a:rPr lang="nl-NL" sz="3200" dirty="0" smtClean="0"/>
              <a:t>y</a:t>
            </a:r>
          </a:p>
          <a:p>
            <a:pPr>
              <a:buNone/>
            </a:pPr>
            <a:r>
              <a:rPr lang="nl-NL" sz="3200" dirty="0" smtClean="0"/>
              <a:t>					    </a:t>
            </a:r>
            <a:r>
              <a:rPr lang="el-GR" sz="3200" dirty="0" smtClean="0"/>
              <a:t>Δ</a:t>
            </a:r>
            <a:r>
              <a:rPr lang="nl-NL" sz="3200" dirty="0" smtClean="0"/>
              <a:t>x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Bovengrens</a:t>
            </a:r>
            <a:r>
              <a:rPr lang="en-US" sz="3200" dirty="0" smtClean="0"/>
              <a:t>		2</a:t>
            </a:r>
            <a:r>
              <a:rPr lang="en-US" sz="3200" baseline="30000" dirty="0" smtClean="0"/>
              <a:t>(2mn + m + n</a:t>
            </a:r>
            <a:r>
              <a:rPr lang="en-US" sz="3200" baseline="30000" dirty="0" smtClean="0"/>
              <a:t>)</a:t>
            </a:r>
            <a:endParaRPr lang="en-US" sz="3200" baseline="30000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4053011" y="3328058"/>
            <a:ext cx="353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/>
              <a:t>(		)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xmlns="" val="35025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A-star </a:t>
            </a:r>
            <a:r>
              <a:rPr lang="en-US" sz="5400" b="1" dirty="0" err="1" smtClean="0">
                <a:solidFill>
                  <a:schemeClr val="accent2"/>
                </a:solidFill>
              </a:rPr>
              <a:t>algoritme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07" t="8430" r="62286" b="24744"/>
          <a:stretch>
            <a:fillRect/>
          </a:stretch>
        </p:blipFill>
        <p:spPr bwMode="auto">
          <a:xfrm>
            <a:off x="5858085" y="818962"/>
            <a:ext cx="5155904" cy="515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972065" y="150752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i.imgur.com/YjfzxXY.gif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5025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291</Words>
  <Application>Microsoft Office PowerPoint</Application>
  <PresentationFormat>Aangepast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Dia 1</vt:lpstr>
      <vt:lpstr>Chipmunks 2.0</vt:lpstr>
      <vt:lpstr>Chips &amp; Circuits</vt:lpstr>
      <vt:lpstr>Wat is de betere oplossing?</vt:lpstr>
      <vt:lpstr>Print #1</vt:lpstr>
      <vt:lpstr>Dia 6</vt:lpstr>
      <vt:lpstr>Dia 7</vt:lpstr>
      <vt:lpstr>Complexiteit – 2D</vt:lpstr>
      <vt:lpstr>A-star algoritme</vt:lpstr>
      <vt:lpstr>A-star algoritme</vt:lpstr>
      <vt:lpstr>Visualisatie</vt:lpstr>
      <vt:lpstr>Einde!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Kuipers</dc:creator>
  <cp:lastModifiedBy>Laura Veerkamp</cp:lastModifiedBy>
  <cp:revision>15</cp:revision>
  <dcterms:created xsi:type="dcterms:W3CDTF">2016-11-10T11:41:17Z</dcterms:created>
  <dcterms:modified xsi:type="dcterms:W3CDTF">2016-11-17T11:46:32Z</dcterms:modified>
</cp:coreProperties>
</file>