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64" r:id="rId4"/>
    <p:sldId id="262" r:id="rId5"/>
    <p:sldId id="257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Chips &amp; Circuits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15043" y="3612924"/>
            <a:ext cx="10961913" cy="2962048"/>
          </a:xfrm>
        </p:spPr>
        <p:txBody>
          <a:bodyPr>
            <a:normAutofit/>
          </a:bodyPr>
          <a:lstStyle/>
          <a:p>
            <a:r>
              <a:rPr lang="nl-NL" dirty="0" smtClean="0"/>
              <a:t>Optimalisering van totale </a:t>
            </a:r>
            <a:r>
              <a:rPr lang="nl-NL" dirty="0" err="1" smtClean="0"/>
              <a:t>padlengte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pPr algn="r"/>
            <a:r>
              <a:rPr lang="nl-NL" dirty="0" smtClean="0"/>
              <a:t>Laura Veerkamp</a:t>
            </a:r>
          </a:p>
          <a:p>
            <a:pPr algn="r"/>
            <a:r>
              <a:rPr lang="nl-NL" dirty="0" smtClean="0"/>
              <a:t>Floris Kuipers</a:t>
            </a:r>
          </a:p>
          <a:p>
            <a:pPr algn="r"/>
            <a:r>
              <a:rPr lang="nl-NL" dirty="0" smtClean="0"/>
              <a:t>Guido Visser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6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uristieken.nl/wiki/images/4/44/Cc1_optim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3545" y="1505047"/>
            <a:ext cx="4130271" cy="34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0" y="1517694"/>
            <a:ext cx="4084405" cy="34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67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			Van						Naar</a:t>
            </a:r>
            <a:endParaRPr lang="nl-NL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747" y="2997157"/>
            <a:ext cx="5726646" cy="278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706" y="2550127"/>
            <a:ext cx="4239984" cy="331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Ingesloten gate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127" y="1691322"/>
            <a:ext cx="5954918" cy="42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45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Stand van zaken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nl-NL" dirty="0" smtClean="0"/>
              <a:t> Oplossingen voor gerunde </a:t>
            </a:r>
            <a:r>
              <a:rPr lang="nl-NL" dirty="0" err="1" smtClean="0"/>
              <a:t>netlists</a:t>
            </a:r>
            <a:endParaRPr lang="nl-NL" dirty="0" smtClean="0"/>
          </a:p>
          <a:p>
            <a:pPr marL="0" indent="0"/>
            <a:r>
              <a:rPr lang="nl-NL" dirty="0" smtClean="0"/>
              <a:t> Sleutel in vrijhouden van </a:t>
            </a:r>
            <a:r>
              <a:rPr lang="nl-NL" dirty="0" err="1" smtClean="0"/>
              <a:t>gates</a:t>
            </a:r>
            <a:r>
              <a:rPr lang="nl-NL" dirty="0" smtClean="0"/>
              <a:t>:</a:t>
            </a:r>
          </a:p>
          <a:p>
            <a:pPr marL="457200" lvl="1" indent="0"/>
            <a:r>
              <a:rPr lang="nl-NL" dirty="0" smtClean="0"/>
              <a:t> Volgorde van </a:t>
            </a:r>
            <a:r>
              <a:rPr lang="nl-NL" dirty="0" smtClean="0"/>
              <a:t>netlist</a:t>
            </a:r>
          </a:p>
          <a:p>
            <a:pPr marL="914400" lvl="2" indent="0"/>
            <a:r>
              <a:rPr lang="nl-NL" dirty="0" smtClean="0"/>
              <a:t> Paden naar meest voorkomende </a:t>
            </a:r>
            <a:r>
              <a:rPr lang="nl-NL" dirty="0" err="1" smtClean="0"/>
              <a:t>gates</a:t>
            </a:r>
            <a:r>
              <a:rPr lang="nl-NL" dirty="0" smtClean="0"/>
              <a:t> eerst leggen, daarbinnen op lengte sorteren</a:t>
            </a:r>
            <a:endParaRPr lang="nl-NL" dirty="0" smtClean="0"/>
          </a:p>
          <a:p>
            <a:pPr marL="457200" lvl="1" indent="0"/>
            <a:r>
              <a:rPr lang="nl-NL" dirty="0" smtClean="0"/>
              <a:t> </a:t>
            </a:r>
            <a:r>
              <a:rPr lang="nl-NL" dirty="0" err="1" smtClean="0"/>
              <a:t>Cost</a:t>
            </a:r>
            <a:r>
              <a:rPr lang="nl-NL" dirty="0" smtClean="0"/>
              <a:t> om </a:t>
            </a:r>
            <a:r>
              <a:rPr lang="nl-NL" dirty="0" err="1" smtClean="0"/>
              <a:t>gates</a:t>
            </a:r>
            <a:r>
              <a:rPr lang="nl-NL" dirty="0" smtClean="0"/>
              <a:t> </a:t>
            </a:r>
            <a:r>
              <a:rPr lang="nl-NL" dirty="0" smtClean="0"/>
              <a:t>heen</a:t>
            </a:r>
          </a:p>
          <a:p>
            <a:pPr marL="914400" lvl="2" indent="0"/>
            <a:r>
              <a:rPr lang="nl-NL" dirty="0" smtClean="0"/>
              <a:t> </a:t>
            </a:r>
            <a:r>
              <a:rPr lang="nl-NL" dirty="0" smtClean="0"/>
              <a:t>Parameters voor </a:t>
            </a:r>
            <a:r>
              <a:rPr lang="nl-NL" dirty="0" err="1" smtClean="0"/>
              <a:t>children</a:t>
            </a:r>
            <a:r>
              <a:rPr lang="nl-NL" dirty="0" smtClean="0"/>
              <a:t> </a:t>
            </a:r>
            <a:r>
              <a:rPr lang="nl-NL" dirty="0" smtClean="0"/>
              <a:t>en </a:t>
            </a:r>
            <a:r>
              <a:rPr lang="nl-NL" dirty="0" err="1" smtClean="0"/>
              <a:t>grandchildren</a:t>
            </a:r>
            <a:endParaRPr lang="nl-NL" dirty="0" smtClean="0"/>
          </a:p>
          <a:p>
            <a:pPr marL="0" indent="0"/>
            <a:endParaRPr lang="nl-NL" dirty="0" smtClean="0"/>
          </a:p>
          <a:p>
            <a:pPr marL="0" indent="0"/>
            <a:r>
              <a:rPr lang="nl-NL" dirty="0" smtClean="0"/>
              <a:t> </a:t>
            </a:r>
            <a:r>
              <a:rPr lang="nl-NL" dirty="0" smtClean="0"/>
              <a:t>Werken met willekeur van </a:t>
            </a:r>
            <a:r>
              <a:rPr lang="nl-NL" dirty="0" err="1" smtClean="0"/>
              <a:t>PriorityQueue</a:t>
            </a:r>
            <a:endParaRPr lang="nl-NL" dirty="0" smtClean="0"/>
          </a:p>
          <a:p>
            <a:pPr marL="457200" lvl="1" indent="0"/>
            <a:r>
              <a:rPr lang="nl-NL" dirty="0" smtClean="0"/>
              <a:t> </a:t>
            </a:r>
            <a:r>
              <a:rPr lang="nl-NL" dirty="0" err="1" smtClean="0"/>
              <a:t>Rerun</a:t>
            </a:r>
            <a:r>
              <a:rPr lang="nl-NL" dirty="0" smtClean="0"/>
              <a:t> </a:t>
            </a:r>
            <a:r>
              <a:rPr lang="nl-NL" dirty="0" err="1" smtClean="0"/>
              <a:t>A-star</a:t>
            </a:r>
            <a:r>
              <a:rPr lang="nl-NL" dirty="0" smtClean="0"/>
              <a:t>!</a:t>
            </a:r>
            <a:endParaRPr lang="nl-NL" dirty="0" smtClean="0"/>
          </a:p>
          <a:p>
            <a:pPr marL="0" indent="0"/>
            <a:endParaRPr lang="nl-NL" dirty="0" smtClean="0"/>
          </a:p>
          <a:p>
            <a:pPr marL="457200" lvl="1" indent="0"/>
            <a:endParaRPr lang="nl-NL" dirty="0" smtClean="0"/>
          </a:p>
          <a:p>
            <a:pPr marL="457200" lvl="1" indent="0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11761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verbeteringen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 </a:t>
            </a:r>
            <a:r>
              <a:rPr lang="nl-NL" dirty="0" smtClean="0"/>
              <a:t>Hoe hoog moet de </a:t>
            </a:r>
            <a:r>
              <a:rPr lang="nl-NL" dirty="0" err="1" smtClean="0"/>
              <a:t>costs</a:t>
            </a:r>
            <a:r>
              <a:rPr lang="nl-NL" dirty="0" smtClean="0"/>
              <a:t> </a:t>
            </a:r>
            <a:r>
              <a:rPr lang="nl-NL" dirty="0" smtClean="0"/>
              <a:t>precies zijn? </a:t>
            </a:r>
            <a:r>
              <a:rPr lang="nl-NL" dirty="0" smtClean="0"/>
              <a:t>Gemiddelde totale lengte vergelijken</a:t>
            </a:r>
          </a:p>
          <a:p>
            <a:r>
              <a:rPr lang="nl-NL" dirty="0" err="1" smtClean="0"/>
              <a:t>Cost</a:t>
            </a:r>
            <a:r>
              <a:rPr lang="nl-NL" dirty="0" smtClean="0"/>
              <a:t> af laten hangen van hoe vaak een </a:t>
            </a:r>
            <a:r>
              <a:rPr lang="nl-NL" dirty="0" err="1" smtClean="0"/>
              <a:t>gate</a:t>
            </a:r>
            <a:r>
              <a:rPr lang="nl-NL" dirty="0" smtClean="0"/>
              <a:t> voorkomt in netlist</a:t>
            </a:r>
          </a:p>
          <a:p>
            <a:r>
              <a:rPr lang="nl-NL" dirty="0" smtClean="0"/>
              <a:t>Kosten voor z = 0 vlak omhoog</a:t>
            </a:r>
          </a:p>
          <a:p>
            <a:r>
              <a:rPr lang="nl-NL" dirty="0" smtClean="0"/>
              <a:t>Bij vastlopen laatste paar paden opnieuw leggen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7462" y="2540550"/>
            <a:ext cx="10515600" cy="1325562"/>
          </a:xfrm>
        </p:spPr>
        <p:txBody>
          <a:bodyPr/>
          <a:lstStyle/>
          <a:p>
            <a:pPr algn="ctr"/>
            <a:r>
              <a:rPr lang="nl-NL" smtClean="0"/>
              <a:t>Vragen/suggesties?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251</TotalTime>
  <Words>112</Words>
  <Application>Microsoft Office PowerPoint</Application>
  <PresentationFormat>Aangepast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HDOfficeLightV0</vt:lpstr>
      <vt:lpstr>Chips &amp; Circuits</vt:lpstr>
      <vt:lpstr>Dia 2</vt:lpstr>
      <vt:lpstr>Visualisatie</vt:lpstr>
      <vt:lpstr>Ingesloten gate</vt:lpstr>
      <vt:lpstr>Stand van zaken</vt:lpstr>
      <vt:lpstr>Mogelijke verbeteringen</vt:lpstr>
      <vt:lpstr>Vragen/suggesties?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Cirquits</dc:title>
  <dc:creator>guido visser</dc:creator>
  <cp:lastModifiedBy>Laura Veerkamp</cp:lastModifiedBy>
  <cp:revision>24</cp:revision>
  <dcterms:created xsi:type="dcterms:W3CDTF">2016-12-01T09:46:42Z</dcterms:created>
  <dcterms:modified xsi:type="dcterms:W3CDTF">2016-12-15T14:20:24Z</dcterms:modified>
</cp:coreProperties>
</file>