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14957-D99E-B253-2FBB-34F67E44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D5238A-3841-71FE-1936-8305A44B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C47C48-CAA9-6421-8E0A-5102FC08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545390-99DB-FBAE-A48E-7FEA76E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C99F1-9BF8-04F5-888F-8C9DDC81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2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10D8E-46C4-7F38-31DE-E5285EDB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5EA4E4-FA2C-6F9B-43F4-C3E260E5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B36E86-9102-BE06-7596-F978AA07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992873-44F2-89AC-F1F6-6CAE0A3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69C89-B35F-DF66-852C-EF621264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2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DB73B9-65C7-7E52-E99B-281BBD4F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4598B2-AEE6-0C7C-BBF7-A0219C4F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12EFE-40AD-27D4-F114-4C0D5AC5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36B8A-3E82-9035-C5EF-FE6C530D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45D1AA-25C2-85BE-F3EE-6CB4D910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88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0E13C-07C9-C770-F8AD-9226785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2F9DF6-7556-48BD-1FC9-379A6270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EE9E71-A453-8872-E1FE-A8AADBB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FBCD6-4C29-855E-258D-4A6AA996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BA6F2-5E93-2F97-401B-B01F2199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0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9486A-23D7-50E1-7696-E8B96B40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04604-58F4-B95D-ECF9-51C691A0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26511-DD19-9FE9-34B8-7BBF9EC9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4B03F-5A26-616F-71FF-FF705078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0EA5F-6809-CEB2-6FD0-1CA61D9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1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48497-3638-6853-97A1-010A9E38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A13DB7-B87E-8A8B-D2C1-6E2EDBB9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5C096E-3F71-EFCC-D660-F772FD98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D9F5F6-7E7B-2ED9-4BAE-9500E08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4C757D-5E15-95C6-6488-F9DFE116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61DA2-A006-C5A3-426E-822529B1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5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682A-19E1-5857-F9E0-10DEFFE9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B0ED5F-8804-9FEF-6D0A-580BFC3B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4D76AA-64D0-F509-C6D0-553E08A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E70F28-D69D-01D6-C9B2-315671AC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7394C3-789E-4045-26D2-CF28F493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796B51-E846-F128-A1C5-34812FF1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C31408-909F-DDB8-6A10-4E8EAE1E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345CB4-470C-CF32-F6AA-CC79098F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F264A-1357-6D71-74B8-14200A7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124E10-DE67-9211-26A1-7A8D91C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FD0D8-22F5-D932-4DEE-9B2EE2CB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14F4CA-704E-9FD7-037B-758A69A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16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4C183C-C6EC-B64D-1B56-66E646A5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99F460-B84E-6CE4-6941-24F16C31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E6D040-E041-CC35-1564-0F32054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5AEBE-0176-95D3-F894-DC5D4B79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35565-1D0F-1CF2-57D3-C704E3AF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AEA7F7-E641-73DD-7C08-7DA00208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F0CF5B-69FD-9273-C115-06B90E7A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C50C58-096E-47FC-C9EF-324301EF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524FCF-9728-3B6A-034F-6DE663A8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4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54FD2-ED93-65B9-FB82-E723CAAD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D95B53-1F0E-E943-32E4-D6DEAD09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ED29E2-142D-7202-10C4-D03BBD03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592BFD-9F46-7AD7-025A-D6F88119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94E8C4-6E03-AB8D-4480-54F856E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E01FE-0E22-B366-2D9D-D97C2586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9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4E2A8-184C-2A3A-4957-67218BD8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E7394C-5643-BC18-C366-35B09F86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D8244-A24F-BDE1-2DAB-19A31C4C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B053-AAFB-B54D-8C7D-4B928FAD8078}" type="datetimeFigureOut">
              <a:rPr lang="it-IT" smtClean="0"/>
              <a:t>20/03/24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8D300-6495-FFDB-C6BE-8E0A56F3F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BBF2C-0F1B-1AB3-79BB-8DE00034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08AF-29A9-CC4E-BFCF-49FB1742D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17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amatobimbi.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FBF2E9D-DB5C-C88A-3E90-A7D74E97F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55835"/>
            <a:ext cx="3352800" cy="157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B6E21B-D3C1-4988-94FA-78B8D6804A55}"/>
              </a:ext>
            </a:extLst>
          </p:cNvPr>
          <p:cNvSpPr txBox="1"/>
          <p:nvPr/>
        </p:nvSpPr>
        <p:spPr>
          <a:xfrm>
            <a:off x="3045619" y="2367185"/>
            <a:ext cx="61007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it-IT" sz="2000" cap="small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Dipartimento di Ingegneria </a:t>
            </a:r>
            <a:br>
              <a:rPr lang="it-IT" sz="2000" cap="small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cap="small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Elettrica Elettronica e Informatica</a:t>
            </a:r>
            <a:endParaRPr lang="it-IT" sz="20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600" cap="small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Corso di Laurea in Ingegneria Informatica</a:t>
            </a:r>
            <a:r>
              <a:rPr lang="it-IT" dirty="0">
                <a:effectLst/>
              </a:rPr>
              <a:t> </a:t>
            </a:r>
            <a:endParaRPr lang="it-IT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72BD257E-F070-62B0-DD4F-3CEBAA31560A}"/>
              </a:ext>
            </a:extLst>
          </p:cNvPr>
          <p:cNvCxnSpPr/>
          <p:nvPr/>
        </p:nvCxnSpPr>
        <p:spPr>
          <a:xfrm>
            <a:off x="2202656" y="4329113"/>
            <a:ext cx="75295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9BB01A79-C69A-B22D-4F91-C202BD232901}"/>
              </a:ext>
            </a:extLst>
          </p:cNvPr>
          <p:cNvCxnSpPr/>
          <p:nvPr/>
        </p:nvCxnSpPr>
        <p:spPr>
          <a:xfrm>
            <a:off x="2202656" y="5910263"/>
            <a:ext cx="75295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276E06-83B0-2440-A96B-4D54DCE64970}"/>
              </a:ext>
            </a:extLst>
          </p:cNvPr>
          <p:cNvSpPr txBox="1"/>
          <p:nvPr/>
        </p:nvSpPr>
        <p:spPr>
          <a:xfrm>
            <a:off x="4683594" y="6066955"/>
            <a:ext cx="28248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tabLst>
                <a:tab pos="2619375" algn="l"/>
              </a:tabLst>
            </a:pPr>
            <a:r>
              <a:rPr lang="it-IT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 Accademico 2023-24</a:t>
            </a:r>
          </a:p>
          <a:p>
            <a:br>
              <a:rPr lang="it-IT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A439385-FE69-41C1-8B18-79998ED8E1D2}"/>
              </a:ext>
            </a:extLst>
          </p:cNvPr>
          <p:cNvSpPr txBox="1"/>
          <p:nvPr/>
        </p:nvSpPr>
        <p:spPr>
          <a:xfrm>
            <a:off x="4667250" y="521244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Georgia" panose="02040502050405020303" pitchFamily="18" charset="0"/>
              </a:rPr>
              <a:t>Corso di Web Programming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A76864-0A34-2237-A288-8023D56101FA}"/>
              </a:ext>
            </a:extLst>
          </p:cNvPr>
          <p:cNvSpPr txBox="1"/>
          <p:nvPr/>
        </p:nvSpPr>
        <p:spPr>
          <a:xfrm>
            <a:off x="4667250" y="465982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LAURA ZANTE</a:t>
            </a:r>
          </a:p>
        </p:txBody>
      </p:sp>
    </p:spTree>
    <p:extLst>
      <p:ext uri="{BB962C8B-B14F-4D97-AF65-F5344CB8AC3E}">
        <p14:creationId xmlns:p14="http://schemas.microsoft.com/office/powerpoint/2010/main" val="26452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A7109-8CD3-8F71-035A-BBB9D2A2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356362"/>
            <a:ext cx="8705088" cy="538734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Georgia" panose="02040502050405020303" pitchFamily="18" charset="0"/>
                <a:ea typeface="Apple Symbols" panose="02000000000000000000" pitchFamily="2" charset="-79"/>
                <a:cs typeface="Al Nile" pitchFamily="2" charset="-78"/>
              </a:rPr>
              <a:t>Il sito che ho scelto di riprodurre è </a:t>
            </a:r>
            <a:r>
              <a:rPr lang="it-IT" sz="1800" b="1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www.amatobimbi.it</a:t>
            </a:r>
            <a:endParaRPr lang="it-IT" sz="1800" b="1" i="1" u="sng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A3FA891-6EE5-F682-E6F1-D4A34C7B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1225296"/>
            <a:ext cx="4127500" cy="143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1521C9-F52F-1574-11DB-E73C7C10122B}"/>
              </a:ext>
            </a:extLst>
          </p:cNvPr>
          <p:cNvSpPr txBox="1"/>
          <p:nvPr/>
        </p:nvSpPr>
        <p:spPr>
          <a:xfrm>
            <a:off x="2938271" y="3132732"/>
            <a:ext cx="57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 err="1">
                <a:latin typeface="Georgia" panose="02040502050405020303" pitchFamily="18" charset="0"/>
              </a:rPr>
              <a:t>url</a:t>
            </a:r>
            <a:r>
              <a:rPr lang="it-IT" sz="1800" dirty="0">
                <a:latin typeface="Georgia" panose="02040502050405020303" pitchFamily="18" charset="0"/>
              </a:rPr>
              <a:t> del sito web: </a:t>
            </a:r>
            <a:r>
              <a:rPr lang="it-IT" sz="1800" b="1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https://</a:t>
            </a:r>
            <a:r>
              <a:rPr lang="it-IT" sz="1800" b="1" i="1" u="sng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www.amatobimbi.it</a:t>
            </a:r>
            <a:r>
              <a:rPr lang="it-IT" sz="1800" b="1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it-IT" sz="1800" b="1" i="1" u="sng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it</a:t>
            </a:r>
            <a:r>
              <a:rPr lang="it-IT" sz="1800" b="1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/</a:t>
            </a:r>
            <a:endParaRPr lang="it-IT" dirty="0"/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64A8AC8D-7D62-6E9A-96CC-FBE6B2B2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3686730"/>
            <a:ext cx="2276475" cy="22764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D77067-1822-706A-CCC9-ADAA0AB25F3D}"/>
              </a:ext>
            </a:extLst>
          </p:cNvPr>
          <p:cNvSpPr txBox="1"/>
          <p:nvPr/>
        </p:nvSpPr>
        <p:spPr>
          <a:xfrm>
            <a:off x="2938271" y="5963205"/>
            <a:ext cx="57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QR-Code</a:t>
            </a:r>
            <a:r>
              <a:rPr lang="it-IT" sz="1800" dirty="0">
                <a:latin typeface="Georgia" panose="02040502050405020303" pitchFamily="18" charset="0"/>
              </a:rPr>
              <a:t> del sito web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682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estiti, schermata, Sito Web&#10;&#10;Descrizione generata automaticamente">
            <a:extLst>
              <a:ext uri="{FF2B5EF4-FFF2-40B4-BE49-F238E27FC236}">
                <a16:creationId xmlns:a16="http://schemas.microsoft.com/office/drawing/2014/main" id="{191E9AFD-549F-4A83-15A9-45AFC41E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143256"/>
            <a:ext cx="10514381" cy="65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di Office</vt:lpstr>
      <vt:lpstr>Presentazione standard di PowerPoint</vt:lpstr>
      <vt:lpstr>Il sito che ho scelto di riprodurre è www.amatobimbi.it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ZANTE</dc:creator>
  <cp:lastModifiedBy>LAURA ZANTE</cp:lastModifiedBy>
  <cp:revision>1</cp:revision>
  <dcterms:created xsi:type="dcterms:W3CDTF">2024-03-20T12:55:58Z</dcterms:created>
  <dcterms:modified xsi:type="dcterms:W3CDTF">2024-03-20T14:24:36Z</dcterms:modified>
</cp:coreProperties>
</file>