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2" r:id="rId5"/>
    <p:sldId id="260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C94D1-3836-417C-BD4D-AEFE5333FB49}" v="453" dt="2024-03-03T13:14:06.056"/>
    <p1510:client id="{D058BEDC-59C2-B04D-6ED9-F6FFCCC6A32A}" v="197" dt="2024-03-03T19:08:1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DBEB1-B8AC-4D95-A63B-24DF531333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742CB7-F653-454F-8D92-25B5D082ACE8}">
      <dgm:prSet/>
      <dgm:spPr/>
      <dgm:t>
        <a:bodyPr/>
        <a:lstStyle/>
        <a:p>
          <a:r>
            <a:rPr lang="en-US" u="sng" dirty="0" err="1">
              <a:latin typeface="Univers"/>
            </a:rPr>
            <a:t>Objectifs</a:t>
          </a:r>
          <a:r>
            <a:rPr lang="en-US" u="sng" dirty="0"/>
            <a:t> de </a:t>
          </a:r>
          <a:r>
            <a:rPr lang="en-US" u="sng" dirty="0" err="1"/>
            <a:t>notre</a:t>
          </a:r>
          <a:r>
            <a:rPr lang="en-US" u="sng" dirty="0"/>
            <a:t> </a:t>
          </a:r>
          <a:r>
            <a:rPr lang="en-US" u="sng" dirty="0" err="1"/>
            <a:t>projet</a:t>
          </a:r>
          <a:endParaRPr lang="en-US" dirty="0" err="1"/>
        </a:p>
      </dgm:t>
    </dgm:pt>
    <dgm:pt modelId="{7D7AEC3C-13D3-4AB6-8392-A8601C0B5788}" type="parTrans" cxnId="{AEA11ACA-0FAC-4D2C-AAD9-188028306356}">
      <dgm:prSet/>
      <dgm:spPr/>
      <dgm:t>
        <a:bodyPr/>
        <a:lstStyle/>
        <a:p>
          <a:endParaRPr lang="en-US"/>
        </a:p>
      </dgm:t>
    </dgm:pt>
    <dgm:pt modelId="{D3C52435-4E71-4574-8501-A1D20FCAE38A}" type="sibTrans" cxnId="{AEA11ACA-0FAC-4D2C-AAD9-188028306356}">
      <dgm:prSet/>
      <dgm:spPr/>
      <dgm:t>
        <a:bodyPr/>
        <a:lstStyle/>
        <a:p>
          <a:endParaRPr lang="en-US"/>
        </a:p>
      </dgm:t>
    </dgm:pt>
    <dgm:pt modelId="{415540EC-FECB-4916-96C2-6A6B90A0E82E}">
      <dgm:prSet/>
      <dgm:spPr/>
      <dgm:t>
        <a:bodyPr/>
        <a:lstStyle/>
        <a:p>
          <a:r>
            <a:rPr lang="en-US" dirty="0" err="1"/>
            <a:t>Créer</a:t>
          </a:r>
          <a:r>
            <a:rPr lang="en-US" dirty="0"/>
            <a:t> deux modules </a:t>
          </a:r>
          <a:r>
            <a:rPr lang="en-US" dirty="0">
              <a:latin typeface="Univers"/>
            </a:rPr>
            <a:t>émetteur/récepteur</a:t>
          </a:r>
          <a:endParaRPr lang="en-US" dirty="0"/>
        </a:p>
      </dgm:t>
    </dgm:pt>
    <dgm:pt modelId="{B39C95FC-EED3-4824-B430-BBBA59EEA7F8}" type="parTrans" cxnId="{8D139705-2B65-458D-840B-F83321B56090}">
      <dgm:prSet/>
      <dgm:spPr/>
      <dgm:t>
        <a:bodyPr/>
        <a:lstStyle/>
        <a:p>
          <a:endParaRPr lang="en-US"/>
        </a:p>
      </dgm:t>
    </dgm:pt>
    <dgm:pt modelId="{61FF0904-55C8-4F90-92CB-F541E87B9BAF}" type="sibTrans" cxnId="{8D139705-2B65-458D-840B-F83321B56090}">
      <dgm:prSet/>
      <dgm:spPr/>
      <dgm:t>
        <a:bodyPr/>
        <a:lstStyle/>
        <a:p>
          <a:endParaRPr lang="en-US"/>
        </a:p>
      </dgm:t>
    </dgm:pt>
    <dgm:pt modelId="{D66C4C0E-4424-4668-A564-60661AE755FB}">
      <dgm:prSet/>
      <dgm:spPr/>
      <dgm:t>
        <a:bodyPr/>
        <a:lstStyle/>
        <a:p>
          <a:r>
            <a:rPr lang="en-US" dirty="0" err="1"/>
            <a:t>Ajouter</a:t>
          </a:r>
          <a:r>
            <a:rPr lang="en-US" dirty="0"/>
            <a:t> à </a:t>
          </a:r>
          <a:r>
            <a:rPr lang="en-US" dirty="0" err="1"/>
            <a:t>cela</a:t>
          </a:r>
          <a:r>
            <a:rPr lang="en-US" dirty="0"/>
            <a:t> un module </a:t>
          </a:r>
          <a:r>
            <a:rPr lang="en-US" dirty="0" err="1"/>
            <a:t>permettant</a:t>
          </a:r>
          <a:r>
            <a:rPr lang="en-US" dirty="0"/>
            <a:t> </a:t>
          </a:r>
          <a:r>
            <a:rPr lang="en-US" dirty="0" err="1"/>
            <a:t>d'envoyer</a:t>
          </a:r>
          <a:r>
            <a:rPr lang="en-US" dirty="0"/>
            <a:t> un message </a:t>
          </a:r>
          <a:r>
            <a:rPr lang="en-US" dirty="0" err="1"/>
            <a:t>d'urgence</a:t>
          </a:r>
          <a:r>
            <a:rPr lang="en-US" dirty="0"/>
            <a:t> aux </a:t>
          </a:r>
          <a:r>
            <a:rPr lang="en-US" dirty="0">
              <a:latin typeface="Univers"/>
            </a:rPr>
            <a:t>pompiers</a:t>
          </a:r>
          <a:r>
            <a:rPr lang="en-US" dirty="0"/>
            <a:t> avec les </a:t>
          </a:r>
          <a:r>
            <a:rPr lang="en-US" dirty="0" err="1"/>
            <a:t>coordonnées</a:t>
          </a:r>
          <a:r>
            <a:rPr lang="en-US" dirty="0"/>
            <a:t> GPS</a:t>
          </a:r>
        </a:p>
      </dgm:t>
    </dgm:pt>
    <dgm:pt modelId="{AFBE76EE-AE8E-4D49-942D-E985DD75CFAC}" type="parTrans" cxnId="{75C6A9E8-14FF-41EA-BCB8-0AC398B9D643}">
      <dgm:prSet/>
      <dgm:spPr/>
      <dgm:t>
        <a:bodyPr/>
        <a:lstStyle/>
        <a:p>
          <a:endParaRPr lang="en-US"/>
        </a:p>
      </dgm:t>
    </dgm:pt>
    <dgm:pt modelId="{81F1BDEE-5EC7-478C-81DE-C6769270221D}" type="sibTrans" cxnId="{75C6A9E8-14FF-41EA-BCB8-0AC398B9D643}">
      <dgm:prSet/>
      <dgm:spPr/>
      <dgm:t>
        <a:bodyPr/>
        <a:lstStyle/>
        <a:p>
          <a:endParaRPr lang="en-US"/>
        </a:p>
      </dgm:t>
    </dgm:pt>
    <dgm:pt modelId="{1E261C95-DE56-451A-B691-08683D50BF3A}" type="pres">
      <dgm:prSet presAssocID="{334DBEB1-B8AC-4D95-A63B-24DF5313338A}" presName="linear" presStyleCnt="0">
        <dgm:presLayoutVars>
          <dgm:animLvl val="lvl"/>
          <dgm:resizeHandles val="exact"/>
        </dgm:presLayoutVars>
      </dgm:prSet>
      <dgm:spPr/>
    </dgm:pt>
    <dgm:pt modelId="{D3F273EB-0AEB-4A31-A7C5-3F5D448F4568}" type="pres">
      <dgm:prSet presAssocID="{7C742CB7-F653-454F-8D92-25B5D082ACE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ACA05C9-7C83-4151-B432-AB20219FD715}" type="pres">
      <dgm:prSet presAssocID="{7C742CB7-F653-454F-8D92-25B5D082ACE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139705-2B65-458D-840B-F83321B56090}" srcId="{7C742CB7-F653-454F-8D92-25B5D082ACE8}" destId="{415540EC-FECB-4916-96C2-6A6B90A0E82E}" srcOrd="0" destOrd="0" parTransId="{B39C95FC-EED3-4824-B430-BBBA59EEA7F8}" sibTransId="{61FF0904-55C8-4F90-92CB-F541E87B9BAF}"/>
    <dgm:cxn modelId="{85217B18-F9C0-4E2D-A8F0-B3A95B2AAB08}" type="presOf" srcId="{415540EC-FECB-4916-96C2-6A6B90A0E82E}" destId="{8ACA05C9-7C83-4151-B432-AB20219FD715}" srcOrd="0" destOrd="0" presId="urn:microsoft.com/office/officeart/2005/8/layout/vList2"/>
    <dgm:cxn modelId="{86639C3D-893D-4526-B704-76EEFAB8D60B}" type="presOf" srcId="{334DBEB1-B8AC-4D95-A63B-24DF5313338A}" destId="{1E261C95-DE56-451A-B691-08683D50BF3A}" srcOrd="0" destOrd="0" presId="urn:microsoft.com/office/officeart/2005/8/layout/vList2"/>
    <dgm:cxn modelId="{DDD0DD89-2CE1-4B4C-A8CD-4E0D5C4DDB9E}" type="presOf" srcId="{7C742CB7-F653-454F-8D92-25B5D082ACE8}" destId="{D3F273EB-0AEB-4A31-A7C5-3F5D448F4568}" srcOrd="0" destOrd="0" presId="urn:microsoft.com/office/officeart/2005/8/layout/vList2"/>
    <dgm:cxn modelId="{D2B8DEBA-040E-4032-9360-922A0867DDF6}" type="presOf" srcId="{D66C4C0E-4424-4668-A564-60661AE755FB}" destId="{8ACA05C9-7C83-4151-B432-AB20219FD715}" srcOrd="0" destOrd="1" presId="urn:microsoft.com/office/officeart/2005/8/layout/vList2"/>
    <dgm:cxn modelId="{AEA11ACA-0FAC-4D2C-AAD9-188028306356}" srcId="{334DBEB1-B8AC-4D95-A63B-24DF5313338A}" destId="{7C742CB7-F653-454F-8D92-25B5D082ACE8}" srcOrd="0" destOrd="0" parTransId="{7D7AEC3C-13D3-4AB6-8392-A8601C0B5788}" sibTransId="{D3C52435-4E71-4574-8501-A1D20FCAE38A}"/>
    <dgm:cxn modelId="{75C6A9E8-14FF-41EA-BCB8-0AC398B9D643}" srcId="{7C742CB7-F653-454F-8D92-25B5D082ACE8}" destId="{D66C4C0E-4424-4668-A564-60661AE755FB}" srcOrd="1" destOrd="0" parTransId="{AFBE76EE-AE8E-4D49-942D-E985DD75CFAC}" sibTransId="{81F1BDEE-5EC7-478C-81DE-C6769270221D}"/>
    <dgm:cxn modelId="{1A3D6AF7-F6C1-4D1D-A7B0-1F10C9DBE423}" type="presParOf" srcId="{1E261C95-DE56-451A-B691-08683D50BF3A}" destId="{D3F273EB-0AEB-4A31-A7C5-3F5D448F4568}" srcOrd="0" destOrd="0" presId="urn:microsoft.com/office/officeart/2005/8/layout/vList2"/>
    <dgm:cxn modelId="{856ED19F-BAA6-4776-8773-0433164EEAB1}" type="presParOf" srcId="{1E261C95-DE56-451A-B691-08683D50BF3A}" destId="{8ACA05C9-7C83-4151-B432-AB20219FD71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273EB-0AEB-4A31-A7C5-3F5D448F4568}">
      <dsp:nvSpPr>
        <dsp:cNvPr id="0" name=""/>
        <dsp:cNvSpPr/>
      </dsp:nvSpPr>
      <dsp:spPr>
        <a:xfrm>
          <a:off x="0" y="10298"/>
          <a:ext cx="6245265" cy="1842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u="sng" kern="1200" dirty="0" err="1">
              <a:latin typeface="Univers"/>
            </a:rPr>
            <a:t>Objectifs</a:t>
          </a:r>
          <a:r>
            <a:rPr lang="en-US" sz="4500" u="sng" kern="1200" dirty="0"/>
            <a:t> de </a:t>
          </a:r>
          <a:r>
            <a:rPr lang="en-US" sz="4500" u="sng" kern="1200" dirty="0" err="1"/>
            <a:t>notre</a:t>
          </a:r>
          <a:r>
            <a:rPr lang="en-US" sz="4500" u="sng" kern="1200" dirty="0"/>
            <a:t> </a:t>
          </a:r>
          <a:r>
            <a:rPr lang="en-US" sz="4500" u="sng" kern="1200" dirty="0" err="1"/>
            <a:t>projet</a:t>
          </a:r>
          <a:endParaRPr lang="en-US" sz="4500" kern="1200" dirty="0" err="1"/>
        </a:p>
      </dsp:txBody>
      <dsp:txXfrm>
        <a:off x="89956" y="100254"/>
        <a:ext cx="6065353" cy="1662838"/>
      </dsp:txXfrm>
    </dsp:sp>
    <dsp:sp modelId="{8ACA05C9-7C83-4151-B432-AB20219FD715}">
      <dsp:nvSpPr>
        <dsp:cNvPr id="0" name=""/>
        <dsp:cNvSpPr/>
      </dsp:nvSpPr>
      <dsp:spPr>
        <a:xfrm>
          <a:off x="0" y="1853048"/>
          <a:ext cx="6245265" cy="3725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 err="1"/>
            <a:t>Créer</a:t>
          </a:r>
          <a:r>
            <a:rPr lang="en-US" sz="3500" kern="1200" dirty="0"/>
            <a:t> deux modules </a:t>
          </a:r>
          <a:r>
            <a:rPr lang="en-US" sz="3500" kern="1200" dirty="0">
              <a:latin typeface="Univers"/>
            </a:rPr>
            <a:t>émetteur/récepteur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 err="1"/>
            <a:t>Ajouter</a:t>
          </a:r>
          <a:r>
            <a:rPr lang="en-US" sz="3500" kern="1200" dirty="0"/>
            <a:t> à </a:t>
          </a:r>
          <a:r>
            <a:rPr lang="en-US" sz="3500" kern="1200" dirty="0" err="1"/>
            <a:t>cela</a:t>
          </a:r>
          <a:r>
            <a:rPr lang="en-US" sz="3500" kern="1200" dirty="0"/>
            <a:t> un module </a:t>
          </a:r>
          <a:r>
            <a:rPr lang="en-US" sz="3500" kern="1200" dirty="0" err="1"/>
            <a:t>permettant</a:t>
          </a:r>
          <a:r>
            <a:rPr lang="en-US" sz="3500" kern="1200" dirty="0"/>
            <a:t> </a:t>
          </a:r>
          <a:r>
            <a:rPr lang="en-US" sz="3500" kern="1200" dirty="0" err="1"/>
            <a:t>d'envoyer</a:t>
          </a:r>
          <a:r>
            <a:rPr lang="en-US" sz="3500" kern="1200" dirty="0"/>
            <a:t> un message </a:t>
          </a:r>
          <a:r>
            <a:rPr lang="en-US" sz="3500" kern="1200" dirty="0" err="1"/>
            <a:t>d'urgence</a:t>
          </a:r>
          <a:r>
            <a:rPr lang="en-US" sz="3500" kern="1200" dirty="0"/>
            <a:t> aux </a:t>
          </a:r>
          <a:r>
            <a:rPr lang="en-US" sz="3500" kern="1200" dirty="0">
              <a:latin typeface="Univers"/>
            </a:rPr>
            <a:t>pompiers</a:t>
          </a:r>
          <a:r>
            <a:rPr lang="en-US" sz="3500" kern="1200" dirty="0"/>
            <a:t> avec les </a:t>
          </a:r>
          <a:r>
            <a:rPr lang="en-US" sz="3500" kern="1200" dirty="0" err="1"/>
            <a:t>coordonnées</a:t>
          </a:r>
          <a:r>
            <a:rPr lang="en-US" sz="3500" kern="1200" dirty="0"/>
            <a:t> GPS</a:t>
          </a:r>
        </a:p>
      </dsp:txBody>
      <dsp:txXfrm>
        <a:off x="0" y="1853048"/>
        <a:ext cx="6245265" cy="3725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2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41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0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0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8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4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22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31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7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78043" y="451517"/>
            <a:ext cx="5309140" cy="1822938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bg1"/>
                </a:solidFill>
              </a:rPr>
              <a:t>DVA</a:t>
            </a:r>
            <a:br>
              <a:rPr lang="fr-FR" sz="5000" dirty="0"/>
            </a:br>
            <a:r>
              <a:rPr lang="fr-FR" sz="2800" dirty="0">
                <a:solidFill>
                  <a:schemeClr val="bg1"/>
                </a:solidFill>
                <a:latin typeface="Sitka Heading"/>
              </a:rPr>
              <a:t>détecteur de victimes d'avalanche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Projet réalisé par DUDON Axel et BECHTOLD Laura</a:t>
            </a:r>
          </a:p>
        </p:txBody>
      </p:sp>
      <p:sp>
        <p:nvSpPr>
          <p:cNvPr id="11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 descr="L'extrême en vidéo : une avalanche engloutit le skieur Julien Lopez">
            <a:extLst>
              <a:ext uri="{FF2B5EF4-FFF2-40B4-BE49-F238E27FC236}">
                <a16:creationId xmlns:a16="http://schemas.microsoft.com/office/drawing/2014/main" id="{4281872B-96BC-5B37-AB2D-B18E97B74C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129" r="12621" b="-1"/>
          <a:stretch/>
        </p:blipFill>
        <p:spPr>
          <a:xfrm>
            <a:off x="6036086" y="925230"/>
            <a:ext cx="6155914" cy="5932771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2837C-5BBF-DD9F-75EB-C924CE39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4500">
                <a:solidFill>
                  <a:schemeClr val="bg1"/>
                </a:solidFill>
              </a:rPr>
              <a:t>Introduction 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E16CC8-407C-5A23-4808-6FA165FB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75305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08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7D1A-D88C-D133-972A-8132B348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 Heltec Wifi LoRa 32 v1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9BDC8D-BAC7-A40C-23AA-652A71B9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993" y="3123651"/>
            <a:ext cx="5833787" cy="3345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lphaLcParenR"/>
            </a:pPr>
            <a:r>
              <a:rPr lang="en-US" sz="2400" b="1" u="sng" dirty="0" err="1">
                <a:solidFill>
                  <a:schemeClr val="bg1"/>
                </a:solidFill>
              </a:rPr>
              <a:t>Présentation</a:t>
            </a:r>
            <a:r>
              <a:rPr lang="en-US" sz="2400" b="1" u="sng" dirty="0">
                <a:solidFill>
                  <a:schemeClr val="bg1"/>
                </a:solidFill>
              </a:rPr>
              <a:t> du module</a:t>
            </a:r>
          </a:p>
          <a:p>
            <a:pPr marL="457200" indent="-457200">
              <a:buAutoNum type="alphaLcParenR"/>
            </a:pPr>
            <a:endParaRPr lang="en-US" sz="24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 module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constitué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-Une </a:t>
            </a:r>
            <a:r>
              <a:rPr lang="en-US" sz="2400" dirty="0" err="1">
                <a:solidFill>
                  <a:schemeClr val="bg1"/>
                </a:solidFill>
              </a:rPr>
              <a:t>antenne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-Un </a:t>
            </a:r>
            <a:r>
              <a:rPr lang="en-US" sz="2400" dirty="0" err="1">
                <a:solidFill>
                  <a:schemeClr val="bg1"/>
                </a:solidFill>
              </a:rPr>
              <a:t>microprocesseur</a:t>
            </a:r>
            <a:r>
              <a:rPr lang="en-US" sz="2400" dirty="0">
                <a:solidFill>
                  <a:schemeClr val="bg1"/>
                </a:solidFill>
              </a:rPr>
              <a:t> ESP32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-Un </a:t>
            </a:r>
            <a:r>
              <a:rPr lang="en-US" sz="2400" dirty="0" err="1">
                <a:solidFill>
                  <a:schemeClr val="bg1"/>
                </a:solidFill>
              </a:rPr>
              <a:t>écran</a:t>
            </a:r>
            <a:r>
              <a:rPr lang="en-US" sz="2400" dirty="0">
                <a:solidFill>
                  <a:schemeClr val="bg1"/>
                </a:solidFill>
              </a:rPr>
              <a:t> OLED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-Une interface LoRa</a:t>
            </a: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11910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9AC703-9FEF-6D87-21A6-DDDCB6B78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666"/>
          <a:stretch/>
        </p:blipFill>
        <p:spPr>
          <a:xfrm>
            <a:off x="1366432" y="2530057"/>
            <a:ext cx="3707972" cy="3707972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</p:spPr>
      </p:pic>
      <p:sp>
        <p:nvSpPr>
          <p:cNvPr id="37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5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7D1A-D88C-D133-972A-8132B348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Module Heltec Wifi LoRa 32 v1 </a:t>
            </a:r>
          </a:p>
        </p:txBody>
      </p:sp>
      <p:sp>
        <p:nvSpPr>
          <p:cNvPr id="5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49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E8740-ACF9-9070-CB19-75D34AB3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51" y="165871"/>
            <a:ext cx="1765441" cy="2353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41CB6-C9E4-AAD2-0DE6-D6C92A3D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29" y="3684772"/>
            <a:ext cx="2202200" cy="275275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9BDC8D-BAC7-A40C-23AA-652A71B9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b) </a:t>
            </a:r>
            <a:r>
              <a:rPr lang="en-US" sz="1800" b="1" u="sng" dirty="0" err="1"/>
              <a:t>Branchements</a:t>
            </a:r>
            <a:endParaRPr lang="en-US" sz="1800" b="1" u="sng" dirty="0"/>
          </a:p>
          <a:p>
            <a:pPr marL="457200" indent="-457200">
              <a:buAutoNum type="alphaLcParenR"/>
            </a:pPr>
            <a:endParaRPr lang="en-US" sz="1800" u="sng" dirty="0"/>
          </a:p>
          <a:p>
            <a:pPr marL="0" indent="0">
              <a:buNone/>
            </a:pPr>
            <a:r>
              <a:rPr lang="en-US" sz="1800" dirty="0" err="1"/>
              <a:t>Utilisation</a:t>
            </a:r>
            <a:r>
              <a:rPr lang="en-US" sz="1800" dirty="0"/>
              <a:t> de </a:t>
            </a:r>
            <a:r>
              <a:rPr lang="en-US" sz="1800" dirty="0" err="1"/>
              <a:t>branchements</a:t>
            </a:r>
            <a:r>
              <a:rPr lang="en-US" sz="1800" dirty="0"/>
              <a:t> vu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cours</a:t>
            </a:r>
            <a:endParaRPr lang="en-US" sz="1800" dirty="0"/>
          </a:p>
          <a:p>
            <a:pPr marL="457200" indent="-457200">
              <a:buAutoNum type="alphaLcParenR"/>
            </a:pPr>
            <a:endParaRPr lang="en-US" sz="1800" u="sng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16FE1-6911-6075-C882-B748BE3C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2200" b="1" cap="all">
                <a:ea typeface="+mj-lt"/>
                <a:cs typeface="+mj-lt"/>
              </a:rPr>
              <a:t>MODULE HELTEC WIFI LORA 32 V1</a:t>
            </a:r>
            <a:endParaRPr lang="en-US" sz="2200">
              <a:ea typeface="+mj-lt"/>
              <a:cs typeface="+mj-lt"/>
            </a:endParaRPr>
          </a:p>
          <a:p>
            <a:endParaRPr lang="en-US" sz="2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e image contenant texte, lettre, capture d’écran, Visage humain&#10;&#10;Description générée automatiquement">
            <a:extLst>
              <a:ext uri="{FF2B5EF4-FFF2-40B4-BE49-F238E27FC236}">
                <a16:creationId xmlns:a16="http://schemas.microsoft.com/office/drawing/2014/main" id="{6D59A23F-9ADC-79E7-B6B8-BE1ED7E0E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6" t="53614" r="47615" b="25010"/>
          <a:stretch/>
        </p:blipFill>
        <p:spPr>
          <a:xfrm>
            <a:off x="279143" y="1467699"/>
            <a:ext cx="5221625" cy="39226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E17F-7F2C-C926-EA33-E9E56678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c) Code </a:t>
            </a:r>
          </a:p>
          <a:p>
            <a:pPr marL="0" indent="0">
              <a:buNone/>
            </a:pPr>
            <a:r>
              <a:rPr lang="en-US" sz="1800" dirty="0"/>
              <a:t>Si le DVA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mode </a:t>
            </a:r>
            <a:r>
              <a:rPr lang="en-US" sz="1800" dirty="0" err="1"/>
              <a:t>emetteur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-il </a:t>
            </a:r>
            <a:r>
              <a:rPr lang="en-US" sz="1800" dirty="0" err="1"/>
              <a:t>envoie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boucle des </a:t>
            </a:r>
            <a:r>
              <a:rPr lang="en-US" sz="1800" dirty="0" err="1"/>
              <a:t>ondes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affichant</a:t>
            </a:r>
            <a:r>
              <a:rPr lang="en-US" sz="1800" dirty="0"/>
              <a:t> un message sur </a:t>
            </a:r>
            <a:r>
              <a:rPr lang="en-US" sz="1800" dirty="0" err="1"/>
              <a:t>l'écran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Si le DVA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mode </a:t>
            </a:r>
            <a:r>
              <a:rPr lang="en-US" sz="1800" dirty="0" err="1"/>
              <a:t>récepteur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-il </a:t>
            </a:r>
            <a:r>
              <a:rPr lang="en-US" sz="1800" dirty="0" err="1"/>
              <a:t>capte</a:t>
            </a:r>
            <a:r>
              <a:rPr lang="en-US" sz="1800" dirty="0"/>
              <a:t> les </a:t>
            </a:r>
            <a:r>
              <a:rPr lang="en-US" sz="1800" dirty="0" err="1"/>
              <a:t>ondes</a:t>
            </a:r>
            <a:r>
              <a:rPr lang="en-US" sz="1800" dirty="0"/>
              <a:t> et </a:t>
            </a:r>
            <a:r>
              <a:rPr lang="en-US" sz="1800" dirty="0" err="1"/>
              <a:t>analyse</a:t>
            </a:r>
            <a:r>
              <a:rPr lang="en-US" sz="1800" dirty="0"/>
              <a:t> la </a:t>
            </a:r>
            <a:r>
              <a:rPr lang="en-US" sz="1800" dirty="0" err="1"/>
              <a:t>valeur</a:t>
            </a:r>
            <a:r>
              <a:rPr lang="en-US" sz="1800" dirty="0"/>
              <a:t> de la force de </a:t>
            </a:r>
            <a:r>
              <a:rPr lang="en-US" sz="1800" dirty="0" err="1"/>
              <a:t>l'onde</a:t>
            </a:r>
            <a:r>
              <a:rPr lang="en-US" sz="1800" dirty="0"/>
              <a:t> </a:t>
            </a:r>
            <a:r>
              <a:rPr lang="en-US" sz="1800" dirty="0" err="1"/>
              <a:t>reçu</a:t>
            </a:r>
            <a:r>
              <a:rPr lang="en-US" sz="1800" dirty="0"/>
              <a:t> (RSSI) et </a:t>
            </a:r>
            <a:r>
              <a:rPr lang="en-US" sz="1800" dirty="0" err="1"/>
              <a:t>selon</a:t>
            </a:r>
            <a:r>
              <a:rPr lang="en-US" sz="1800" dirty="0"/>
              <a:t> </a:t>
            </a:r>
            <a:r>
              <a:rPr lang="en-US" sz="1800" dirty="0" err="1"/>
              <a:t>cette</a:t>
            </a:r>
            <a:r>
              <a:rPr lang="en-US" sz="1800" dirty="0"/>
              <a:t> </a:t>
            </a:r>
            <a:r>
              <a:rPr lang="en-US" sz="1800" dirty="0" err="1"/>
              <a:t>valeur</a:t>
            </a:r>
            <a:r>
              <a:rPr lang="en-US" sz="1800" dirty="0"/>
              <a:t> le DVA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émettre</a:t>
            </a:r>
            <a:r>
              <a:rPr lang="en-US" sz="1800" dirty="0"/>
              <a:t> un son et </a:t>
            </a:r>
            <a:r>
              <a:rPr lang="en-US" sz="1800" dirty="0" err="1"/>
              <a:t>afficher</a:t>
            </a:r>
            <a:r>
              <a:rPr lang="en-US" sz="1800" dirty="0"/>
              <a:t> un message.</a:t>
            </a:r>
          </a:p>
          <a:p>
            <a:pPr marL="0" indent="0">
              <a:buNone/>
            </a:pPr>
            <a:r>
              <a:rPr lang="en-US" sz="1800" dirty="0"/>
              <a:t>Pour changer de mode il </a:t>
            </a:r>
            <a:r>
              <a:rPr lang="en-US" sz="1800" dirty="0" err="1"/>
              <a:t>suffit</a:t>
            </a:r>
            <a:r>
              <a:rPr lang="en-US" sz="1800" dirty="0"/>
              <a:t> </a:t>
            </a:r>
            <a:r>
              <a:rPr lang="en-US" sz="1800" dirty="0" err="1"/>
              <a:t>d'appuyer</a:t>
            </a:r>
            <a:r>
              <a:rPr lang="en-US" sz="1800" dirty="0"/>
              <a:t> sur le bouton </a:t>
            </a:r>
            <a:r>
              <a:rPr lang="en-US" sz="1800" dirty="0" err="1"/>
              <a:t>poussoir</a:t>
            </a:r>
            <a:r>
              <a:rPr lang="en-US" sz="1800" dirty="0"/>
              <a:t>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56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7D1A-D88C-D133-972A-8132B348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1241435"/>
            <a:ext cx="6110877" cy="1616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 </a:t>
            </a:r>
            <a:r>
              <a:rPr lang="en-US" sz="4800" b="1" cap="all">
                <a:solidFill>
                  <a:schemeClr val="bg1"/>
                </a:solidFill>
              </a:rPr>
              <a:t>LILYGO </a:t>
            </a:r>
            <a:br>
              <a:rPr lang="en-US" sz="4800" b="1" cap="all">
                <a:solidFill>
                  <a:schemeClr val="bg1"/>
                </a:solidFill>
              </a:rPr>
            </a:br>
            <a:r>
              <a:rPr lang="en-US" sz="4800" b="1" cap="all">
                <a:solidFill>
                  <a:schemeClr val="bg1"/>
                </a:solidFill>
              </a:rPr>
              <a:t>t-sim7000g esp32</a:t>
            </a:r>
            <a:r>
              <a:rPr lang="en-US" sz="5100" b="1" cap="all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9BDC8D-BAC7-A40C-23AA-652A71B9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993" y="3123651"/>
            <a:ext cx="5833787" cy="3345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lphaLcParenR"/>
            </a:pPr>
            <a:r>
              <a:rPr lang="en-US" sz="2400" b="1" u="sng" dirty="0" err="1">
                <a:solidFill>
                  <a:schemeClr val="bg1"/>
                </a:solidFill>
              </a:rPr>
              <a:t>Présentation</a:t>
            </a:r>
            <a:r>
              <a:rPr lang="en-US" sz="2400" b="1" u="sng" dirty="0">
                <a:solidFill>
                  <a:schemeClr val="bg1"/>
                </a:solidFill>
              </a:rPr>
              <a:t> du module</a:t>
            </a:r>
          </a:p>
          <a:p>
            <a:pPr marL="457200" indent="-457200">
              <a:buAutoNum type="alphaLcParenR"/>
            </a:pPr>
            <a:endParaRPr lang="en-US" sz="24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 module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utilise</a:t>
            </a:r>
            <a:r>
              <a:rPr lang="en-US" sz="2400" dirty="0">
                <a:solidFill>
                  <a:schemeClr val="bg1"/>
                </a:solidFill>
              </a:rPr>
              <a:t> 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-Une </a:t>
            </a:r>
            <a:r>
              <a:rPr lang="en-US" sz="2400" dirty="0" err="1">
                <a:solidFill>
                  <a:schemeClr val="bg1"/>
                </a:solidFill>
              </a:rPr>
              <a:t>antenne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réseau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-Module GPS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-Carte sim</a:t>
            </a:r>
          </a:p>
        </p:txBody>
      </p:sp>
      <p:cxnSp>
        <p:nvCxnSpPr>
          <p:cNvPr id="36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11910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C6AEC-BC21-2271-DC62-5534603F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41" y="1982933"/>
            <a:ext cx="3388590" cy="43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009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192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Univers</vt:lpstr>
      <vt:lpstr>GradientVTI</vt:lpstr>
      <vt:lpstr>DVA détecteur de victimes d'avalanche</vt:lpstr>
      <vt:lpstr>Introduction </vt:lpstr>
      <vt:lpstr>Module Heltec Wifi LoRa 32 v1 </vt:lpstr>
      <vt:lpstr>Module Heltec Wifi LoRa 32 v1 </vt:lpstr>
      <vt:lpstr>MODULE HELTEC WIFI LORA 32 V1 </vt:lpstr>
      <vt:lpstr>Module LILYGO  t-sim7000g esp32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axel dudon</cp:lastModifiedBy>
  <cp:revision>255</cp:revision>
  <dcterms:created xsi:type="dcterms:W3CDTF">2024-03-03T12:15:40Z</dcterms:created>
  <dcterms:modified xsi:type="dcterms:W3CDTF">2024-03-03T19:22:06Z</dcterms:modified>
</cp:coreProperties>
</file>