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7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6.xml"/><Relationship Id="rId21" Type="http://schemas.openxmlformats.org/officeDocument/2006/relationships/font" Target="fonts/Nuni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https://www.kaggle.com/c/whats-cooking-kernels-only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 	 	 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/>
              <a:t>Italian: 7838 Mexican: 6438 Southern US: 4320 Indian: 3003 Chinese: 2673 Others: 15502.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 	 	 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1 ('salt', 3454)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2 ('olive oil', 3111)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3 ('garlic cloves', 1619)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4 ('grated parmesan cheese', 1580) Top 5 ('garlic', 1471)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6 ('ground black pepper', 1444) Top 7 ('extra-virgin olive oil', 1362)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8 ('onions', 1240)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9 ('water', 1052)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/>
              <a:t>Top 10 ('butter', 1030)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333333"/>
                </a:solidFill>
              </a:rPr>
              <a:t>TfidfVectorizer is </a:t>
            </a:r>
            <a:r>
              <a:rPr lang="en" sz="1000">
                <a:solidFill>
                  <a:srgbClr val="666666"/>
                </a:solidFill>
              </a:rPr>
              <a:t>Equivalent to CountVectorizer followed by TfidfTransformer. </a:t>
            </a:r>
            <a:r>
              <a:rPr lang="en" sz="1000">
                <a:solidFill>
                  <a:srgbClr val="333333"/>
                </a:solidFill>
              </a:rPr>
              <a:t>That is, you start with a corpus of raw texts. In order to get to a sparse matrix of TF/IDF values, you: 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333333"/>
                </a:solidFill>
              </a:rPr>
              <a:t>1.first need to tokenize, 2. then count tokens, 3. then transform the raw counts to TF/IDF Values.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333333"/>
                </a:solidFill>
              </a:rPr>
              <a:t>TfIdfVectorizer does items 1–3. TfidfTransformer starts with counts, and does just item 3.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lang="en"/>
              <a:t>Label Encoder - assigns unique numerical value to each cuisine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6000"/>
              <a:t>What’s Cooking?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/>
              <a:t>Team RockStars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Vidhi Shah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Pragya Gautam 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Laura Ying Liu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597350"/>
            <a:ext cx="75057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SVC</a:t>
            </a:r>
            <a:endParaRPr>
              <a:solidFill>
                <a:srgbClr val="1D1F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1D1F22"/>
                </a:solidFill>
                <a:latin typeface="Calibri"/>
                <a:ea typeface="Calibri"/>
                <a:cs typeface="Calibri"/>
                <a:sym typeface="Calibri"/>
              </a:rPr>
              <a:t>Similar to SVC with parameter kernel=’linear’, but implemented in terms of liblinear rather than libsvm</a:t>
            </a:r>
            <a:endParaRPr sz="1200">
              <a:solidFill>
                <a:srgbClr val="1D1F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1D1F22"/>
                </a:solidFill>
                <a:latin typeface="Calibri"/>
                <a:ea typeface="Calibri"/>
                <a:cs typeface="Calibri"/>
                <a:sym typeface="Calibri"/>
              </a:rPr>
              <a:t>This class supports both dense and sparse input and the multiclass support is also handled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1D1F22"/>
                </a:solidFill>
                <a:latin typeface="Calibri"/>
                <a:ea typeface="Calibri"/>
                <a:cs typeface="Calibri"/>
                <a:sym typeface="Calibri"/>
              </a:rPr>
              <a:t>Multi-Class classification Handling</a:t>
            </a:r>
            <a:endParaRPr sz="1200">
              <a:solidFill>
                <a:srgbClr val="1D1F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Classifier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1D1F22"/>
                </a:solidFill>
                <a:latin typeface="Calibri"/>
                <a:ea typeface="Calibri"/>
                <a:cs typeface="Calibri"/>
                <a:sym typeface="Calibri"/>
              </a:rPr>
              <a:t>A random forest is a meta estimator that fits a number of decision tree classifiers on various sub-samples of the dataset and uses averaging to improve the predictive accuracy and control over-fitting.</a:t>
            </a:r>
            <a:endParaRPr sz="1200">
              <a:solidFill>
                <a:srgbClr val="1D1F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443975" y="385700"/>
            <a:ext cx="6950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Inter-Model Comparison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84" y="1101200"/>
            <a:ext cx="5099548" cy="321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983" y="1101200"/>
            <a:ext cx="5116139" cy="321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83" y="1101201"/>
            <a:ext cx="5096397" cy="321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624" y="1101200"/>
            <a:ext cx="5071114" cy="322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443975" y="385700"/>
            <a:ext cx="6950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Intra-Model Comparison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096" y="1101200"/>
            <a:ext cx="53721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3274000" y="2094450"/>
            <a:ext cx="2103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920600" y="1918950"/>
            <a:ext cx="53028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23500" y="356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00875"/>
            <a:ext cx="7505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project predicts the category of a dish's cuisine given a list of its ingredients, such as garlic, tomato, onion.  There are 20 different cuisines, and 6714 unique ingredients in the dataset.  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cuisine we count the most frequent ingredients.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Except the frequent ingredients in specific cuisines, there are ingredients with high degree of uniqueness: soy sauce (asian cuisine), sake (Japanese), sesame oil (asian cuisine), feta cheese crumbs (Greek), garam masala (Indian), ground ginger (Moroccan), avocado (Mexican).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ingredients: salt, oil, peper, sugar. Most frequent ingredients are salty seasonings.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Difficulty: some ingredients have more than one name, such as garlic and garlic cloves.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750" y="2992000"/>
            <a:ext cx="3301349" cy="174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40750" y="3983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Architecture Diagram/KDD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000" y="1039325"/>
            <a:ext cx="6399902" cy="38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616825" y="451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Technology Utilized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16825" y="12346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clusterings: K-means clustering and Gaussian clustering with 3, 4 or 5 clusters.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Machine Learning models: linear SVC algorithm, logistic regression, decision tree and random forest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validation and testing: confusion matrix and classification report (precision, recall, f1-score, support for each type of cuisine)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preprocessing techniques: TF-IDF transformer and PCA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techniques for preparing data: Label Encoder, and Tf-Idf Vectorizer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Details 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937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data we are using is from the Kaggle “ What’s Cooking? ” competition. There are training set and testing set in the data and both in JSON format.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train.json – 39774 records containing recipe id, type of cuisine and list of ingredients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test.json – 9942 records containing recipe id and list of ingredients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one example of recipe record in train.json:</a:t>
            </a:r>
            <a:br>
              <a:rPr lang="en"/>
            </a:br>
            <a:r>
              <a:rPr lang="en"/>
              <a:t> {"id": 24717,"cuisine": "indian","ingredients": ["tumeric","vegetable stock","tomatoes","garam masala","naan","red lentils","red chili peppers","onions","spinach","sweet potatoes"]},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Training Details/Pre-processing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5975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TF-IDF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 Encoder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 Means vs Gaussian (3 clusters) 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4" y="1608625"/>
            <a:ext cx="4297711" cy="31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7775" y="1608625"/>
            <a:ext cx="4151550" cy="3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536125" y="1688675"/>
            <a:ext cx="140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236550" y="1688675"/>
            <a:ext cx="140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Gaussian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 Means vs Gaussian (4 clusters) 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-3562" r="0" t="2219"/>
          <a:stretch/>
        </p:blipFill>
        <p:spPr>
          <a:xfrm>
            <a:off x="190525" y="1688675"/>
            <a:ext cx="4247850" cy="31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8000" y="1652450"/>
            <a:ext cx="4200436" cy="31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1717350" y="1688675"/>
            <a:ext cx="140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994900" y="1724000"/>
            <a:ext cx="140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Gaussian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 Means vs Gaussian (5 clusters) 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50" y="1524650"/>
            <a:ext cx="4241076" cy="324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1675" y="1524656"/>
            <a:ext cx="4291249" cy="318599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1631050" y="1688675"/>
            <a:ext cx="140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098450" y="1688675"/>
            <a:ext cx="14067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Gaussian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