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A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01750-D05D-8C0D-A2C0-F22AC28C9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861C13-04AC-1278-6A98-4B978F8A60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A07E4F-9EEF-C694-61A7-B54D988F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A2C7-A682-46EB-BEA4-40281614EE64}" type="datetimeFigureOut">
              <a:rPr lang="es-MX" smtClean="0"/>
              <a:t>10/07/2025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9798E7-D64F-3ABD-7D79-D47BF5124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A567BA1-D399-96DD-3DB0-B448CD8D2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7312-230F-44DF-8959-5A992C893B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8505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C6746-D39D-665A-BA45-9490EE135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247122-D541-9453-DEDA-8224E5991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90D400A-4891-492B-E506-8ECD3A390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A2C7-A682-46EB-BEA4-40281614EE64}" type="datetimeFigureOut">
              <a:rPr lang="es-MX" smtClean="0"/>
              <a:t>10/07/2025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0CE477D-D584-35DC-278B-CF10D8807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E57A7B8-0AC6-FF5D-17A1-73C12E05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7312-230F-44DF-8959-5A992C893B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29493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683C2C6-32A9-AE01-509E-32C1ABDF6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B2E030F-A662-FB45-64C2-BA4A337357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7A6BB7-AE13-2C93-AE9B-383B52CC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A2C7-A682-46EB-BEA4-40281614EE64}" type="datetimeFigureOut">
              <a:rPr lang="es-MX" smtClean="0"/>
              <a:t>10/07/2025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695C9A8-CE4C-822E-DF5E-4D1BD47C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61459F-F6A5-82AD-0641-7CEDAA55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7312-230F-44DF-8959-5A992C893B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513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01F533-D416-B2CF-F53A-AD7362128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B7162E-A62C-6047-D5BF-292C83B31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0E0EAE-C48E-B16A-21A5-B313E1075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A2C7-A682-46EB-BEA4-40281614EE64}" type="datetimeFigureOut">
              <a:rPr lang="es-MX" smtClean="0"/>
              <a:t>10/07/2025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1A6DD6-2E82-E31D-98AD-491ACA65D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830641-8E0D-61F9-278C-3E5E0FAD9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7312-230F-44DF-8959-5A992C893B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1375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883E4-D4FE-2B97-4C10-B9AEC1F16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DABE49-F941-C247-BE95-778A29E28A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36A937-F30B-98F6-6C84-26F1F09F3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A2C7-A682-46EB-BEA4-40281614EE64}" type="datetimeFigureOut">
              <a:rPr lang="es-MX" smtClean="0"/>
              <a:t>10/07/2025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68BB5A-012F-2F51-6A24-AE7DECF5B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464DE20-B47F-7622-9F99-711EAB827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7312-230F-44DF-8959-5A992C893B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035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DEA7C-0775-EFD5-B0C0-305721ECC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DDC211-CB20-A56A-1F73-945B4FC1CD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5C428E-6223-3592-0D6A-F68060388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43E9E2D-6BE6-E340-FF0C-821D59F4E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A2C7-A682-46EB-BEA4-40281614EE64}" type="datetimeFigureOut">
              <a:rPr lang="es-MX" smtClean="0"/>
              <a:t>10/07/2025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ADCAFB9-F76A-A176-E778-CEACC5DBE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9269C72-77FA-B881-3397-7E07567A3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7312-230F-44DF-8959-5A992C893B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421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DDBA6D-F6B6-DEE4-D09A-0A53BB2AF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ECC5D7-A6E6-F8C1-ED10-AEF761701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3774375-C897-C5A5-02B8-577068AAE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B774BA6-5EA3-6345-048A-ADA8E111F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EBD732-2E43-A212-CD70-4B3ACF50B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3998554-67A6-D68B-651E-0C715C92F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A2C7-A682-46EB-BEA4-40281614EE64}" type="datetimeFigureOut">
              <a:rPr lang="es-MX" smtClean="0"/>
              <a:t>10/07/2025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333B351-1069-EA94-BF5D-694C0DD9D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68D7057-D87B-1BE3-088E-3151099D6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7312-230F-44DF-8959-5A992C893B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6419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F3346-C2D1-0CC9-DD3E-41D62DD90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4599D289-E139-4919-EAAD-DA3B5458D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A2C7-A682-46EB-BEA4-40281614EE64}" type="datetimeFigureOut">
              <a:rPr lang="es-MX" smtClean="0"/>
              <a:t>10/07/2025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46AC9EB-EA66-8D76-93AC-849C27DF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54438B8-9C83-394D-D6FC-7CF533066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7312-230F-44DF-8959-5A992C893B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23048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8D69B4D-2B5A-F222-2DBB-788B341B6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A2C7-A682-46EB-BEA4-40281614EE64}" type="datetimeFigureOut">
              <a:rPr lang="es-MX" smtClean="0"/>
              <a:t>10/07/2025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5A88069-B8AB-9483-7FDD-85617CD98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60B4D3-ABC8-CE23-8900-B8525A0FD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7312-230F-44DF-8959-5A992C893B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72642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14CFD2-C0DD-E42E-D25F-52B6A47FB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C3E755-40D7-A935-09DA-8CF8BCB79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0A8911-58CF-0866-0CB2-2E12C41DD1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5584E0A-1049-77F8-368C-2DD2B6D50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A2C7-A682-46EB-BEA4-40281614EE64}" type="datetimeFigureOut">
              <a:rPr lang="es-MX" smtClean="0"/>
              <a:t>10/07/2025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83BB505-4644-1E17-7930-B788266D3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C005A8-F7DD-478C-358D-004519F33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7312-230F-44DF-8959-5A992C893B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19464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C0E5B9-C1AE-53EC-2D27-449572C2A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EF5A0DD-7A8A-7825-E9D1-BD244E17FD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B451EBF-018C-297C-14A4-18DBCDFFD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5275D4D-9CE7-CED9-4E65-AA099068F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2A2C7-A682-46EB-BEA4-40281614EE64}" type="datetimeFigureOut">
              <a:rPr lang="es-MX" smtClean="0"/>
              <a:t>10/07/2025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CEBB489-963A-F730-AE2B-CA63980C4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3F8F38-4584-6274-9876-EF1FB6B92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67312-230F-44DF-8959-5A992C893B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567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A021915-8C1F-9EED-4FAD-B04CFBBFC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08E895-481C-DB86-EFED-83795F5F6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8A7D18-CED8-CE19-8645-10342C1D33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2A2C7-A682-46EB-BEA4-40281614EE64}" type="datetimeFigureOut">
              <a:rPr lang="es-MX" smtClean="0"/>
              <a:t>10/07/2025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A7F4F0-913F-3B1C-E311-C23E8AE65B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CE21EC-96D7-B544-64A7-C731118D4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D67312-230F-44DF-8959-5A992C893BA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919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>
            <a:alpha val="8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DB758B-A656-3BA8-318E-7D3B23219F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>
                <a:latin typeface="Ink Free" panose="03080402000500000000" pitchFamily="66" charset="0"/>
              </a:rPr>
              <a:t>mockups</a:t>
            </a:r>
          </a:p>
        </p:txBody>
      </p:sp>
    </p:spTree>
    <p:extLst>
      <p:ext uri="{BB962C8B-B14F-4D97-AF65-F5344CB8AC3E}">
        <p14:creationId xmlns:p14="http://schemas.microsoft.com/office/powerpoint/2010/main" val="1852348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F9A17-58DA-8E9E-07B3-6B391398F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kern="100" dirty="0">
                <a:ln>
                  <a:noFill/>
                </a:ln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Pantalla visualización de citas</a:t>
            </a:r>
            <a:endParaRPr lang="es-MX" sz="4000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EB3E20FD-9778-3282-99B3-58782207F9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1238" y="1825625"/>
            <a:ext cx="61495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595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DEE47448-39D1-4187-AD80-9284022792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s-MX" sz="4000" kern="100" dirty="0">
                <a:ln>
                  <a:noFill/>
                </a:ln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Recordatorio</a:t>
            </a:r>
            <a:endParaRPr lang="es-MX" sz="4000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F9B1095-BD89-43F5-A017-5035CE58E6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1172" y="1828751"/>
            <a:ext cx="5116416" cy="3960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37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C0B90-75B0-3352-79FD-08B4F4932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kern="100" dirty="0">
                <a:ln>
                  <a:noFill/>
                </a:ln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Pantalla </a:t>
            </a:r>
            <a:r>
              <a:rPr lang="es-MX" sz="4000" kern="100" dirty="0" err="1">
                <a:ln>
                  <a:noFill/>
                </a:ln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endParaRPr lang="es-MX" sz="4000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521F5AF1-8329-9D37-042C-E02C5493BF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5846" y="1825625"/>
            <a:ext cx="61403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487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D6D049-4A56-DCC4-713C-E3A0C59DA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dirty="0">
                <a:latin typeface="Ink Free" panose="03080402000500000000" pitchFamily="66" charset="0"/>
              </a:rPr>
              <a:t>Crear</a:t>
            </a:r>
            <a:endParaRPr lang="es-MX" dirty="0">
              <a:latin typeface="Ink Free" panose="03080402000500000000" pitchFamily="66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9AB36CB-ED4F-678F-CEDA-54D82C50D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7833" y="1825625"/>
            <a:ext cx="6076333" cy="4351338"/>
          </a:xfrm>
        </p:spPr>
      </p:pic>
    </p:spTree>
    <p:extLst>
      <p:ext uri="{BB962C8B-B14F-4D97-AF65-F5344CB8AC3E}">
        <p14:creationId xmlns:p14="http://schemas.microsoft.com/office/powerpoint/2010/main" val="3585819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465A7A-ADCB-28CF-FDC1-81DF5D866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dirty="0">
                <a:latin typeface="Ink Free" panose="03080402000500000000" pitchFamily="66" charset="0"/>
              </a:rPr>
              <a:t>Leer</a:t>
            </a:r>
            <a:endParaRPr lang="es-MX" dirty="0">
              <a:latin typeface="Ink Free" panose="03080402000500000000" pitchFamily="66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61E4D66-F2E7-A5C6-B07E-65C7D1994D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3188" y="1825625"/>
            <a:ext cx="6085624" cy="4351338"/>
          </a:xfrm>
        </p:spPr>
      </p:pic>
    </p:spTree>
    <p:extLst>
      <p:ext uri="{BB962C8B-B14F-4D97-AF65-F5344CB8AC3E}">
        <p14:creationId xmlns:p14="http://schemas.microsoft.com/office/powerpoint/2010/main" val="2646254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0FB7CD-E179-48F0-7B60-8153DAFD5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dirty="0">
                <a:latin typeface="Ink Free" panose="03080402000500000000" pitchFamily="66" charset="0"/>
              </a:rPr>
              <a:t>Editar</a:t>
            </a:r>
            <a:endParaRPr lang="es-MX" dirty="0">
              <a:latin typeface="Ink Free" panose="03080402000500000000" pitchFamily="66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A029FB8-A052-DE64-FE87-1D2E446AA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6916" y="1825625"/>
            <a:ext cx="6098168" cy="4351338"/>
          </a:xfrm>
        </p:spPr>
      </p:pic>
    </p:spTree>
    <p:extLst>
      <p:ext uri="{BB962C8B-B14F-4D97-AF65-F5344CB8AC3E}">
        <p14:creationId xmlns:p14="http://schemas.microsoft.com/office/powerpoint/2010/main" val="2550211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5A47F-F6E0-50F4-7612-8B6A9914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sz="4000" dirty="0">
                <a:latin typeface="Ink Free" panose="03080402000500000000" pitchFamily="66" charset="0"/>
              </a:rPr>
              <a:t>Eliminar</a:t>
            </a:r>
            <a:endParaRPr lang="es-MX" dirty="0">
              <a:latin typeface="Ink Free" panose="03080402000500000000" pitchFamily="66" charset="0"/>
            </a:endParaRP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A3428BE-950F-D8D4-BB19-0A8F87EFA4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3802" y="1825625"/>
            <a:ext cx="6104395" cy="4351338"/>
          </a:xfrm>
        </p:spPr>
      </p:pic>
    </p:spTree>
    <p:extLst>
      <p:ext uri="{BB962C8B-B14F-4D97-AF65-F5344CB8AC3E}">
        <p14:creationId xmlns:p14="http://schemas.microsoft.com/office/powerpoint/2010/main" val="593343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616507-BC8D-645A-15BD-5E95F90D0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6254"/>
            <a:ext cx="10515600" cy="315912"/>
          </a:xfrm>
        </p:spPr>
        <p:txBody>
          <a:bodyPr>
            <a:noAutofit/>
          </a:bodyPr>
          <a:lstStyle/>
          <a:p>
            <a:r>
              <a:rPr lang="es-MX" sz="4000" kern="100" dirty="0">
                <a:ln>
                  <a:noFill/>
                </a:ln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Inicio de sesión</a:t>
            </a:r>
            <a:endParaRPr lang="es-MX" sz="4000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1B65CA0F-B4E8-DCF6-DD31-9DF23754C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839" y="1825625"/>
            <a:ext cx="77423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260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C1D55-0501-5AA7-7F2D-19DE5FF19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530614"/>
          </a:xfrm>
        </p:spPr>
        <p:txBody>
          <a:bodyPr>
            <a:noAutofit/>
          </a:bodyPr>
          <a:lstStyle/>
          <a:p>
            <a:r>
              <a:rPr lang="es-MX" sz="4000" kern="100" dirty="0">
                <a:ln>
                  <a:noFill/>
                </a:ln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Registro</a:t>
            </a:r>
            <a:endParaRPr lang="es-MX" sz="4000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0F72EF6-1438-4770-9773-083651779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01126" y="1825625"/>
            <a:ext cx="778974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41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255D5A-519C-0A6D-D39F-29806C3DF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kern="100" dirty="0">
                <a:ln>
                  <a:noFill/>
                </a:ln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Pantalla de inicio</a:t>
            </a:r>
            <a:endParaRPr lang="es-MX" sz="4000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6969699F-2CB4-9E1D-2861-479BE5B9FC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7841" y="1825625"/>
            <a:ext cx="61363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91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B9C53-D7C2-9434-E475-5F311F5DB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kern="100" dirty="0">
                <a:ln>
                  <a:noFill/>
                </a:ln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Pantalla productos</a:t>
            </a:r>
            <a:endParaRPr lang="es-MX" sz="4000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B8E44EE1-C40D-6F09-DBD9-2C2723B54D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6762" y="1825625"/>
            <a:ext cx="611847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37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B92DE-8BEC-E0C9-4D3A-3F8029299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kern="100" dirty="0">
                <a:ln>
                  <a:noFill/>
                </a:ln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Carrito de compras</a:t>
            </a:r>
            <a:endParaRPr lang="es-MX" sz="4000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725EC697-A5AA-E126-D96A-ECB81ECD97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7833" y="1825625"/>
            <a:ext cx="607633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054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93949-611F-B37A-9E38-0F916A46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kern="100" dirty="0">
                <a:ln>
                  <a:noFill/>
                </a:ln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Pago</a:t>
            </a:r>
            <a:endParaRPr lang="es-MX" sz="40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EF90BA69-6329-3FD4-F9D5-B9D278CC40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3408" y="1825625"/>
            <a:ext cx="61451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207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B50CF-6CAB-1451-6C2C-C9F8D832C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kern="100" dirty="0">
                <a:ln>
                  <a:noFill/>
                </a:ln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Comprobante de pago</a:t>
            </a:r>
            <a:endParaRPr lang="es-MX" sz="4000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A465D0C3-0B71-2DBF-88B6-8D5F305C8E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6225" y="1825625"/>
            <a:ext cx="61195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417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A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EB70C-A107-A699-F6D6-B056D7601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kern="100" dirty="0">
                <a:ln>
                  <a:noFill/>
                </a:ln>
                <a:effectLst/>
                <a:latin typeface="Ink Free" panose="03080402000500000000" pitchFamily="66" charset="0"/>
                <a:ea typeface="Calibri" panose="020F0502020204030204" pitchFamily="34" charset="0"/>
                <a:cs typeface="Times New Roman" panose="02020603050405020304" pitchFamily="18" charset="0"/>
              </a:rPr>
              <a:t>Pantalla asignación de citas</a:t>
            </a:r>
            <a:endParaRPr lang="es-MX" sz="4000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30B0F0FD-2F68-CE7B-8827-E5319F3EB2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6675" y="1825625"/>
            <a:ext cx="611865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6094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32</Words>
  <Application>Microsoft Office PowerPoint</Application>
  <PresentationFormat>Panorámica</PresentationFormat>
  <Paragraphs>16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Ink Free</vt:lpstr>
      <vt:lpstr>Tema de Office</vt:lpstr>
      <vt:lpstr>mockups</vt:lpstr>
      <vt:lpstr>Inicio de sesión</vt:lpstr>
      <vt:lpstr>Registro</vt:lpstr>
      <vt:lpstr>Pantalla de inicio</vt:lpstr>
      <vt:lpstr>Pantalla productos</vt:lpstr>
      <vt:lpstr>Carrito de compras</vt:lpstr>
      <vt:lpstr>Pago</vt:lpstr>
      <vt:lpstr>Comprobante de pago</vt:lpstr>
      <vt:lpstr>Pantalla asignación de citas</vt:lpstr>
      <vt:lpstr>Pantalla visualización de citas</vt:lpstr>
      <vt:lpstr>Recordatorio</vt:lpstr>
      <vt:lpstr>Pantalla Admin</vt:lpstr>
      <vt:lpstr>Crear</vt:lpstr>
      <vt:lpstr>Leer</vt:lpstr>
      <vt:lpstr>Editar</vt:lpstr>
      <vt:lpstr>Eliminar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mockups</dc:title>
  <dc:creator>Aprendiz</dc:creator>
  <cp:lastModifiedBy>miguel angel almeciga roa</cp:lastModifiedBy>
  <cp:revision>3</cp:revision>
  <dcterms:created xsi:type="dcterms:W3CDTF">2025-07-03T16:27:54Z</dcterms:created>
  <dcterms:modified xsi:type="dcterms:W3CDTF">2025-07-10T09:00:35Z</dcterms:modified>
</cp:coreProperties>
</file>