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FBA3-B1D5-40EC-AAF1-34DC6F7D41D2}" type="datetimeFigureOut">
              <a:rPr lang="lt-LT" smtClean="0"/>
              <a:t>2023-01-04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5B8D-A7DE-4175-81A0-7000627DCA93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/>
          <a:lstStyle/>
          <a:p>
            <a:r>
              <a:rPr lang="en-US" dirty="0" smtClean="0"/>
              <a:t>My File Organizer </a:t>
            </a:r>
            <a:br>
              <a:rPr lang="en-US" dirty="0" smtClean="0"/>
            </a:br>
            <a:r>
              <a:rPr lang="en-US" sz="2000" dirty="0" smtClean="0"/>
              <a:t>Version 3.0.2.1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2857496"/>
            <a:ext cx="6472238" cy="3571900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rgbClr val="00B050"/>
                </a:solidFill>
              </a:rPr>
              <a:t>Mobile application </a:t>
            </a:r>
            <a:r>
              <a:rPr lang="en-US" dirty="0" smtClean="0">
                <a:solidFill>
                  <a:srgbClr val="00B050"/>
                </a:solidFill>
              </a:rPr>
              <a:t>Version 3.0.2.1</a:t>
            </a:r>
            <a:endParaRPr lang="lt-LT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Iphone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11pro</a:t>
            </a:r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iOs 15.6.1</a:t>
            </a:r>
          </a:p>
          <a:p>
            <a:endParaRPr lang="lt-LT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lt-LT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Parengė: Laura Merkelytė</a:t>
            </a:r>
            <a:endParaRPr lang="lt-LT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User\Desktop\Screenshot 2023-01-04 1640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8604"/>
            <a:ext cx="6806612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600" dirty="0" smtClean="0">
                <a:solidFill>
                  <a:srgbClr val="00B050"/>
                </a:solidFill>
              </a:rPr>
              <a:t>My File Organizer</a:t>
            </a:r>
            <a:endParaRPr lang="lt-LT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4525963"/>
          </a:xfrm>
        </p:spPr>
        <p:txBody>
          <a:bodyPr/>
          <a:lstStyle/>
          <a:p>
            <a:pPr algn="ctr">
              <a:buNone/>
            </a:pPr>
            <a:r>
              <a:rPr lang="lt-LT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Leidžia tvarkyti vietinius ir debesies failus vienoje programoje. Taip pat galite perkelti failą iš vieno debesies įrenginio į kitą. Galimybė įkelti dokumentus,prezentacijas,balso atmintines,nuotraukas,muziką ir pan.</a:t>
            </a:r>
          </a:p>
          <a:p>
            <a:pPr algn="ctr">
              <a:buNone/>
            </a:pPr>
            <a:endParaRPr lang="lt-LT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lt-L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Galimybė gauti failus iš Dropbox, Box Drive, ir Web.</a:t>
            </a:r>
          </a:p>
          <a:p>
            <a:pPr marL="457200" indent="-457200">
              <a:buAutoNum type="arabicPeriod"/>
            </a:pPr>
            <a:r>
              <a:rPr lang="lt-L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Integruota failų tvarkyklė, skirta perkelti failus aplankuose.</a:t>
            </a:r>
          </a:p>
          <a:p>
            <a:pPr marL="457200" indent="-457200">
              <a:buAutoNum type="arabicPeriod"/>
            </a:pPr>
            <a:r>
              <a:rPr lang="lt-L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Integruota dokumentų peržiūros ir failų tvarkyklė.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 smtClean="0">
                <a:solidFill>
                  <a:srgbClr val="00B050"/>
                </a:solidFill>
              </a:rPr>
              <a:t>Apžvalga:</a:t>
            </a:r>
            <a:endParaRPr lang="lt-LT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186766" cy="4840303"/>
          </a:xfrm>
        </p:spPr>
        <p:txBody>
          <a:bodyPr/>
          <a:lstStyle/>
          <a:p>
            <a:pPr>
              <a:buNone/>
            </a:pPr>
            <a:r>
              <a:rPr lang="lt-LT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Iš viso sukurti 105 Testavimo atvejai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lt-L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-30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Non functional</a:t>
            </a:r>
          </a:p>
          <a:p>
            <a:pPr>
              <a:buNone/>
            </a:pPr>
            <a:r>
              <a:rPr lang="lt-L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 F</a:t>
            </a:r>
            <a:r>
              <a:rPr lang="lt-L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lt-L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ional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lt-LT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š kurių 12 Smoke).</a:t>
            </a:r>
            <a:endParaRPr lang="lt-LT" dirty="0" smtClean="0"/>
          </a:p>
          <a:p>
            <a:pPr>
              <a:buNone/>
            </a:pPr>
            <a:r>
              <a:rPr lang="lt-LT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Rasti 28 Bug’ai </a:t>
            </a:r>
          </a:p>
          <a:p>
            <a:pPr>
              <a:buNone/>
            </a:pPr>
            <a:endParaRPr lang="lt-LT" dirty="0"/>
          </a:p>
        </p:txBody>
      </p:sp>
      <p:pic>
        <p:nvPicPr>
          <p:cNvPr id="3075" name="Picture 3" descr="C:\Users\User\Desktop\Screenshot 2023-01-04 191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357562"/>
            <a:ext cx="8145463" cy="25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58204" cy="1417638"/>
          </a:xfrm>
        </p:spPr>
        <p:txBody>
          <a:bodyPr>
            <a:normAutofit/>
          </a:bodyPr>
          <a:lstStyle/>
          <a:p>
            <a:r>
              <a:rPr lang="lt-LT" sz="4000" dirty="0" smtClean="0">
                <a:solidFill>
                  <a:srgbClr val="00B050"/>
                </a:solidFill>
              </a:rPr>
              <a:t>Smoke testas</a:t>
            </a:r>
            <a:endParaRPr lang="lt-LT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lt-L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app installation on iOS 15 device.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lt-LT" sz="2400" dirty="0" smtClean="0">
                <a:solidFill>
                  <a:srgbClr val="00B050"/>
                </a:solidFill>
              </a:rPr>
              <a:t>              Passed </a:t>
            </a:r>
            <a:endParaRPr lang="lt-LT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lt-L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app uninstallation on iOS 15 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device.           </a:t>
            </a:r>
            <a:r>
              <a:rPr lang="lt-LT" sz="2400" dirty="0" smtClean="0">
                <a:solidFill>
                  <a:srgbClr val="00B050"/>
                </a:solidFill>
              </a:rPr>
              <a:t>Passed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Registration with Face Id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                       </a:t>
            </a:r>
            <a:r>
              <a:rPr lang="lt-LT" sz="2400" dirty="0" smtClean="0">
                <a:solidFill>
                  <a:srgbClr val="00B050"/>
                </a:solidFill>
              </a:rPr>
              <a:t>Passed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Registration with Apple ID function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                  </a:t>
            </a:r>
            <a:r>
              <a:rPr lang="lt-LT" sz="2400" dirty="0" smtClean="0">
                <a:solidFill>
                  <a:srgbClr val="00B050"/>
                </a:solidFill>
              </a:rPr>
              <a:t> Passed</a:t>
            </a:r>
          </a:p>
          <a:p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lt-L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button  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functionality.                                      </a:t>
            </a:r>
            <a:r>
              <a:rPr lang="lt-LT" sz="2400" dirty="0" smtClean="0">
                <a:solidFill>
                  <a:srgbClr val="00B050"/>
                </a:solidFill>
              </a:rPr>
              <a:t>Passed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 files from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Dropbox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functionality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            </a:t>
            </a:r>
            <a:r>
              <a:rPr lang="lt-LT" sz="2400" dirty="0" smtClean="0">
                <a:solidFill>
                  <a:srgbClr val="0070C0"/>
                </a:solidFill>
              </a:rPr>
              <a:t>Blocked</a:t>
            </a:r>
          </a:p>
          <a:p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Box Drive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correct email and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psw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      </a:t>
            </a:r>
            <a:r>
              <a:rPr lang="lt-LT" sz="2400" dirty="0" smtClean="0">
                <a:solidFill>
                  <a:srgbClr val="C00000"/>
                </a:solidFill>
              </a:rPr>
              <a:t>Failed</a:t>
            </a:r>
          </a:p>
          <a:p>
            <a:r>
              <a:rPr lang="lt-L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 Drive registration 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functioality.                         </a:t>
            </a:r>
            <a:r>
              <a:rPr lang="lt-LT" sz="2400" dirty="0" smtClean="0">
                <a:solidFill>
                  <a:srgbClr val="0070C0"/>
                </a:solidFill>
              </a:rPr>
              <a:t>Blocked</a:t>
            </a:r>
          </a:p>
          <a:p>
            <a:r>
              <a:rPr lang="lt-L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icon 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functionality.                                              </a:t>
            </a:r>
            <a:r>
              <a:rPr lang="lt-LT" sz="2400" dirty="0" smtClean="0">
                <a:solidFill>
                  <a:srgbClr val="C00000"/>
                </a:solidFill>
              </a:rPr>
              <a:t>Failed</a:t>
            </a:r>
          </a:p>
          <a:p>
            <a:r>
              <a:rPr lang="lt-L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button 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functionality.                                    </a:t>
            </a:r>
            <a:r>
              <a:rPr lang="lt-LT" sz="2400" dirty="0" smtClean="0">
                <a:solidFill>
                  <a:srgbClr val="C00000"/>
                </a:solidFill>
              </a:rPr>
              <a:t>Failed</a:t>
            </a:r>
          </a:p>
          <a:p>
            <a:r>
              <a:rPr lang="lt-L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Audio 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functionality.                                         </a:t>
            </a:r>
            <a:r>
              <a:rPr lang="lt-LT" sz="2400" dirty="0" smtClean="0">
                <a:solidFill>
                  <a:srgbClr val="0070C0"/>
                </a:solidFill>
              </a:rPr>
              <a:t>Blocked</a:t>
            </a:r>
          </a:p>
          <a:p>
            <a:r>
              <a:rPr lang="lt-L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icon </a:t>
            </a:r>
            <a:r>
              <a:rPr lang="lt-L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functionality.                                              </a:t>
            </a:r>
            <a:r>
              <a:rPr lang="lt-LT" sz="2400" dirty="0" smtClean="0">
                <a:solidFill>
                  <a:srgbClr val="00B050"/>
                </a:solidFill>
              </a:rPr>
              <a:t>Passed</a:t>
            </a:r>
            <a:endParaRPr lang="lt-LT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 smtClean="0">
                <a:solidFill>
                  <a:srgbClr val="00B050"/>
                </a:solidFill>
              </a:rPr>
              <a:t>Smoke testų rezultatas</a:t>
            </a:r>
            <a:r>
              <a:rPr lang="lt-LT" dirty="0" smtClean="0"/>
              <a:t/>
            </a:r>
            <a:br>
              <a:rPr lang="lt-LT" dirty="0" smtClean="0"/>
            </a:b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429684" cy="664373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lt-LT" dirty="0" smtClean="0"/>
          </a:p>
          <a:p>
            <a:pPr>
              <a:buNone/>
            </a:pPr>
            <a:endParaRPr lang="lt-LT" sz="2800" dirty="0"/>
          </a:p>
          <a:p>
            <a:pPr>
              <a:buNone/>
            </a:pPr>
            <a:endParaRPr lang="lt-LT" sz="2800" dirty="0" smtClean="0"/>
          </a:p>
          <a:p>
            <a:pPr>
              <a:buNone/>
            </a:pPr>
            <a:endParaRPr lang="lt-LT" sz="2800" dirty="0"/>
          </a:p>
          <a:p>
            <a:pPr>
              <a:buNone/>
            </a:pPr>
            <a:endParaRPr lang="lt-LT" sz="2800" dirty="0" smtClean="0"/>
          </a:p>
          <a:p>
            <a:pPr>
              <a:buNone/>
            </a:pPr>
            <a:endParaRPr lang="lt-LT" sz="2800" dirty="0"/>
          </a:p>
          <a:p>
            <a:pPr>
              <a:buNone/>
            </a:pPr>
            <a:endParaRPr lang="lt-LT" sz="2800" dirty="0" smtClean="0"/>
          </a:p>
          <a:p>
            <a:pPr>
              <a:buNone/>
            </a:pPr>
            <a:endParaRPr lang="lt-LT" sz="2800" dirty="0"/>
          </a:p>
          <a:p>
            <a:pPr>
              <a:buNone/>
            </a:pPr>
            <a:endParaRPr lang="lt-LT" sz="2800" dirty="0" smtClean="0"/>
          </a:p>
          <a:p>
            <a:pPr>
              <a:buNone/>
            </a:pPr>
            <a:endParaRPr lang="lt-LT" sz="2800" dirty="0"/>
          </a:p>
          <a:p>
            <a:pPr>
              <a:buNone/>
            </a:pPr>
            <a:endParaRPr lang="lt-LT" sz="2800" dirty="0" smtClean="0"/>
          </a:p>
          <a:p>
            <a:pPr>
              <a:buNone/>
            </a:pPr>
            <a:endParaRPr lang="lt-LT" sz="2800" dirty="0"/>
          </a:p>
          <a:p>
            <a:pPr>
              <a:buNone/>
            </a:pPr>
            <a:endParaRPr lang="lt-LT" sz="2800" dirty="0" smtClean="0"/>
          </a:p>
          <a:p>
            <a:pPr>
              <a:buNone/>
            </a:pPr>
            <a:endParaRPr lang="lt-LT" sz="2800" dirty="0"/>
          </a:p>
          <a:p>
            <a:pPr>
              <a:buNone/>
            </a:pPr>
            <a:r>
              <a:rPr lang="lt-LT" sz="5000" dirty="0" smtClean="0"/>
              <a:t>      </a:t>
            </a:r>
            <a:r>
              <a:rPr lang="lt-LT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Atlikus testavimą, darau išvadą jog ši programėlė neturi pagrindinių funkcionalumų, todėl neatlieka savo funkcijos ir nėra tinkama naudoti.</a:t>
            </a:r>
          </a:p>
          <a:p>
            <a:pPr>
              <a:buNone/>
            </a:pPr>
            <a:endParaRPr lang="en-US" sz="5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Negalima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perkelti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lt-LT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failų iš Dropbox;</a:t>
            </a:r>
          </a:p>
          <a:p>
            <a:pPr>
              <a:buFontTx/>
              <a:buChar char="-"/>
            </a:pPr>
            <a:r>
              <a:rPr lang="lt-LT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Box Drive neturi registracijos formos;</a:t>
            </a:r>
          </a:p>
          <a:p>
            <a:pPr>
              <a:buFontTx/>
              <a:buChar char="-"/>
            </a:pPr>
            <a:r>
              <a:rPr lang="lt-LT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Box Drive negalima prisijungti su teisingu email ir psw;</a:t>
            </a:r>
          </a:p>
          <a:p>
            <a:pPr>
              <a:buFontTx/>
              <a:buChar char="-"/>
            </a:pPr>
            <a:r>
              <a:rPr lang="lt-LT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Iš Files negalima ištrinti failų;</a:t>
            </a:r>
          </a:p>
          <a:p>
            <a:pPr>
              <a:buFontTx/>
              <a:buChar char="-"/>
            </a:pPr>
            <a:r>
              <a:rPr lang="lt-LT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Į Files negalima importuoti failų iš įrenginio ar iCloud;</a:t>
            </a:r>
          </a:p>
          <a:p>
            <a:pPr>
              <a:buFontTx/>
              <a:buChar char="-"/>
            </a:pPr>
            <a:r>
              <a:rPr lang="lt-LT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Į Playlist negalima importuoti muzikos failų iš įrenginio ar iCloud;</a:t>
            </a:r>
          </a:p>
          <a:p>
            <a:pPr>
              <a:buFontTx/>
              <a:buChar char="-"/>
            </a:pPr>
            <a:endParaRPr lang="lt-LT" sz="2000" dirty="0" smtClean="0"/>
          </a:p>
          <a:p>
            <a:pPr>
              <a:buFontTx/>
              <a:buChar char="-"/>
            </a:pPr>
            <a:endParaRPr lang="lt-LT" sz="2000" dirty="0" smtClean="0"/>
          </a:p>
          <a:p>
            <a:pPr>
              <a:buFontTx/>
              <a:buChar char="-"/>
            </a:pPr>
            <a:endParaRPr lang="lt-LT" sz="2000" dirty="0" smtClean="0"/>
          </a:p>
          <a:p>
            <a:pPr>
              <a:buFontTx/>
              <a:buChar char="-"/>
            </a:pPr>
            <a:endParaRPr lang="lt-LT" sz="2000" dirty="0" smtClean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None/>
            </a:pPr>
            <a:endParaRPr lang="lt-LT" sz="2000" dirty="0" smtClean="0"/>
          </a:p>
          <a:p>
            <a:pPr>
              <a:buNone/>
            </a:pPr>
            <a:r>
              <a:rPr lang="lt-LT" sz="2000" dirty="0" smtClean="0"/>
              <a:t> </a:t>
            </a:r>
          </a:p>
          <a:p>
            <a:pPr>
              <a:buNone/>
            </a:pPr>
            <a:endParaRPr lang="lt-LT" sz="2800" dirty="0" smtClean="0"/>
          </a:p>
        </p:txBody>
      </p:sp>
      <p:pic>
        <p:nvPicPr>
          <p:cNvPr id="4098" name="Picture 2" descr="C:\Users\User\Desktop\Screenshot 2023-01-04 1934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7392987" cy="2028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rgbClr val="00B050"/>
                </a:solidFill>
              </a:rPr>
              <a:t>Pasiūlymai</a:t>
            </a:r>
            <a:endParaRPr lang="lt-LT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Ištaisyti esamas klaidas;</a:t>
            </a:r>
          </a:p>
          <a:p>
            <a:r>
              <a:rPr lang="lt-L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Įdiegti trūkstamus esminius funkcionalumus;</a:t>
            </a:r>
          </a:p>
          <a:p>
            <a:r>
              <a:rPr lang="lt-L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Pakoreguoti pagrindinę programėles menu juostą, jos funkcijas.</a:t>
            </a:r>
          </a:p>
          <a:p>
            <a:pPr>
              <a:buNone/>
            </a:pPr>
            <a:endParaRPr lang="lt-L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        </a:t>
            </a:r>
          </a:p>
          <a:p>
            <a:pPr>
              <a:buNone/>
            </a:pPr>
            <a:endParaRPr lang="lt-LT" dirty="0"/>
          </a:p>
          <a:p>
            <a:pPr>
              <a:buNone/>
            </a:pPr>
            <a:endParaRPr lang="lt-LT" dirty="0" smtClean="0"/>
          </a:p>
          <a:p>
            <a:pPr algn="ctr">
              <a:buNone/>
            </a:pPr>
            <a:r>
              <a:rPr lang="lt-L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Ačiū už dėmesį</a:t>
            </a:r>
          </a:p>
          <a:p>
            <a:pPr>
              <a:buNone/>
            </a:pPr>
            <a:endParaRPr lang="lt-L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287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My File Organizer  Version 3.0.2.1</vt:lpstr>
      <vt:lpstr>My File Organizer</vt:lpstr>
      <vt:lpstr>Apžvalga:</vt:lpstr>
      <vt:lpstr>Smoke testas</vt:lpstr>
      <vt:lpstr>Smoke testų rezultatas </vt:lpstr>
      <vt:lpstr>Pasiūlymai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File Organizer  Version 3.0.2.1</dc:title>
  <dc:creator>User</dc:creator>
  <cp:lastModifiedBy>User</cp:lastModifiedBy>
  <cp:revision>25</cp:revision>
  <dcterms:created xsi:type="dcterms:W3CDTF">2023-01-04T14:36:41Z</dcterms:created>
  <dcterms:modified xsi:type="dcterms:W3CDTF">2023-01-04T18:07:30Z</dcterms:modified>
</cp:coreProperties>
</file>