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CE95-086F-AC75-0398-183CC68BD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0F41-8EAE-87D4-6BA5-104893E3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C5BE-0B4B-38E8-27DD-1951A8FA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C317-7182-2253-AB15-E9BA6A74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318E3-E01F-C248-F7ED-9439ACB9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96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0B8-5712-846E-BC7B-CB9EA981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93339-3709-6907-E78B-AC9867B0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0FD7-278D-6813-D4C7-D135F88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E537-F5E1-05B6-63EC-8E02EDBF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AF57-6BE1-FCAE-00D0-67E3194C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3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49761-5135-AAE8-BC42-C83168BB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1324-EC3B-38AC-FBB7-3E2D1FF6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0BB9-39FA-C36D-3721-CAF14A48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6C81-2410-3B54-4A66-2C1B9F05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608-2A93-9606-BAB4-4D3BA192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59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EE18-3CCE-1936-7635-33E4CABD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468A-DC8E-9817-810D-D4256D2C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1519-9771-C03E-1B24-A56E9292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D9AE-78DE-A307-85DF-9355F339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F565-5341-46C3-6444-BC22673C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7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84C-6C4E-3C27-6063-8C0E8A0B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A949-D35B-1421-2C93-6F473B7B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5AF4-33A4-8810-46B9-5CCDCADB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7FAA-7E9B-AD1F-C506-2D6A78C1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CFD6-A2C4-230F-8680-345047D8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13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A616-9A21-CC47-83D5-E3466920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ADC7-8F42-05D7-4F1F-8204E1083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904E-D87D-514A-EF62-76C2F78D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C379-0CA2-7FAA-70E6-DDA9A4EB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2558-A419-F0EB-EDFA-A6E75722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1897-3090-47D9-355D-8DD839BE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01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685D-02DB-7C88-62FB-4766F5E5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B395-08F4-646D-9D0B-6F05A04E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AFD7-09FA-C8EE-4219-A19BFED5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721FA-728D-AD45-150D-03E102067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964C5-19A1-56E1-EC8E-A2972D330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EA829-DCD1-68BA-E348-86BB830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7525A-17F4-AD0E-4E38-6E0608B7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FBA69-220C-DE7B-39D5-37CCDB9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4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28CF-4903-43E2-9FFF-74BAB9D6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A9B68-EEE5-73F8-7FB0-90DDE48D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3A66D-E8A4-EF95-C32B-DB6F527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AAC0B-6213-AD42-08E4-CCD0AA10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07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9A884-BEAA-111A-9B48-86891B9E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3A27C-7EBC-3EFC-BD3F-7A66697E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A2EE-9E05-F242-313D-FB6AB63D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63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14B-8C40-A455-54DF-A074D2B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BC15-BAB3-F514-0AEF-88155160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6B1CB-5846-BAB0-3332-EEC57282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B907-0006-FCAD-2E79-E43EE527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6A8F7-4ECC-256A-FA86-0FA1D55F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BB6A-7EBA-8125-0996-ED0B24E1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47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BC47-2E1C-282D-A67E-469FD1F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A1092-4F10-DF33-B6E3-CEEB0E0A3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25C8-1887-FEA0-60AD-F6C92B06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2B03-CFFF-2C03-53A1-8BE2E3E7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076A-624E-73FC-AF90-857C0E64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5392-4DCB-A01F-105B-7698CC6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603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606DF-E09D-AB37-7F8A-AED6A890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4C05-B872-A5FA-B0AE-4AD88E4F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30EE-262B-45F0-E5D4-5C2825E2D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C40E-FEDF-4246-A485-AC483EF281A8}" type="datetimeFigureOut">
              <a:rPr lang="en-NL" smtClean="0"/>
              <a:t>16/05/2022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60C2-657D-75AA-4371-67D9F876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EC9F-6EAE-EF5E-7215-1E8E99EF9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F74-5101-4069-A4C8-E985CFDE02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355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9E7FE-1652-FA06-8522-19D7EB25BD39}"/>
              </a:ext>
            </a:extLst>
          </p:cNvPr>
          <p:cNvSpPr txBox="1"/>
          <p:nvPr/>
        </p:nvSpPr>
        <p:spPr>
          <a:xfrm>
            <a:off x="892968" y="721519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Technieken</a:t>
            </a:r>
            <a:r>
              <a:rPr lang="en-GB" b="1" dirty="0"/>
              <a:t>:</a:t>
            </a:r>
          </a:p>
          <a:p>
            <a:r>
              <a:rPr lang="en-GB" dirty="0"/>
              <a:t>Backtracking</a:t>
            </a:r>
          </a:p>
          <a:p>
            <a:r>
              <a:rPr lang="en-GB" dirty="0" err="1"/>
              <a:t>Forwardtracking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E427-EB42-0B6D-2929-0B5EBAC1E1AC}"/>
              </a:ext>
            </a:extLst>
          </p:cNvPr>
          <p:cNvSpPr txBox="1"/>
          <p:nvPr/>
        </p:nvSpPr>
        <p:spPr>
          <a:xfrm>
            <a:off x="7408069" y="800100"/>
            <a:ext cx="126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Resultaten</a:t>
            </a:r>
            <a:r>
              <a:rPr lang="en-GB" b="1" dirty="0"/>
              <a:t>:</a:t>
            </a:r>
          </a:p>
          <a:p>
            <a:endParaRPr lang="en-NL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573612-5E83-893E-A73A-C17C4C90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23486"/>
              </p:ext>
            </p:extLst>
          </p:nvPr>
        </p:nvGraphicFramePr>
        <p:xfrm>
          <a:off x="7570272" y="1123265"/>
          <a:ext cx="2324100" cy="72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1960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568441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0137659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Forward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Backward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988648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00;02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01:10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18017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02;25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22:20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779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u="none" strike="noStrike">
                          <a:effectLst/>
                        </a:rPr>
                        <a:t>0; 24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</a:rPr>
                        <a:t>07:22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460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13935D-40CF-DEEC-D10C-E3B2C28CA2B2}"/>
              </a:ext>
            </a:extLst>
          </p:cNvPr>
          <p:cNvSpPr txBox="1"/>
          <p:nvPr/>
        </p:nvSpPr>
        <p:spPr>
          <a:xfrm>
            <a:off x="892968" y="3230089"/>
            <a:ext cx="4295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Uitdagingen</a:t>
            </a:r>
            <a:r>
              <a:rPr lang="en-GB" b="1"/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Een</a:t>
            </a:r>
            <a:r>
              <a:rPr lang="en-GB" dirty="0"/>
              <a:t> sudoku laten </a:t>
            </a:r>
            <a:r>
              <a:rPr lang="en-GB" dirty="0" err="1"/>
              <a:t>maken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Valide</a:t>
            </a:r>
            <a:r>
              <a:rPr lang="en-GB" dirty="0"/>
              <a:t> check op sudoku</a:t>
            </a:r>
          </a:p>
          <a:p>
            <a:pPr marL="285750" indent="-285750">
              <a:buFontTx/>
              <a:buChar char="-"/>
            </a:pPr>
            <a:r>
              <a:rPr lang="en-GB" dirty="0"/>
              <a:t>Cages </a:t>
            </a:r>
            <a:r>
              <a:rPr lang="en-GB" dirty="0" err="1"/>
              <a:t>toevoegen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Bijhouden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kunnen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Slimme</a:t>
            </a:r>
            <a:r>
              <a:rPr lang="en-GB" dirty="0"/>
              <a:t> </a:t>
            </a:r>
            <a:r>
              <a:rPr lang="en-GB" dirty="0" err="1"/>
              <a:t>trucs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cages </a:t>
            </a:r>
            <a:r>
              <a:rPr lang="en-GB" dirty="0" err="1"/>
              <a:t>implementeren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Geprobeerd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stack </a:t>
            </a:r>
            <a:r>
              <a:rPr lang="en-GB" dirty="0" err="1"/>
              <a:t>sneller</a:t>
            </a:r>
            <a:r>
              <a:rPr lang="en-GB" dirty="0"/>
              <a:t> is</a:t>
            </a:r>
          </a:p>
          <a:p>
            <a:pPr marL="285750" indent="-285750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93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Lauran van Ekeren</dc:creator>
  <cp:lastModifiedBy>Lauran van Ekeren</cp:lastModifiedBy>
  <cp:revision>2</cp:revision>
  <dcterms:created xsi:type="dcterms:W3CDTF">2022-05-16T15:35:51Z</dcterms:created>
  <dcterms:modified xsi:type="dcterms:W3CDTF">2022-05-16T15:40:22Z</dcterms:modified>
</cp:coreProperties>
</file>