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281" r:id="rId7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46" d="100"/>
          <a:sy n="146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" Type="http://schemas.openxmlformats.org/officeDocument/2006/relationships/slide" Target="slides/slide5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" Type="http://schemas.openxmlformats.org/officeDocument/2006/relationships/slide" Target="slides/slide6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07/06/2022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5599 - State 3 RLBB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5599 - State 13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5599 - State 12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5599 - State 10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5599 - State 11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5599 - State 14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5599 - State 7 RBBB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676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16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111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48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3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9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5599 - State 2 RRBB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27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30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00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186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331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332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794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658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80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5599 - State 8 RRNB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73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204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392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51535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794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428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254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559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7983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770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5599 - State 4 RLNB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126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7895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63224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31067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1572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156517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60623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3432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60778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83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5599 - State 5 RLNB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0228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2110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18148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01641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34657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07887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588196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7223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555524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5649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5599 - State 1 RRNB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70824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19752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5599 - State 6 RLBB | VT-01 Off-Board Emissions (3m)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79500"/>
            <a:ext cx="4546600" cy="3429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79500"/>
            <a:ext cx="454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5599 - State 9 | VT-07 On-Board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89000"/>
            <a:ext cx="2959100" cy="22352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889000"/>
            <a:ext cx="2959100" cy="2235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889000"/>
            <a:ext cx="2959100" cy="2235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3492500"/>
            <a:ext cx="2222500" cy="1651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3492500"/>
            <a:ext cx="2222500" cy="1651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492500"/>
            <a:ext cx="2222500" cy="1651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492500"/>
            <a:ext cx="2222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</TotalTime>
  <Words>427</Words>
  <Application>Microsoft Office PowerPoint</Application>
  <PresentationFormat>On-screen Show (16:9)</PresentationFormat>
  <Paragraphs>214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JLR Emeric SemiBold</vt:lpstr>
      <vt:lpstr>Arial</vt:lpstr>
      <vt:lpstr>Calibri</vt:lpstr>
      <vt:lpstr>Georgia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*23*</vt:lpstr>
      <vt:lpstr>*24*</vt:lpstr>
      <vt:lpstr>*25*</vt:lpstr>
      <vt:lpstr>*26*</vt:lpstr>
      <vt:lpstr>*27*</vt:lpstr>
      <vt:lpstr>*28*</vt:lpstr>
      <vt:lpstr>*29*</vt:lpstr>
      <vt:lpstr>*30*</vt:lpstr>
      <vt:lpstr>*31*</vt:lpstr>
      <vt:lpstr>*32*</vt:lpstr>
      <vt:lpstr>*33*</vt:lpstr>
      <vt:lpstr>*34*</vt:lpstr>
      <vt:lpstr>*35*</vt:lpstr>
      <vt:lpstr>*36*</vt:lpstr>
      <vt:lpstr>*37*</vt:lpstr>
      <vt:lpstr>*38*</vt:lpstr>
      <vt:lpstr>*39*</vt:lpstr>
      <vt:lpstr>*40*</vt:lpstr>
      <vt:lpstr>*41*</vt:lpstr>
      <vt:lpstr>*42*</vt:lpstr>
      <vt:lpstr>*43*</vt:lpstr>
      <vt:lpstr>*44*</vt:lpstr>
      <vt:lpstr>*45*</vt:lpstr>
      <vt:lpstr>*46*</vt:lpstr>
      <vt:lpstr>*47*</vt:lpstr>
      <vt:lpstr>*48*</vt:lpstr>
      <vt:lpstr>*49*</vt:lpstr>
      <vt:lpstr>*50*</vt:lpstr>
      <vt:lpstr>*51*</vt:lpstr>
      <vt:lpstr>*52*</vt:lpstr>
      <vt:lpstr>*53*</vt:lpstr>
      <vt:lpstr>*54*</vt:lpstr>
      <vt:lpstr>*55*</vt:lpstr>
      <vt:lpstr>*56*</vt:lpstr>
      <vt:lpstr>*57*</vt:lpstr>
      <vt:lpstr>*58*</vt:lpstr>
      <vt:lpstr>*59*</vt:lpstr>
      <vt:lpstr>*60*</vt:lpstr>
      <vt:lpstr>*61*</vt:lpstr>
      <vt:lpstr>*62*</vt:lpstr>
      <vt:lpstr>*63*</vt:lpstr>
      <vt:lpstr>*64*</vt:lpstr>
      <vt:lpstr>*65*</vt:lpstr>
      <vt:lpstr>*66*</vt:lpstr>
      <vt:lpstr>*67*</vt:lpstr>
      <vt:lpstr>*68*</vt:lpstr>
      <vt:lpstr>*69*</vt:lpstr>
      <vt:lpstr>*70*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Laura Moore</cp:lastModifiedBy>
  <cp:revision>40</cp:revision>
  <dcterms:created xsi:type="dcterms:W3CDTF">2021-12-09T10:40:57Z</dcterms:created>
  <dcterms:modified xsi:type="dcterms:W3CDTF">2022-06-07T12:38:00Z</dcterms:modified>
</cp:coreProperties>
</file>