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5252"/>
    <a:srgbClr val="005A2B"/>
    <a:srgbClr val="9E1B32"/>
    <a:srgbClr val="D8DDE0"/>
    <a:srgbClr val="E4DBC6"/>
    <a:srgbClr val="C4C4C4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JLR Grey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525252"/>
              </a:solidFill>
            </a:ln>
          </a:left>
          <a:right>
            <a:ln w="0" cmpd="sng">
              <a:solidFill>
                <a:srgbClr val="525252"/>
              </a:solidFill>
            </a:ln>
          </a:right>
          <a:top>
            <a:ln w="0" cmpd="sng">
              <a:solidFill>
                <a:srgbClr val="525252"/>
              </a:solidFill>
            </a:ln>
          </a:top>
          <a:bottom>
            <a:ln w="0" cmpd="sng">
              <a:solidFill>
                <a:srgbClr val="525252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8E8E8"/>
          </a:solidFill>
        </a:fill>
      </a:tcStyle>
    </a:wholeTbl>
    <a:band1H>
      <a:tcStyle>
        <a:tcBdr/>
        <a:fill>
          <a:solidFill>
            <a:srgbClr val="C4C4C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4C4C4"/>
          </a:solidFill>
        </a:fill>
      </a:tcStyle>
    </a:band1V>
    <a:band2V>
      <a:tcStyle>
        <a:tcBdr/>
      </a:tcStyle>
    </a:band2V>
    <a:lastCol>
      <a:tcTxStyle>
        <a:fontRef idx="minor">
          <a:srgbClr val="FFFFFF"/>
        </a:fontRef>
        <a:srgbClr val="8C8C8C"/>
      </a:tcTxStyle>
      <a:tcStyle>
        <a:tcBdr/>
        <a:fill>
          <a:solidFill>
            <a:srgbClr val="525252"/>
          </a:solidFill>
        </a:fill>
      </a:tcStyle>
    </a:lastCol>
    <a:firstCol>
      <a:tcTxStyle>
        <a:fontRef idx="minor">
          <a:srgbClr val="FFFFFF"/>
        </a:fontRef>
        <a:srgbClr val="FFFFFF"/>
      </a:tcTxStyle>
      <a:tcStyle>
        <a:tcBdr/>
        <a:fill>
          <a:solidFill>
            <a:srgbClr val="525252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top>
            <a:ln w="12700" cmpd="sng">
              <a:solidFill>
                <a:srgbClr val="FFFFFF"/>
              </a:solidFill>
            </a:ln>
          </a:top>
        </a:tcBdr>
        <a:fill>
          <a:solidFill>
            <a:srgbClr val="52525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bottom>
            <a:ln w="12700" cmpd="sng">
              <a:solidFill>
                <a:srgbClr val="FFFFFF"/>
              </a:solidFill>
            </a:ln>
          </a:bottom>
        </a:tcBdr>
        <a:fill>
          <a:solidFill>
            <a:srgbClr val="52525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5992" autoAdjust="0"/>
  </p:normalViewPr>
  <p:slideViewPr>
    <p:cSldViewPr snapToGrid="0">
      <p:cViewPr varScale="1">
        <p:scale>
          <a:sx n="171" d="100"/>
          <a:sy n="171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" Type="http://schemas.openxmlformats.org/officeDocument/2006/relationships/slide" Target="slides/slide2.xml"/><Relationship Id="rId30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831F-C8BF-4C81-9259-DC456B4501DA}" type="datetimeFigureOut">
              <a:rPr lang="en-GB" smtClean="0"/>
              <a:t>24/03/2022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A5E9-8E0A-471F-B141-C0F2518D2D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788368"/>
            <a:ext cx="1328738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</a:rPr>
              <a:t>Confidential</a:t>
            </a:r>
            <a:r>
              <a:rPr lang="en-GB" sz="1100" baseline="0" dirty="0">
                <a:solidFill>
                  <a:schemeClr val="tx1"/>
                </a:solidFill>
              </a:rPr>
              <a:t> ©2017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0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 marL="449263" indent="-180975">
              <a:defRPr lang="en-US" sz="1600" smtClean="0"/>
            </a:lvl2pPr>
            <a:lvl3pPr marL="625475" indent="-171450">
              <a:defRPr lang="en-US" sz="1400" smtClean="0"/>
            </a:lvl3pPr>
            <a:lvl4pPr marL="808038" indent="-180975">
              <a:defRPr lang="en-US" sz="1400" smtClean="0"/>
            </a:lvl4pPr>
            <a:lvl5pPr marL="982663" indent="-180975">
              <a:defRPr lang="en-GB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43438" y="1044575"/>
            <a:ext cx="4276725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3438" y="4645025"/>
            <a:ext cx="4276725" cy="284163"/>
          </a:xfrm>
        </p:spPr>
        <p:txBody>
          <a:bodyPr/>
          <a:lstStyle>
            <a:lvl1pPr marL="0" indent="0">
              <a:buNone/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5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9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2584" y="757989"/>
            <a:ext cx="8771021" cy="156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3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38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9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/>
              <a:t>Jaguar Land Rover</a:t>
            </a:r>
            <a:br>
              <a:rPr lang="en-GB" sz="1200" dirty="0"/>
            </a:br>
            <a:r>
              <a:rPr lang="en-GB" sz="1200" dirty="0"/>
              <a:t>W/1/26 Abbey Road, Whitley</a:t>
            </a:r>
            <a:br>
              <a:rPr lang="en-GB" sz="1200" dirty="0"/>
            </a:br>
            <a:r>
              <a:rPr lang="en-GB" sz="1200" dirty="0"/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/>
              <a:t>jaguarland</a:t>
            </a:r>
            <a:r>
              <a:rPr lang="en-GB" sz="1200" baseline="0" dirty="0"/>
              <a:t>rover.com</a:t>
            </a:r>
            <a:endParaRPr lang="en-GB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143250" y="2362202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837" y="3615537"/>
            <a:ext cx="8696325" cy="606254"/>
          </a:xfrm>
        </p:spPr>
        <p:txBody>
          <a:bodyPr/>
          <a:lstStyle>
            <a:lvl1pPr marL="0" indent="0">
              <a:buNone/>
              <a:defRPr sz="2000" b="1" i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sz="1600"/>
            </a:lvl1pPr>
            <a:lvl2pPr marL="449263" indent="-179388">
              <a:buFont typeface="Arial" panose="020B0604020202020204" pitchFamily="34" charset="0"/>
              <a:buChar char="−"/>
              <a:defRPr sz="1600"/>
            </a:lvl2pPr>
            <a:lvl3pPr marL="625475" indent="-180975">
              <a:buFont typeface="Arial" pitchFamily="34" charset="0"/>
              <a:buChar char="−"/>
              <a:defRPr sz="1400"/>
            </a:lvl3pPr>
            <a:lvl4pPr marL="808038" indent="-179388">
              <a:buFont typeface="Arial" pitchFamily="34" charset="0"/>
              <a:buChar char="−"/>
              <a:defRPr sz="1400"/>
            </a:lvl4pPr>
            <a:lvl5pPr marL="982663" indent="-179388">
              <a:buFont typeface="Arial" pitchFamily="34" charset="0"/>
              <a:buChar char="−"/>
              <a:tabLst/>
              <a:defRPr sz="1400"/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800"/>
            </a:lvl2pPr>
            <a:lvl3pPr marL="180975" indent="0">
              <a:buFont typeface="Arial" pitchFamily="34" charset="0"/>
              <a:buNone/>
              <a:defRPr sz="1800"/>
            </a:lvl3pPr>
            <a:lvl4pPr marL="381000" indent="0">
              <a:buFont typeface="Arial" pitchFamily="34" charset="0"/>
              <a:buNone/>
              <a:defRPr sz="1600"/>
            </a:lvl4pPr>
            <a:lvl5pPr marL="542925" indent="0">
              <a:buFont typeface="Arial" pitchFamily="34" charset="0"/>
              <a:buNone/>
              <a:defRPr sz="1600"/>
            </a:lvl5pPr>
            <a:lvl6pPr marL="714375" indent="0">
              <a:buFont typeface="Arial" pitchFamily="34" charset="0"/>
              <a:buNone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8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tabLst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427672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532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34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532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20664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427288" y="1044575"/>
            <a:ext cx="649287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5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/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820739"/>
            <a:ext cx="9144000" cy="432276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2718600"/>
            <a:ext cx="4276725" cy="144620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3837" y="4167188"/>
            <a:ext cx="4276725" cy="47783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38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23838" y="1044575"/>
            <a:ext cx="6486526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3838" y="4645025"/>
            <a:ext cx="6486525" cy="284163"/>
          </a:xfrm>
        </p:spPr>
        <p:txBody>
          <a:bodyPr/>
          <a:lstStyle>
            <a:lvl1pPr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9802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838" y="820738"/>
            <a:ext cx="869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0" r:id="rId3"/>
    <p:sldLayoutId id="2147483665" r:id="rId4"/>
    <p:sldLayoutId id="2147483652" r:id="rId5"/>
    <p:sldLayoutId id="2147483656" r:id="rId6"/>
    <p:sldLayoutId id="2147483659" r:id="rId7"/>
    <p:sldLayoutId id="2147483657" r:id="rId8"/>
    <p:sldLayoutId id="2147483661" r:id="rId9"/>
    <p:sldLayoutId id="2147483662" r:id="rId10"/>
    <p:sldLayoutId id="2147483654" r:id="rId11"/>
    <p:sldLayoutId id="2147483655" r:id="rId12"/>
    <p:sldLayoutId id="2147483671" r:id="rId13"/>
    <p:sldLayoutId id="2147483670" r:id="rId14"/>
    <p:sldLayoutId id="2147483668" r:id="rId15"/>
    <p:sldLayoutId id="2147483663" r:id="rId16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2663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1">
          <p15:clr>
            <a:srgbClr val="FF3333"/>
          </p15:clr>
        </p15:guide>
        <p15:guide id="2" pos="1442">
          <p15:clr>
            <a:srgbClr val="999999"/>
          </p15:clr>
        </p15:guide>
        <p15:guide id="3" pos="1533">
          <p15:clr>
            <a:srgbClr val="999999"/>
          </p15:clr>
        </p15:guide>
        <p15:guide id="4" pos="2835">
          <p15:clr>
            <a:srgbClr val="999999"/>
          </p15:clr>
        </p15:guide>
        <p15:guide id="5" pos="2880">
          <p15:clr>
            <a:srgbClr val="999999"/>
          </p15:clr>
        </p15:guide>
        <p15:guide id="6" pos="2925">
          <p15:clr>
            <a:srgbClr val="999999"/>
          </p15:clr>
        </p15:guide>
        <p15:guide id="7" pos="4227">
          <p15:clr>
            <a:srgbClr val="999999"/>
          </p15:clr>
        </p15:guide>
        <p15:guide id="8" pos="4318">
          <p15:clr>
            <a:srgbClr val="999999"/>
          </p15:clr>
        </p15:guide>
        <p15:guide id="9" pos="5619">
          <p15:clr>
            <a:srgbClr val="FF3333"/>
          </p15:clr>
        </p15:guide>
        <p15:guide id="10" orient="horz" pos="658">
          <p15:clr>
            <a:srgbClr val="FF3333"/>
          </p15:clr>
        </p15:guide>
        <p15:guide id="11" orient="horz" pos="1747">
          <p15:clr>
            <a:srgbClr val="999999"/>
          </p15:clr>
        </p15:guide>
        <p15:guide id="12" orient="horz" pos="1792">
          <p15:clr>
            <a:srgbClr val="999999"/>
          </p15:clr>
        </p15:guide>
        <p15:guide id="13" orient="horz" pos="1837">
          <p15:clr>
            <a:srgbClr val="999999"/>
          </p15:clr>
        </p15:guide>
        <p15:guide id="14" orient="horz" pos="2926">
          <p15:clr>
            <a:srgbClr val="FF3333"/>
          </p15:clr>
        </p15:guide>
        <p15:guide id="15" orient="horz" pos="3067">
          <p15:clr>
            <a:srgbClr val="999999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1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7.png"/><Relationship Id="rId8" Type="http://schemas.openxmlformats.org/officeDocument/2006/relationships/image" Target="../media/image1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5580 - State 10 -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F5504-4CE1-8546-9CCF-3168A50AC16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8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C628-BEEA-394C-A9AB-9AA06236148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760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1C837-D404-5B44-BFD7-0065DCD906BF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352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7F87-EAC2-0647-A2F8-B5C9D67B8E0B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242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44904-C76E-CC41-914C-8B4373147FE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678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B5DC-06E2-3D4B-ACBC-936BD3604EE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210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73C1-8CBD-2044-A135-562DE96CF03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04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D8085-37AB-1940-9F33-DBAB58158E7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07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B85F-281C-544E-9A14-139539DCD958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1178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2A1D-7FF6-2B42-9B06-6A8971E865E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99293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500E4-FD57-9D40-A040-08802DFF335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56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5580 - State 11 -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F133-D297-4D44-B73C-AB11D24D904D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EA081-31F5-6E40-985E-C53BB2EB3C1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0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C0C5B-DA7D-374A-A9F2-9F440821BC5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739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60B0-9A4C-034A-BA2F-61A3F24F5FA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99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4678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1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5580 - State 12 -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82D5-2BCC-7A4F-905C-112D56E77FC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5580 - State 9 -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917-3B7E-7F47-ACFA-23E385615380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8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2D658-AC58-DE42-A475-0D066DE6450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9203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311B-599F-FB43-8301-EE7BD64E6034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34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255DD-F476-684F-9B4C-D65B881633F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219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6DB9-79F0-7C4E-9828-A83158E3027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211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BC372-2A1F-8743-BC2C-ABE6E455215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92140930"/>
      </p:ext>
    </p:extLst>
  </p:cSld>
  <p:clrMapOvr>
    <a:masterClrMapping/>
  </p:clrMapOvr>
</p:sld>
</file>

<file path=ppt/theme/theme1.xml><?xml version="1.0" encoding="utf-8"?>
<a:theme xmlns:a="http://schemas.openxmlformats.org/drawingml/2006/main" name="JLR">
  <a:themeElements>
    <a:clrScheme name="JLR">
      <a:dk1>
        <a:srgbClr val="131313"/>
      </a:dk1>
      <a:lt1>
        <a:sysClr val="window" lastClr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lIns="108000" tIns="108000" rIns="108000" bIns="108000"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smtClean="0"/>
        </a:defPPr>
      </a:lstStyle>
    </a:txDef>
  </a:objectDefaults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  <a:extLst>
    <a:ext uri="{05A4C25C-085E-4340-85A3-A5531E510DB2}">
      <thm15:themeFamily xmlns:thm15="http://schemas.microsoft.com/office/thememl/2012/main" name="Presentation4" id="{5D45F9A8-A198-488A-BAAC-857AC821964B}" vid="{9795AAE6-E267-469A-B3E0-F19B33E81A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</TotalTime>
  <Words>139</Words>
  <Application>Microsoft Macintosh PowerPoint</Application>
  <PresentationFormat>On-screen Show (16:9)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Georgia</vt:lpstr>
      <vt:lpstr>JLR Emeric SemiBold</vt:lpstr>
      <vt:lpstr>JLR</vt:lpstr>
      <vt:lpstr>*0*</vt:lpstr>
      <vt:lpstr>*1*</vt:lpstr>
      <vt:lpstr>*2*</vt:lpstr>
      <vt:lpstr>*3*</vt:lpstr>
      <vt:lpstr>*4*</vt:lpstr>
      <vt:lpstr>*5*</vt:lpstr>
      <vt:lpstr>*6*</vt:lpstr>
      <vt:lpstr>*7*</vt:lpstr>
      <vt:lpstr>*8*</vt:lpstr>
      <vt:lpstr>*9*</vt:lpstr>
      <vt:lpstr>*10*</vt:lpstr>
      <vt:lpstr>*11*</vt:lpstr>
      <vt:lpstr>*12*</vt:lpstr>
      <vt:lpstr>*13*</vt:lpstr>
      <vt:lpstr>*14*</vt:lpstr>
      <vt:lpstr>*15*</vt:lpstr>
      <vt:lpstr>*16*</vt:lpstr>
      <vt:lpstr>*17*</vt:lpstr>
      <vt:lpstr>*18*</vt:lpstr>
      <vt:lpstr>*19*</vt:lpstr>
      <vt:lpstr>*20*</vt:lpstr>
      <vt:lpstr>*21*</vt:lpstr>
      <vt:lpstr>*22*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L461 pwm side steps, EMC Testing vt01, vt02 legal testing, vt07 corporate Testing</dc:title>
  <dc:creator>Dean Parsons</dc:creator>
  <cp:lastModifiedBy>MOORE, LAURA (UG)</cp:lastModifiedBy>
  <cp:revision>37</cp:revision>
  <dcterms:created xsi:type="dcterms:W3CDTF">2021-12-09T10:40:57Z</dcterms:created>
  <dcterms:modified xsi:type="dcterms:W3CDTF">2022-03-24T09:33:07Z</dcterms:modified>
</cp:coreProperties>
</file>