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281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5537_-_State_4_-_RLNB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5537_-_State_5_-_RLBB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676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16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111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48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3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9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5537_-_State_6_-_FLBB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27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30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00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186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331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332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794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658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80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5537_-_State_7_-_RRBB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73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204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392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51535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794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428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254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559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7983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770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5537_-_State_28_-_CE | VT-12 Conducted Emissions (Single Phase)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126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5537_-_State_29_-_CE | VT-12 Conducted Emissions (Single Phase)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5537_-_State_35_Rear_E_Field | VT-15 Electric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5537_-_State_37_LHS_E_Field | VT-15 Electric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5537_-_State_32_Rear_H_Field | VT-15 Magnetic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25500"/>
            <a:ext cx="2806700" cy="21209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25500"/>
            <a:ext cx="2806700" cy="21209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2984500"/>
            <a:ext cx="2806700" cy="21209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84500"/>
            <a:ext cx="2806700" cy="21209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984500"/>
            <a:ext cx="2806700" cy="21209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25500"/>
            <a:ext cx="2806700" cy="21209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25500"/>
            <a:ext cx="2806700" cy="21209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2984500"/>
            <a:ext cx="2806700" cy="2120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84500"/>
            <a:ext cx="2806700" cy="21209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984500"/>
            <a:ext cx="2806700" cy="21209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25500"/>
            <a:ext cx="2806700" cy="21209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25500"/>
            <a:ext cx="2806700" cy="212090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2984500"/>
            <a:ext cx="2806700" cy="21209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84500"/>
            <a:ext cx="2806700" cy="21209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984500"/>
            <a:ext cx="2806700" cy="21209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25500"/>
            <a:ext cx="2806700" cy="21209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25500"/>
            <a:ext cx="2806700" cy="21209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2984500"/>
            <a:ext cx="2806700" cy="212090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84500"/>
            <a:ext cx="2806700" cy="212090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984500"/>
            <a:ext cx="2806700" cy="21209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25500"/>
            <a:ext cx="2806700" cy="212090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25500"/>
            <a:ext cx="2806700" cy="212090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2984500"/>
            <a:ext cx="2806700" cy="212090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84500"/>
            <a:ext cx="2806700" cy="212090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984500"/>
            <a:ext cx="2806700" cy="212090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25500"/>
            <a:ext cx="2806700" cy="212090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25500"/>
            <a:ext cx="2806700" cy="212090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2984500"/>
            <a:ext cx="2806700" cy="212090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84500"/>
            <a:ext cx="2806700" cy="212090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984500"/>
            <a:ext cx="2806700" cy="212090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25500"/>
            <a:ext cx="2806700" cy="212090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25500"/>
            <a:ext cx="2806700" cy="212090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2984500"/>
            <a:ext cx="2806700" cy="212090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84500"/>
            <a:ext cx="2806700" cy="212090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984500"/>
            <a:ext cx="2806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301</Words>
  <Application>Microsoft Macintosh PowerPoint</Application>
  <PresentationFormat>On-screen Show (16:9)</PresentationFormat>
  <Paragraphs>151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*23*</vt:lpstr>
      <vt:lpstr>*24*</vt:lpstr>
      <vt:lpstr>*25*</vt:lpstr>
      <vt:lpstr>*26*</vt:lpstr>
      <vt:lpstr>*27*</vt:lpstr>
      <vt:lpstr>*28*</vt:lpstr>
      <vt:lpstr>*29*</vt:lpstr>
      <vt:lpstr>*30*</vt:lpstr>
      <vt:lpstr>*31*</vt:lpstr>
      <vt:lpstr>*32*</vt:lpstr>
      <vt:lpstr>*33*</vt:lpstr>
      <vt:lpstr>*34*</vt:lpstr>
      <vt:lpstr>*35*</vt:lpstr>
      <vt:lpstr>*36*</vt:lpstr>
      <vt:lpstr>*37*</vt:lpstr>
      <vt:lpstr>*38*</vt:lpstr>
      <vt:lpstr>*39*</vt:lpstr>
      <vt:lpstr>*40*</vt:lpstr>
      <vt:lpstr>*41*</vt:lpstr>
      <vt:lpstr>*42*</vt:lpstr>
      <vt:lpstr>*43*</vt:lpstr>
      <vt:lpstr>*44*</vt:lpstr>
      <vt:lpstr>*45*</vt:lpstr>
      <vt:lpstr>*46*</vt:lpstr>
      <vt:lpstr>*47*</vt:lpstr>
      <vt:lpstr>*48*</vt:lpstr>
      <vt:lpstr>*49*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39</cp:revision>
  <dcterms:created xsi:type="dcterms:W3CDTF">2021-12-09T10:40:57Z</dcterms:created>
  <dcterms:modified xsi:type="dcterms:W3CDTF">2022-05-03T09:55:56Z</dcterms:modified>
</cp:coreProperties>
</file>