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5537_-_State_4_-_RLNB - Copy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5537_-_State_4_-_RLNB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5537_-_State_5_-_RLBB - Copy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5537_-_State_5_-_RLBB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5537_-_State_6_-_FLBB - Copy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5537_-_State_6_-_FLBB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5537_-_State_7_-_RRBB - Copy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5537_-_State_7_-_RRBB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301</Words>
  <Application>Microsoft Macintosh PowerPoint</Application>
  <PresentationFormat>On-screen Show (16:9)</PresentationFormat>
  <Paragraphs>151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39</cp:revision>
  <dcterms:created xsi:type="dcterms:W3CDTF">2021-12-09T10:40:57Z</dcterms:created>
  <dcterms:modified xsi:type="dcterms:W3CDTF">2022-05-03T09:55:56Z</dcterms:modified>
</cp:coreProperties>
</file>