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5537 - State 33 Front H Field | VT-15 Magnetic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5537 - State 31 LHS H Field | VT-15 Magnetic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5537 - State 30 RHS H Field | VT-15 Magnetic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