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139</Words>
  <Application>Microsoft Macintosh PowerPoint</Application>
  <PresentationFormat>On-screen Show (16:9)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37</cp:revision>
  <dcterms:created xsi:type="dcterms:W3CDTF">2021-12-09T10:40:57Z</dcterms:created>
  <dcterms:modified xsi:type="dcterms:W3CDTF">2022-03-24T09:33:07Z</dcterms:modified>
</cp:coreProperties>
</file>