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281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*0*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*1*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7676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716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1112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489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173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9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*2*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278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304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002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186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331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4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3321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7945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658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580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882737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204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9392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515359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7940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428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4254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5599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7983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770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126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301</Words>
  <Application>Microsoft Macintosh PowerPoint</Application>
  <PresentationFormat>On-screen Show (16:9)</PresentationFormat>
  <Paragraphs>151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*23*</vt:lpstr>
      <vt:lpstr>*24*</vt:lpstr>
      <vt:lpstr>*25*</vt:lpstr>
      <vt:lpstr>*26*</vt:lpstr>
      <vt:lpstr>*27*</vt:lpstr>
      <vt:lpstr>*28*</vt:lpstr>
      <vt:lpstr>*29*</vt:lpstr>
      <vt:lpstr>*30*</vt:lpstr>
      <vt:lpstr>*31*</vt:lpstr>
      <vt:lpstr>*32*</vt:lpstr>
      <vt:lpstr>*33*</vt:lpstr>
      <vt:lpstr>*34*</vt:lpstr>
      <vt:lpstr>*35*</vt:lpstr>
      <vt:lpstr>*36*</vt:lpstr>
      <vt:lpstr>*37*</vt:lpstr>
      <vt:lpstr>*38*</vt:lpstr>
      <vt:lpstr>*39*</vt:lpstr>
      <vt:lpstr>*40*</vt:lpstr>
      <vt:lpstr>*41*</vt:lpstr>
      <vt:lpstr>*42*</vt:lpstr>
      <vt:lpstr>*43*</vt:lpstr>
      <vt:lpstr>*44*</vt:lpstr>
      <vt:lpstr>*45*</vt:lpstr>
      <vt:lpstr>*46*</vt:lpstr>
      <vt:lpstr>*47*</vt:lpstr>
      <vt:lpstr>*48*</vt:lpstr>
      <vt:lpstr>*49*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39</cp:revision>
  <dcterms:created xsi:type="dcterms:W3CDTF">2021-12-09T10:40:57Z</dcterms:created>
  <dcterms:modified xsi:type="dcterms:W3CDTF">2022-05-03T09:55:56Z</dcterms:modified>
</cp:coreProperties>
</file>