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428"/>
    <p:restoredTop sz="96928"/>
  </p:normalViewPr>
  <p:slideViewPr>
    <p:cSldViewPr snapToGrid="0" snapToObjects="1">
      <p:cViewPr>
        <p:scale>
          <a:sx n="93" d="100"/>
          <a:sy n="93" d="100"/>
        </p:scale>
        <p:origin x="-35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534EF-8214-2C4F-BB04-4A6109312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ABBD68-34EF-AE41-B85F-715D5BF34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D3B78C-C4D3-3F4F-96C2-AB24BAE5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011CB9-423D-B346-8DBC-7F775B88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006225-4346-B54A-86C9-8317381D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99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25B28-E7D7-A043-9AB3-63148C28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0C28C7-749E-E041-A169-95AAD9606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30FB60-8773-704A-9C4E-7E46E876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55DD78-0854-9B48-9B98-C43C34D8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97254E-5178-034E-95AB-855188B2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55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8AA9CA-11F1-4C41-92F1-C6042B993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B790F8-9794-B04C-8832-43F3A87F5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318CB-67A5-C341-B37D-A32DF473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9373EF-E1C2-824A-8EC6-99AA6E63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398C44-4AAF-8941-B1D4-06922327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19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6945E-B352-EB40-B109-19A4534B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7271DC-81E8-AB4D-9A94-614616D8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9797A6-E5FC-D74E-A4AE-98623849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22367-526A-6649-8145-D52A5489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81D34-9620-1A40-9F41-1D8B5AFD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24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C7AC6-E492-8F41-A96E-841F43A2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86E51A-6A74-DE4C-9606-EC3A36ED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06BC47-842F-3247-8B8B-AE728CD2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2D24EE-2B07-3842-B85A-C347032A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B5948-317F-134F-813C-2994CA9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8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C5262-04C4-2042-9FB5-5C4C58D9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C758A9-8F27-DE45-BCD2-1380B7B41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73B628-115D-7749-8699-FFCA52B8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6D969-D5CE-AE49-8189-F7A6EDAA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8E6B09-EA08-0D43-9B75-275C88EE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6C2004-AB3E-5A47-A156-20135A1F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35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9EDCA-DB3F-0E4D-BA36-462CD1F8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C2582-262C-804E-A7AC-8E764CCA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080F4D-EDAE-8947-A034-A428D7146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ACFA66-29A2-3343-A9B3-33D724FA1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BDC993-DF55-8F46-8C90-F4699DCCA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C2CF23-6075-D64A-B300-33B376CE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C377AF-F873-7B46-A02A-F9113CA9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42592A-9908-D346-911E-55A9B079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02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D6F08-1142-5746-8A3C-11453DE1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D8BD14-5422-A848-A9B9-5AAF5C23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D50FA9-9CA2-2C46-B8ED-7AA1D683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439E6E-3853-7344-94F8-66A3FA5B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4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D001D1-C63D-C54A-BFEB-785D4DB4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047666-7F39-734B-85B4-9984960E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C6EAA1-22A6-D64D-8632-812DD82F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0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201D3-B054-1D49-B174-8D2929DE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BEDC30-E87D-5A43-BF7D-618AC3E4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917E7D-0C99-F242-987F-71347D6CA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58028A-36E6-A146-AFC5-E643D0B3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08600E-6CA5-A945-A43E-53C928C0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BFBB23-B4FF-344E-8E56-F7799369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46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DBD3-9EF7-4C4E-9F64-93667E89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1FBCE-D31D-F24A-BBBD-8D07E0F91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B69EE6-C950-1046-A5B6-F16B3653A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A76249-3159-9D40-AA51-7C1D4A3C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276C-EDCD-E64D-9DBD-6CF9D27BD221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28A7D5-2548-3946-B154-8FBA7B10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EE98B3-A607-3D4E-8AC2-161646AA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7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2A24C4-68F7-0845-B841-D03F8CBB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A9D838-A060-6742-9F47-6BF1DD617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A33310-FFD2-704C-8846-B5C44C419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276C-EDCD-E64D-9DBD-6CF9D27BD221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5E0FA-51A1-8049-8E32-CADEC72AC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85226-5F87-534B-A8B0-5464C3EC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B6FB-1C3C-4742-8043-1F9C729F6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8C1784E3-BD89-EC45-9011-3D1F764FF208}"/>
              </a:ext>
            </a:extLst>
          </p:cNvPr>
          <p:cNvSpPr/>
          <p:nvPr/>
        </p:nvSpPr>
        <p:spPr>
          <a:xfrm>
            <a:off x="827314" y="2598057"/>
            <a:ext cx="1987324" cy="573768"/>
          </a:xfrm>
          <a:prstGeom prst="roundRect">
            <a:avLst>
              <a:gd name="adj" fmla="val 236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ENTRADA DE VEICULOS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89030EB2-2AAD-0645-88B0-3ACB19C49D33}"/>
              </a:ext>
            </a:extLst>
          </p:cNvPr>
          <p:cNvSpPr/>
          <p:nvPr/>
        </p:nvSpPr>
        <p:spPr>
          <a:xfrm>
            <a:off x="3394302" y="1636031"/>
            <a:ext cx="1987324" cy="962025"/>
          </a:xfrm>
          <a:prstGeom prst="roundRect">
            <a:avLst>
              <a:gd name="adj" fmla="val 236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REGISTRAR (ENTRADA) HORA/DATA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F4C8B359-5031-4A4E-8E2C-30D73776CE84}"/>
              </a:ext>
            </a:extLst>
          </p:cNvPr>
          <p:cNvSpPr/>
          <p:nvPr/>
        </p:nvSpPr>
        <p:spPr>
          <a:xfrm>
            <a:off x="3394302" y="3079070"/>
            <a:ext cx="1987324" cy="573768"/>
          </a:xfrm>
          <a:prstGeom prst="roundRect">
            <a:avLst>
              <a:gd name="adj" fmla="val 236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VERIFICAR VAGA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07F7A94-DD5F-4649-8EA2-933989C8303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814638" y="2117044"/>
            <a:ext cx="579664" cy="76789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D451193-B93C-0945-9A97-B1F412F3F34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814638" y="2884941"/>
            <a:ext cx="579664" cy="481013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23CAF0DB-0525-F64A-AA88-66045058987D}"/>
              </a:ext>
            </a:extLst>
          </p:cNvPr>
          <p:cNvSpPr/>
          <p:nvPr/>
        </p:nvSpPr>
        <p:spPr>
          <a:xfrm>
            <a:off x="6296026" y="3079070"/>
            <a:ext cx="1987324" cy="573768"/>
          </a:xfrm>
          <a:prstGeom prst="roundRect">
            <a:avLst>
              <a:gd name="adj" fmla="val 236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LIBERAR CANCELA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EDF151-65DE-8844-9195-227F450D45A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381626" y="3365954"/>
            <a:ext cx="914400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Arredondado 22">
            <a:extLst>
              <a:ext uri="{FF2B5EF4-FFF2-40B4-BE49-F238E27FC236}">
                <a16:creationId xmlns:a16="http://schemas.microsoft.com/office/drawing/2014/main" id="{A4F7A0BA-AE93-F243-9877-9C68E515E271}"/>
              </a:ext>
            </a:extLst>
          </p:cNvPr>
          <p:cNvSpPr/>
          <p:nvPr/>
        </p:nvSpPr>
        <p:spPr>
          <a:xfrm>
            <a:off x="6296026" y="4420736"/>
            <a:ext cx="1987324" cy="573768"/>
          </a:xfrm>
          <a:prstGeom prst="roundRect">
            <a:avLst>
              <a:gd name="adj" fmla="val 236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CONTABILIZAR PERIODO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3DD8D86-DA1E-0B41-8786-7810B2DE4F8A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7289688" y="3652838"/>
            <a:ext cx="0" cy="7678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0DA40924-21FA-9749-9F32-974EC53636BE}"/>
              </a:ext>
            </a:extLst>
          </p:cNvPr>
          <p:cNvSpPr/>
          <p:nvPr/>
        </p:nvSpPr>
        <p:spPr>
          <a:xfrm>
            <a:off x="9374506" y="4420736"/>
            <a:ext cx="1987324" cy="573768"/>
          </a:xfrm>
          <a:prstGeom prst="roundRect">
            <a:avLst>
              <a:gd name="adj" fmla="val 236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ESTACIONAR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FC79C42-D0AC-AB44-AFCC-D38DCBDDF8DA}"/>
              </a:ext>
            </a:extLst>
          </p:cNvPr>
          <p:cNvCxnSpPr>
            <a:cxnSpLocks/>
            <a:stCxn id="35" idx="1"/>
            <a:endCxn id="23" idx="3"/>
          </p:cNvCxnSpPr>
          <p:nvPr/>
        </p:nvCxnSpPr>
        <p:spPr>
          <a:xfrm flipH="1">
            <a:off x="8283350" y="4707620"/>
            <a:ext cx="1091156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5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4AE329F4-AB26-DF40-8544-3822280984E3}"/>
              </a:ext>
            </a:extLst>
          </p:cNvPr>
          <p:cNvSpPr/>
          <p:nvPr/>
        </p:nvSpPr>
        <p:spPr>
          <a:xfrm>
            <a:off x="827314" y="2598057"/>
            <a:ext cx="1987324" cy="573768"/>
          </a:xfrm>
          <a:prstGeom prst="roundRect">
            <a:avLst>
              <a:gd name="adj" fmla="val 236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ENTRADA DE VEICULOS</a:t>
            </a:r>
          </a:p>
        </p:txBody>
      </p: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F0303364-113D-C84C-85B2-E7769044BCDC}"/>
              </a:ext>
            </a:extLst>
          </p:cNvPr>
          <p:cNvSpPr/>
          <p:nvPr/>
        </p:nvSpPr>
        <p:spPr>
          <a:xfrm>
            <a:off x="3695205" y="2656671"/>
            <a:ext cx="1987324" cy="573768"/>
          </a:xfrm>
          <a:prstGeom prst="roundRect">
            <a:avLst>
              <a:gd name="adj" fmla="val 236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EMITIR CUPOM DE ACESSO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C50524-E4D5-764B-B7BE-26E4156876B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814638" y="2884941"/>
            <a:ext cx="880567" cy="5861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99E5AC54-2E96-2D4D-AB58-5F7ED0B88DA9}"/>
              </a:ext>
            </a:extLst>
          </p:cNvPr>
          <p:cNvSpPr/>
          <p:nvPr/>
        </p:nvSpPr>
        <p:spPr>
          <a:xfrm>
            <a:off x="6563096" y="2655805"/>
            <a:ext cx="1987324" cy="573768"/>
          </a:xfrm>
          <a:prstGeom prst="roundRect">
            <a:avLst>
              <a:gd name="adj" fmla="val 236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VERIFICAR VAGA LIVRE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4B34831-391C-084D-9A62-D2B33D517F15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5682529" y="2942689"/>
            <a:ext cx="880567" cy="86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8680DF7F-E409-3F41-82F4-1209F6361775}"/>
              </a:ext>
            </a:extLst>
          </p:cNvPr>
          <p:cNvSpPr/>
          <p:nvPr/>
        </p:nvSpPr>
        <p:spPr>
          <a:xfrm>
            <a:off x="2261259" y="4663982"/>
            <a:ext cx="1987324" cy="573768"/>
          </a:xfrm>
          <a:prstGeom prst="roundRect">
            <a:avLst>
              <a:gd name="adj" fmla="val 236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IMPRIMIR TICKET</a:t>
            </a:r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5CBAD4FF-EEB3-E84B-A049-78C8086C5DE3}"/>
              </a:ext>
            </a:extLst>
          </p:cNvPr>
          <p:cNvSpPr/>
          <p:nvPr/>
        </p:nvSpPr>
        <p:spPr>
          <a:xfrm>
            <a:off x="4934384" y="4418734"/>
            <a:ext cx="2699470" cy="1015650"/>
          </a:xfrm>
          <a:prstGeom prst="roundRect">
            <a:avLst>
              <a:gd name="adj" fmla="val 236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REGISTRAR ENTRADA (DATA/HORA)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8A1D04C6-1427-AA4F-B5AC-4DB980B4963E}"/>
              </a:ext>
            </a:extLst>
          </p:cNvPr>
          <p:cNvSpPr/>
          <p:nvPr/>
        </p:nvSpPr>
        <p:spPr>
          <a:xfrm>
            <a:off x="4934383" y="5651788"/>
            <a:ext cx="2699471" cy="996063"/>
          </a:xfrm>
          <a:prstGeom prst="roundRect">
            <a:avLst>
              <a:gd name="adj" fmla="val 236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REGISTRA MARCA, MODELO, PLACA E COR DO VEICULO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A83FBDAF-CBC6-B742-82DA-997E870AE65D}"/>
              </a:ext>
            </a:extLst>
          </p:cNvPr>
          <p:cNvSpPr/>
          <p:nvPr/>
        </p:nvSpPr>
        <p:spPr>
          <a:xfrm>
            <a:off x="5013552" y="3627562"/>
            <a:ext cx="2620302" cy="573768"/>
          </a:xfrm>
          <a:prstGeom prst="roundRect">
            <a:avLst>
              <a:gd name="adj" fmla="val 236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GERAR NUM. TICKET </a:t>
            </a:r>
          </a:p>
        </p:txBody>
      </p:sp>
    </p:spTree>
    <p:extLst>
      <p:ext uri="{BB962C8B-B14F-4D97-AF65-F5344CB8AC3E}">
        <p14:creationId xmlns:p14="http://schemas.microsoft.com/office/powerpoint/2010/main" val="1005769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50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Laura Paiva</dc:creator>
  <cp:lastModifiedBy>Laura Paiva</cp:lastModifiedBy>
  <cp:revision>8</cp:revision>
  <dcterms:created xsi:type="dcterms:W3CDTF">2020-03-27T01:26:41Z</dcterms:created>
  <dcterms:modified xsi:type="dcterms:W3CDTF">2020-03-27T01:51:19Z</dcterms:modified>
</cp:coreProperties>
</file>