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6928"/>
  </p:normalViewPr>
  <p:slideViewPr>
    <p:cSldViewPr snapToGrid="0" snapToObjects="1">
      <p:cViewPr>
        <p:scale>
          <a:sx n="46" d="100"/>
          <a:sy n="46" d="100"/>
        </p:scale>
        <p:origin x="1616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534EF-8214-2C4F-BB04-4A610931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BBD68-34EF-AE41-B85F-715D5BF3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3B78C-C4D3-3F4F-96C2-AB24BAE5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11CB9-423D-B346-8DBC-7F775B88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06225-4346-B54A-86C9-8317381D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99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5B28-E7D7-A043-9AB3-63148C2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0C28C7-749E-E041-A169-95AAD960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0FB60-8773-704A-9C4E-7E46E876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5DD78-0854-9B48-9B98-C43C34D8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7254E-5178-034E-95AB-855188B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8AA9CA-11F1-4C41-92F1-C6042B993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B790F8-9794-B04C-8832-43F3A87F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318CB-67A5-C341-B37D-A32DF47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373EF-E1C2-824A-8EC6-99AA6E63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98C44-4AAF-8941-B1D4-06922327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9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6945E-B352-EB40-B109-19A4534B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271DC-81E8-AB4D-9A94-614616D8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797A6-E5FC-D74E-A4AE-98623849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22367-526A-6649-8145-D52A5489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81D34-9620-1A40-9F41-1D8B5AF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24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C7AC6-E492-8F41-A96E-841F43A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86E51A-6A74-DE4C-9606-EC3A36ED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6BC47-842F-3247-8B8B-AE728CD2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D24EE-2B07-3842-B85A-C347032A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B5948-317F-134F-813C-2994CA9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8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C5262-04C4-2042-9FB5-5C4C58D9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758A9-8F27-DE45-BCD2-1380B7B41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73B628-115D-7749-8699-FFCA52B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6D969-D5CE-AE49-8189-F7A6EDA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8E6B09-EA08-0D43-9B75-275C88EE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6C2004-AB3E-5A47-A156-20135A1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9EDCA-DB3F-0E4D-BA36-462CD1F8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C2582-262C-804E-A7AC-8E764CCA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80F4D-EDAE-8947-A034-A428D714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ACFA66-29A2-3343-A9B3-33D724FA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BDC993-DF55-8F46-8C90-F4699DCC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2CF23-6075-D64A-B300-33B376CE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C377AF-F873-7B46-A02A-F9113CA9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2592A-9908-D346-911E-55A9B07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D6F08-1142-5746-8A3C-11453DE1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8BD14-5422-A848-A9B9-5AAF5C23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50FA9-9CA2-2C46-B8ED-7AA1D683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439E6E-3853-7344-94F8-66A3FA5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4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D001D1-C63D-C54A-BFEB-785D4DB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047666-7F39-734B-85B4-9984960E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C6EAA1-22A6-D64D-8632-812DD82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201D3-B054-1D49-B174-8D2929DE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EDC30-E87D-5A43-BF7D-618AC3E4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17E7D-0C99-F242-987F-71347D6C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58028A-36E6-A146-AFC5-E643D0B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8600E-6CA5-A945-A43E-53C928C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FBB23-B4FF-344E-8E56-F7799369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6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DBD3-9EF7-4C4E-9F64-93667E89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1FBCE-D31D-F24A-BBBD-8D07E0F9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69EE6-C950-1046-A5B6-F16B3653A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A76249-3159-9D40-AA51-7C1D4A3C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28A7D5-2548-3946-B154-8FBA7B1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EE98B3-A607-3D4E-8AC2-161646A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7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A24C4-68F7-0845-B841-D03F8CBB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A9D838-A060-6742-9F47-6BF1DD61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33310-FFD2-704C-8846-B5C44C41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276C-EDCD-E64D-9DBD-6CF9D27BD221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5E0FA-51A1-8049-8E32-CADEC72AC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85226-5F87-534B-A8B0-5464C3EC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C1784E3-BD89-EC45-9011-3D1F764FF208}"/>
              </a:ext>
            </a:extLst>
          </p:cNvPr>
          <p:cNvSpPr/>
          <p:nvPr/>
        </p:nvSpPr>
        <p:spPr>
          <a:xfrm>
            <a:off x="771092" y="406283"/>
            <a:ext cx="1987324" cy="105478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CONTROLAR ENTRADA DE VEICULOS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89030EB2-2AAD-0645-88B0-3ACB19C49D33}"/>
              </a:ext>
            </a:extLst>
          </p:cNvPr>
          <p:cNvSpPr/>
          <p:nvPr/>
        </p:nvSpPr>
        <p:spPr>
          <a:xfrm>
            <a:off x="771092" y="2340874"/>
            <a:ext cx="1987324" cy="9620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EMITIR CUPOM DE ACESSO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F4C8B359-5031-4A4E-8E2C-30D73776CE84}"/>
              </a:ext>
            </a:extLst>
          </p:cNvPr>
          <p:cNvSpPr/>
          <p:nvPr/>
        </p:nvSpPr>
        <p:spPr>
          <a:xfrm>
            <a:off x="3728944" y="732658"/>
            <a:ext cx="1987324" cy="74550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VERIFICAR VAGA LIVRE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07F7A94-DD5F-4649-8EA2-933989C8303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764754" y="1461064"/>
            <a:ext cx="0" cy="8798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D451193-B93C-0945-9A97-B1F412F3F3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58416" y="1105410"/>
            <a:ext cx="970528" cy="17164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23CAF0DB-0525-F64A-AA88-66045058987D}"/>
              </a:ext>
            </a:extLst>
          </p:cNvPr>
          <p:cNvSpPr/>
          <p:nvPr/>
        </p:nvSpPr>
        <p:spPr>
          <a:xfrm>
            <a:off x="3728944" y="4342496"/>
            <a:ext cx="1987324" cy="57376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IMPRIMIR TICKET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EDF151-65DE-8844-9195-227F450D45A8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 flipV="1">
            <a:off x="2758416" y="2821887"/>
            <a:ext cx="970528" cy="180749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A4F7A0BA-AE93-F243-9877-9C68E515E271}"/>
              </a:ext>
            </a:extLst>
          </p:cNvPr>
          <p:cNvSpPr/>
          <p:nvPr/>
        </p:nvSpPr>
        <p:spPr>
          <a:xfrm>
            <a:off x="8576374" y="5525417"/>
            <a:ext cx="1987324" cy="107167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OBTER DATA/HORA (ENTRADA)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3DD8D86-DA1E-0B41-8786-7810B2DE4F8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5716268" y="4629380"/>
            <a:ext cx="2860106" cy="143187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A40924-21FA-9749-9F32-974EC53636BE}"/>
              </a:ext>
            </a:extLst>
          </p:cNvPr>
          <p:cNvSpPr/>
          <p:nvPr/>
        </p:nvSpPr>
        <p:spPr>
          <a:xfrm>
            <a:off x="8128734" y="4395787"/>
            <a:ext cx="3371850" cy="92527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REGISTRAR MARCA, MODELO, PLACA E COR DO CARRO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FC79C42-D0AC-AB44-AFCC-D38DCBDDF8DA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 flipV="1">
            <a:off x="5716268" y="4629380"/>
            <a:ext cx="2412466" cy="22904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21CA8C83-6ED8-7C40-8FF9-A1435D232AEF}"/>
              </a:ext>
            </a:extLst>
          </p:cNvPr>
          <p:cNvSpPr/>
          <p:nvPr/>
        </p:nvSpPr>
        <p:spPr>
          <a:xfrm>
            <a:off x="8128734" y="3576504"/>
            <a:ext cx="2882605" cy="57376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VINCULAR A VAGA COM CARRO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FCC666B-BB2E-DE4A-B168-3876B77A8BBC}"/>
              </a:ext>
            </a:extLst>
          </p:cNvPr>
          <p:cNvCxnSpPr>
            <a:cxnSpLocks/>
            <a:stCxn id="33" idx="1"/>
            <a:endCxn id="13" idx="3"/>
          </p:cNvCxnSpPr>
          <p:nvPr/>
        </p:nvCxnSpPr>
        <p:spPr>
          <a:xfrm flipH="1">
            <a:off x="5716268" y="3863388"/>
            <a:ext cx="2412466" cy="76599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5B60E4A1-BC1D-724F-974D-5CCEF127BD63}"/>
              </a:ext>
            </a:extLst>
          </p:cNvPr>
          <p:cNvSpPr/>
          <p:nvPr/>
        </p:nvSpPr>
        <p:spPr>
          <a:xfrm>
            <a:off x="7915375" y="2821887"/>
            <a:ext cx="3095964" cy="55024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GERAR NUMERO DO TICKET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38F70C7-7290-4642-B33D-445411A3141D}"/>
              </a:ext>
            </a:extLst>
          </p:cNvPr>
          <p:cNvCxnSpPr>
            <a:cxnSpLocks/>
            <a:stCxn id="41" idx="1"/>
            <a:endCxn id="13" idx="3"/>
          </p:cNvCxnSpPr>
          <p:nvPr/>
        </p:nvCxnSpPr>
        <p:spPr>
          <a:xfrm flipH="1">
            <a:off x="5716268" y="3097007"/>
            <a:ext cx="2199107" cy="153237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72A8D828-D236-F744-9B5D-8A52596D1929}"/>
              </a:ext>
            </a:extLst>
          </p:cNvPr>
          <p:cNvSpPr/>
          <p:nvPr/>
        </p:nvSpPr>
        <p:spPr>
          <a:xfrm>
            <a:off x="6269708" y="301616"/>
            <a:ext cx="2772114" cy="74550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COLETAR DADO DO PORTE DO VEÍCULO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7DE5026-A5D6-A74B-BC7A-F3866366E1F7}"/>
              </a:ext>
            </a:extLst>
          </p:cNvPr>
          <p:cNvCxnSpPr>
            <a:cxnSpLocks/>
            <a:stCxn id="53" idx="1"/>
            <a:endCxn id="6" idx="3"/>
          </p:cNvCxnSpPr>
          <p:nvPr/>
        </p:nvCxnSpPr>
        <p:spPr>
          <a:xfrm flipH="1">
            <a:off x="5716268" y="674368"/>
            <a:ext cx="553440" cy="43104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D721191C-E546-2B41-BF67-CE16E412A150}"/>
              </a:ext>
            </a:extLst>
          </p:cNvPr>
          <p:cNvSpPr/>
          <p:nvPr/>
        </p:nvSpPr>
        <p:spPr>
          <a:xfrm>
            <a:off x="6176839" y="1271735"/>
            <a:ext cx="2957852" cy="74550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BUSCAR UMA VAGA DO PORTE DESEJADO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1AFE43D-F795-7A44-900A-6487C21042CA}"/>
              </a:ext>
            </a:extLst>
          </p:cNvPr>
          <p:cNvCxnSpPr>
            <a:cxnSpLocks/>
            <a:stCxn id="57" idx="1"/>
            <a:endCxn id="6" idx="3"/>
          </p:cNvCxnSpPr>
          <p:nvPr/>
        </p:nvCxnSpPr>
        <p:spPr>
          <a:xfrm flipH="1" flipV="1">
            <a:off x="5716268" y="1105410"/>
            <a:ext cx="460571" cy="5390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C1784E3-BD89-EC45-9011-3D1F764FF208}"/>
              </a:ext>
            </a:extLst>
          </p:cNvPr>
          <p:cNvSpPr/>
          <p:nvPr/>
        </p:nvSpPr>
        <p:spPr>
          <a:xfrm>
            <a:off x="222150" y="260115"/>
            <a:ext cx="2172040" cy="105478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SAIDA DE VEICULOS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(após pagamento)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89030EB2-2AAD-0645-88B0-3ACB19C49D33}"/>
              </a:ext>
            </a:extLst>
          </p:cNvPr>
          <p:cNvSpPr/>
          <p:nvPr/>
        </p:nvSpPr>
        <p:spPr>
          <a:xfrm>
            <a:off x="179628" y="2653062"/>
            <a:ext cx="2257084" cy="143309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CANCELA AUTOMATIZADA - ABRE APÓS PAGAMENTO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F4C8B359-5031-4A4E-8E2C-30D73776CE84}"/>
              </a:ext>
            </a:extLst>
          </p:cNvPr>
          <p:cNvSpPr/>
          <p:nvPr/>
        </p:nvSpPr>
        <p:spPr>
          <a:xfrm>
            <a:off x="3032827" y="3082723"/>
            <a:ext cx="1326067" cy="57376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PAGAR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07F7A94-DD5F-4649-8EA2-933989C8303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08170" y="1314896"/>
            <a:ext cx="0" cy="133816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D451193-B93C-0945-9A97-B1F412F3F3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6712" y="3369607"/>
            <a:ext cx="596115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23CAF0DB-0525-F64A-AA88-66045058987D}"/>
              </a:ext>
            </a:extLst>
          </p:cNvPr>
          <p:cNvSpPr/>
          <p:nvPr/>
        </p:nvSpPr>
        <p:spPr>
          <a:xfrm>
            <a:off x="314508" y="5541981"/>
            <a:ext cx="1987324" cy="73934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FAZER LEITURA DO TICKET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EDF151-65DE-8844-9195-227F450D45A8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1308170" y="4086152"/>
            <a:ext cx="0" cy="145582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A4F7A0BA-AE93-F243-9877-9C68E515E271}"/>
              </a:ext>
            </a:extLst>
          </p:cNvPr>
          <p:cNvSpPr/>
          <p:nvPr/>
        </p:nvSpPr>
        <p:spPr>
          <a:xfrm>
            <a:off x="8819559" y="1341307"/>
            <a:ext cx="1987324" cy="107167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OBTER DATA/HORA (ENTRADA)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3DD8D86-DA1E-0B41-8786-7810B2DE4F8A}"/>
              </a:ext>
            </a:extLst>
          </p:cNvPr>
          <p:cNvCxnSpPr>
            <a:cxnSpLocks/>
            <a:stCxn id="57" idx="3"/>
            <a:endCxn id="23" idx="1"/>
          </p:cNvCxnSpPr>
          <p:nvPr/>
        </p:nvCxnSpPr>
        <p:spPr>
          <a:xfrm flipV="1">
            <a:off x="6096000" y="1877145"/>
            <a:ext cx="2723559" cy="277101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A40924-21FA-9749-9F32-974EC53636BE}"/>
              </a:ext>
            </a:extLst>
          </p:cNvPr>
          <p:cNvSpPr/>
          <p:nvPr/>
        </p:nvSpPr>
        <p:spPr>
          <a:xfrm>
            <a:off x="8127297" y="5645594"/>
            <a:ext cx="2679586" cy="73934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APURAR VALOR TOTAL A PAGAR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FC79C42-D0AC-AB44-AFCC-D38DCBDDF8DA}"/>
              </a:ext>
            </a:extLst>
          </p:cNvPr>
          <p:cNvCxnSpPr>
            <a:cxnSpLocks/>
            <a:stCxn id="35" idx="1"/>
            <a:endCxn id="57" idx="3"/>
          </p:cNvCxnSpPr>
          <p:nvPr/>
        </p:nvCxnSpPr>
        <p:spPr>
          <a:xfrm flipH="1" flipV="1">
            <a:off x="6096000" y="4648156"/>
            <a:ext cx="2031297" cy="136711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21CA8C83-6ED8-7C40-8FF9-A1435D232AEF}"/>
              </a:ext>
            </a:extLst>
          </p:cNvPr>
          <p:cNvSpPr/>
          <p:nvPr/>
        </p:nvSpPr>
        <p:spPr>
          <a:xfrm>
            <a:off x="8371919" y="3805700"/>
            <a:ext cx="2882605" cy="71654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APURAR HORAS DE PERMANÊNCIA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FCC666B-BB2E-DE4A-B168-3876B77A8BBC}"/>
              </a:ext>
            </a:extLst>
          </p:cNvPr>
          <p:cNvCxnSpPr>
            <a:cxnSpLocks/>
            <a:stCxn id="33" idx="1"/>
            <a:endCxn id="57" idx="3"/>
          </p:cNvCxnSpPr>
          <p:nvPr/>
        </p:nvCxnSpPr>
        <p:spPr>
          <a:xfrm flipH="1">
            <a:off x="6096000" y="4163973"/>
            <a:ext cx="2275919" cy="48418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5B60E4A1-BC1D-724F-974D-5CCEF127BD63}"/>
              </a:ext>
            </a:extLst>
          </p:cNvPr>
          <p:cNvSpPr/>
          <p:nvPr/>
        </p:nvSpPr>
        <p:spPr>
          <a:xfrm>
            <a:off x="8230441" y="4690036"/>
            <a:ext cx="2989284" cy="739348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RECUPERAR TAXA/HORA NO PERÍODO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38F70C7-7290-4642-B33D-445411A3141D}"/>
              </a:ext>
            </a:extLst>
          </p:cNvPr>
          <p:cNvCxnSpPr>
            <a:cxnSpLocks/>
            <a:stCxn id="41" idx="1"/>
            <a:endCxn id="57" idx="3"/>
          </p:cNvCxnSpPr>
          <p:nvPr/>
        </p:nvCxnSpPr>
        <p:spPr>
          <a:xfrm flipH="1" flipV="1">
            <a:off x="6096000" y="4648156"/>
            <a:ext cx="2134441" cy="41155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72A8D828-D236-F744-9B5D-8A52596D1929}"/>
              </a:ext>
            </a:extLst>
          </p:cNvPr>
          <p:cNvSpPr/>
          <p:nvPr/>
        </p:nvSpPr>
        <p:spPr>
          <a:xfrm>
            <a:off x="3695860" y="1667478"/>
            <a:ext cx="2447847" cy="74550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EFFETUAR OP. FINANCEIRA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7DE5026-A5D6-A74B-BC7A-F3866366E1F7}"/>
              </a:ext>
            </a:extLst>
          </p:cNvPr>
          <p:cNvCxnSpPr>
            <a:cxnSpLocks/>
            <a:stCxn id="53" idx="1"/>
            <a:endCxn id="6" idx="0"/>
          </p:cNvCxnSpPr>
          <p:nvPr/>
        </p:nvCxnSpPr>
        <p:spPr>
          <a:xfrm>
            <a:off x="3695860" y="2040230"/>
            <a:ext cx="1" cy="104249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D721191C-E546-2B41-BF67-CE16E412A150}"/>
              </a:ext>
            </a:extLst>
          </p:cNvPr>
          <p:cNvSpPr/>
          <p:nvPr/>
        </p:nvSpPr>
        <p:spPr>
          <a:xfrm>
            <a:off x="3648153" y="4373036"/>
            <a:ext cx="2447847" cy="55024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CALCULAR ESTADIA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1AFE43D-F795-7A44-900A-6487C21042CA}"/>
              </a:ext>
            </a:extLst>
          </p:cNvPr>
          <p:cNvCxnSpPr>
            <a:cxnSpLocks/>
            <a:stCxn id="57" idx="1"/>
            <a:endCxn id="6" idx="2"/>
          </p:cNvCxnSpPr>
          <p:nvPr/>
        </p:nvCxnSpPr>
        <p:spPr>
          <a:xfrm flipV="1">
            <a:off x="3648153" y="3656491"/>
            <a:ext cx="47708" cy="99166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Arredondado 100">
            <a:extLst>
              <a:ext uri="{FF2B5EF4-FFF2-40B4-BE49-F238E27FC236}">
                <a16:creationId xmlns:a16="http://schemas.microsoft.com/office/drawing/2014/main" id="{3E24D2F3-471A-A64E-BF2B-C45B30107298}"/>
              </a:ext>
            </a:extLst>
          </p:cNvPr>
          <p:cNvSpPr/>
          <p:nvPr/>
        </p:nvSpPr>
        <p:spPr>
          <a:xfrm>
            <a:off x="8819559" y="2561476"/>
            <a:ext cx="1987324" cy="107167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Kohinoor Devanagari Light" panose="02000000000000000000" pitchFamily="2" charset="77"/>
                <a:cs typeface="Kohinoor Devanagari Light" panose="02000000000000000000" pitchFamily="2" charset="77"/>
              </a:rPr>
              <a:t>OBTER DATA/HORA (SAIDA)</a:t>
            </a:r>
          </a:p>
        </p:txBody>
      </p: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8031F565-7A7B-9144-9251-F49415A06822}"/>
              </a:ext>
            </a:extLst>
          </p:cNvPr>
          <p:cNvCxnSpPr>
            <a:cxnSpLocks/>
            <a:stCxn id="57" idx="3"/>
            <a:endCxn id="101" idx="1"/>
          </p:cNvCxnSpPr>
          <p:nvPr/>
        </p:nvCxnSpPr>
        <p:spPr>
          <a:xfrm flipV="1">
            <a:off x="6096000" y="3097314"/>
            <a:ext cx="2723559" cy="155084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547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{416A63C5-E99C-5E42-8D2A-91BB40945A96}tf10001069</Template>
  <TotalTime>57</TotalTime>
  <Words>104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Kohinoor Devanagari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Paiva</dc:creator>
  <cp:lastModifiedBy>Laura Paiva</cp:lastModifiedBy>
  <cp:revision>32</cp:revision>
  <dcterms:created xsi:type="dcterms:W3CDTF">2020-03-27T01:26:41Z</dcterms:created>
  <dcterms:modified xsi:type="dcterms:W3CDTF">2020-04-02T04:01:47Z</dcterms:modified>
</cp:coreProperties>
</file>