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9"/>
  </p:normalViewPr>
  <p:slideViewPr>
    <p:cSldViewPr snapToGrid="0" snapToObjects="1">
      <p:cViewPr>
        <p:scale>
          <a:sx n="140" d="100"/>
          <a:sy n="140" d="100"/>
        </p:scale>
        <p:origin x="133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fr-CH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fr-CH" sz="1400" b="0" strike="noStrike" spc="-1">
                <a:latin typeface="Times New Roman"/>
              </a:defRPr>
            </a:lvl1pPr>
          </a:lstStyle>
          <a:p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EA639A0-0B2E-4A16-BBE5-3270A6D33F46}" type="slidenum">
              <a:rPr lang="fr-CH" sz="1400" b="0" strike="noStrike" spc="-1">
                <a:latin typeface="Times New Roman"/>
              </a:rPr>
              <a:t>‹N°›</a:t>
            </a:fld>
            <a:endParaRPr lang="fr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D21F0-641B-4621-81BB-E4940991027B}" type="slidenum">
              <a:rPr lang="fr-FR" sz="1200" b="0" strike="noStrike" spc="-1">
                <a:latin typeface="Times New Roman"/>
              </a:rPr>
              <a:t>2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1009AC-ED6B-43BF-88B5-D11BC88AF973}" type="slidenum">
              <a:rPr lang="fr-FR" sz="1200" b="0" strike="noStrike" spc="-1">
                <a:latin typeface="Times New Roman"/>
              </a:rPr>
              <a:t>3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31ED6-F518-41E5-AFEC-8575AAB2BACC}" type="slidenum">
              <a:rPr lang="fr-FR" sz="1200" b="0" strike="noStrike" spc="-1">
                <a:latin typeface="Times New Roman"/>
              </a:rPr>
              <a:t>4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5F38E-B6CC-45EC-AA98-5D34B554D5F2}" type="slidenum">
              <a:rPr lang="fr-FR" sz="1200" b="0" strike="noStrike" spc="-1">
                <a:latin typeface="Times New Roman"/>
              </a:rPr>
              <a:t>5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AF0A-F514-433D-AB93-B593D097A9F8}" type="slidenum">
              <a:rPr lang="fr-FR" sz="1200" b="0" strike="noStrike" spc="-1">
                <a:latin typeface="Times New Roman"/>
              </a:rPr>
              <a:t>6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820FF-591B-439B-9A2F-8E50D5ED7AF8}" type="slidenum">
              <a:rPr lang="fr-FR" sz="1200" b="0" strike="noStrike" spc="-1">
                <a:latin typeface="Times New Roman"/>
              </a:rPr>
              <a:t>7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1C512-D66D-41FE-8747-27720A67AA29}" type="slidenum">
              <a:rPr lang="fr-FR" sz="1200" b="0" strike="noStrike" spc="-1">
                <a:latin typeface="Times New Roman"/>
              </a:rPr>
              <a:t>8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E62B46-B8D7-4AF5-8E66-A5F910E5E0E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0104CC-9331-459C-B37A-B35C89F80A4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09C70C-3E54-473C-94AE-ED11A1DA5261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946EB-C9D1-419A-A3BD-6FBC583DFDE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57D6DE-C22F-4D82-8D7D-E8696EA5E54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F10232-E2A2-42B2-8DE4-00DF52CCEE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74BCA5-01CE-4843-A36B-A7F6A43E3DE0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E6A132-205E-4C08-A543-7C13FDDC2F38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F4834A-2DEA-4A49-A074-D06CCA0B368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D57714-8E2D-4EFF-B15C-4E96C6F6629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86F6E3-E6E2-4C37-A52E-9369996209D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C2E2CF-8663-415D-B4F4-BCC65B2818CA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EB0F1A-DEA8-4007-B7A5-36F7C863CDE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F41C41-952E-434B-950C-FDF5934DD1C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9837C3-1802-441F-A1F4-519841B93D1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9F914C-5CE0-4BD0-99F3-8768D43701C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B5D2F0-A275-43C8-9E6A-92A891C01064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1C2F5A-9F20-4F11-8E85-65C12EF267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7BF9A4-8BF6-497E-9AAC-3EB35031869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CA1B-7730-4BE0-847D-E6E13C75465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1754B0-1B38-4D01-844A-21A124953FA4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6C70E1-117D-4EB3-888F-B86C58E53C2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1085FC-20D7-4B00-8AF7-BCC6DFEBF4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D56F9F-A1C8-46F4-8FB8-2BC6CAA5C2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30C67-3113-40B3-874F-72DDCB4BA6AA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B75EF4-F45B-497F-B310-0248FE8C6B2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M05 : Mini-project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Laura Sidler – Jérôme Amos</a:t>
            </a:r>
            <a:endParaRPr lang="fr-CH" sz="2400" b="0" strike="noStrike" spc="-1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2"/>
          <a:srcRect l="4197" r="7417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3"/>
          <a:srcRect l="14510" r="4824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lang="fr-CH" sz="1100" b="0" strike="noStrike" spc="-1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lang="fr-CH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Summary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Reproducibility – What is it ?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Workflow management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Version Control Git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Code sharing with github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Unit testing – CI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Documentation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Packaging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Licensing</a:t>
            </a:r>
          </a:p>
        </p:txBody>
      </p:sp>
      <p:grpSp>
        <p:nvGrpSpPr>
          <p:cNvPr id="9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9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0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-42300" y="36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Workflow management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Test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Machine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Analyser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Pre-processing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3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4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pic>
        <p:nvPicPr>
          <p:cNvPr id="152" name="Picture 8"/>
          <p:cNvPicPr/>
          <p:nvPr/>
        </p:nvPicPr>
        <p:blipFill>
          <a:blip r:embed="rId6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/>
          <p:cNvPicPr/>
          <p:nvPr/>
        </p:nvPicPr>
        <p:blipFill>
          <a:blip r:embed="rId6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7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Version control : Git -&gt; Github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Using git version control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Creation of branches on github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One commit per modification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https://github.com/Laurasid/M05_Project.git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4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7"/>
          <a:srcRect l="24201" r="19139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162960" y="1260000"/>
            <a:ext cx="2057040" cy="2057040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ZoneTexte 177"/>
          <p:cNvSpPr txBox="1"/>
          <p:nvPr/>
        </p:nvSpPr>
        <p:spPr>
          <a:xfrm>
            <a:off x="108000" y="1800000"/>
            <a:ext cx="244296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Unit tests with Pytest</a:t>
            </a:r>
          </a:p>
        </p:txBody>
      </p:sp>
      <p:sp>
        <p:nvSpPr>
          <p:cNvPr id="179" name="ZoneTexte 178"/>
          <p:cNvSpPr txBox="1"/>
          <p:nvPr/>
        </p:nvSpPr>
        <p:spPr>
          <a:xfrm>
            <a:off x="108000" y="3600000"/>
            <a:ext cx="23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Automation of tests with .yml script</a:t>
            </a:r>
          </a:p>
        </p:txBody>
      </p:sp>
      <p:pic>
        <p:nvPicPr>
          <p:cNvPr id="180" name="Image 179"/>
          <p:cNvPicPr/>
          <p:nvPr/>
        </p:nvPicPr>
        <p:blipFill>
          <a:blip r:embed="rId4"/>
          <a:stretch/>
        </p:blipFill>
        <p:spPr>
          <a:xfrm>
            <a:off x="5580000" y="197280"/>
            <a:ext cx="6514560" cy="4183200"/>
          </a:xfrm>
          <a:prstGeom prst="rect">
            <a:avLst/>
          </a:prstGeom>
          <a:ln w="0">
            <a:noFill/>
          </a:ln>
        </p:spPr>
      </p:pic>
      <p:pic>
        <p:nvPicPr>
          <p:cNvPr id="181" name="Image 180"/>
          <p:cNvPicPr/>
          <p:nvPr/>
        </p:nvPicPr>
        <p:blipFill>
          <a:blip r:embed="rId5"/>
          <a:stretch/>
        </p:blipFill>
        <p:spPr>
          <a:xfrm>
            <a:off x="2358720" y="3456000"/>
            <a:ext cx="2933280" cy="9266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181"/>
          <p:cNvSpPr txBox="1"/>
          <p:nvPr/>
        </p:nvSpPr>
        <p:spPr>
          <a:xfrm>
            <a:off x="720000" y="5040000"/>
            <a:ext cx="106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CH" sz="1800" b="0" strike="noStrike" spc="-1">
                <a:latin typeface="Arial"/>
              </a:rPr>
              <a:t>test_analysis_module : tests mathematical formulae results and functions limits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test_lin_reg_module and test_reg_tree_module : test shape and instance of returned objects</a:t>
            </a:r>
          </a:p>
          <a:p>
            <a:endParaRPr lang="fr-CH" sz="1800" b="0" strike="noStrike" spc="-1">
              <a:latin typeface="Arial"/>
            </a:endParaRPr>
          </a:p>
          <a:p>
            <a:r>
              <a:rPr lang="fr-CH" sz="1800" b="0" strike="noStrike" spc="-1">
                <a:latin typeface="Arial"/>
              </a:rPr>
              <a:t>Others module are not worth testing with unit test. But results was tested in the specific branch dedicated to.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Documentation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Documentation is made with sphinx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.rst files are generated from .py files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Generation is made automatically in the CI</a:t>
            </a: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92" name="Image 191"/>
          <p:cNvPicPr/>
          <p:nvPr/>
        </p:nvPicPr>
        <p:blipFill>
          <a:blip r:embed="rId3"/>
          <a:stretch/>
        </p:blipFill>
        <p:spPr>
          <a:xfrm>
            <a:off x="4680000" y="1260000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4"/>
          <a:stretch/>
        </p:blipFill>
        <p:spPr>
          <a:xfrm>
            <a:off x="6408000" y="2412000"/>
            <a:ext cx="5738760" cy="444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Packaging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98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01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Licensing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Legal Instrument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Regulate the use and distribution of  copyrighted software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MIT : can be modified or redistributed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Model : derivative work of dataset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 	=&gt; Show license of dataset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Rectangle 4"/>
          <p:cNvSpPr/>
          <p:nvPr/>
        </p:nvSpPr>
        <p:spPr>
          <a:xfrm>
            <a:off x="7697880" y="4643640"/>
            <a:ext cx="4347360" cy="20170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MIT License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Copyright (C) 2022, Laura Sidler - Jerome Amos 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Permission is hereby granted, free of charge, to any person obtaining a copy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of this software and associated documentation files (the "Software"), to deal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in the Software without restriction, including without limitation the rights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to use, copy, modify, merge, publish, distribute, sublicense, and/or sell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copies of the Software, and to permit persons to whom the Software is</a:t>
            </a:r>
            <a:br/>
            <a:r>
              <a:rPr lang="fr-CH" sz="1100" b="0" strike="noStrike" spc="-1">
                <a:solidFill>
                  <a:srgbClr val="FFFFFF"/>
                </a:solidFill>
                <a:latin typeface="Calibri"/>
              </a:rPr>
              <a:t>furnished to do so, subject to the following conditions: ….</a:t>
            </a:r>
            <a:endParaRPr lang="fr-CH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fr-CH" sz="1100" b="0" strike="noStrike" spc="-1">
              <a:latin typeface="Arial"/>
            </a:endParaRPr>
          </a:p>
        </p:txBody>
      </p: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214" name="Image 7"/>
          <p:cNvPicPr/>
          <p:nvPr/>
        </p:nvPicPr>
        <p:blipFill>
          <a:blip r:embed="rId3"/>
          <a:stretch/>
        </p:blipFill>
        <p:spPr>
          <a:xfrm>
            <a:off x="4996800" y="2943360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/>
          <p:cNvPicPr/>
          <p:nvPr/>
        </p:nvPicPr>
        <p:blipFill>
          <a:blip r:embed="rId4"/>
          <a:stretch/>
        </p:blipFill>
        <p:spPr>
          <a:xfrm>
            <a:off x="5055840" y="4739400"/>
            <a:ext cx="1824120" cy="1824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337</Words>
  <Application>Microsoft Macintosh PowerPoint</Application>
  <PresentationFormat>Grand écran</PresentationFormat>
  <Paragraphs>60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M05 : Mini-project</vt:lpstr>
      <vt:lpstr>Summary</vt:lpstr>
      <vt:lpstr>Workflow management</vt:lpstr>
      <vt:lpstr>Version control : Git -&gt; Github</vt:lpstr>
      <vt:lpstr>Unit Testing - CI</vt:lpstr>
      <vt:lpstr>Documentation</vt:lpstr>
      <vt:lpstr>Packaging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subject/>
  <dc:creator>Jérôme Amos</dc:creator>
  <dc:description/>
  <cp:lastModifiedBy>Jérôme Amos</cp:lastModifiedBy>
  <cp:revision>12</cp:revision>
  <dcterms:created xsi:type="dcterms:W3CDTF">2022-03-28T11:50:12Z</dcterms:created>
  <dcterms:modified xsi:type="dcterms:W3CDTF">2022-04-04T08:29:57Z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