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95C19-0FD5-3F41-88A7-DFBA57A22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9AF899-CFBE-0349-9A61-1C10717C6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1B16C9-32A6-8D4A-A3A0-3FEA20D2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72C913-6A39-2948-B37C-D33066F9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B1D7C7-7AED-8543-B41F-DF70E16D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2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17A8D-E6CE-5440-A90A-AB81797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53ED5E-7C20-4944-B4AD-7B8B037A4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373739-EA98-A349-B5B1-83ED0335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DF4CC-A19D-6E4D-B956-E70767E3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9541B-5BE0-4741-8858-FFC9BABB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11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EAA4F4-8E09-A744-8104-B8D2423AB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926C3F-F804-114B-AFE6-BF895A97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9BBE4-721E-7E47-92C1-A5249F22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E568F-1750-6949-95C5-6DD45D72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B0BAB-0488-164B-96EC-CC86892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94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64CC0-408A-B849-8BEB-BCC4E47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37D74-99BD-1E44-8193-72A8F503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C79A4-1D2F-C843-9064-CD600053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A640A-6635-6546-9E21-DEF1C19F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331CF-6F17-5749-B456-119A3DB0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5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59C93-8CAA-C444-A44F-3F4F3E48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B6515E-223C-2B44-B4FE-056D9516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861AE-C4F1-9E40-9DD3-EC6DD6B7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B8804-42FC-D04B-AD70-9868B837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F80555-CD9B-4E4E-A4C2-916CBB78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FBE15-9498-0F4B-B5D7-23B9EACF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7125F-DD1D-894A-8AE3-6A9817C58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EF865E-9226-3C46-9E1F-FE3EE5D1F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D4CD72-8280-1447-92AB-699C93EC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A6D84B-66AF-034D-8AB5-35047E93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4EF34-5880-5642-AD98-F495178B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4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B8FBA-3736-6543-8BD5-6968ED5B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79CDFD-8C47-D14B-9118-5B230366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EDD792-0EFC-714A-9F94-CACA4149E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D4E0DC-9EAE-E447-982F-2BA482AB9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9A2C04-D245-8248-A6D3-7780598BB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B500A0-310A-374E-AA5B-BE9411F7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BA6C65-EF83-9343-BFF0-8991DD97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54837E-9224-E34E-B5C3-1622F1CA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88AE9-C7D0-A244-BFA1-1E0D16F5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9D1F87-212C-304C-8809-168DBEC9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D6DDC-B507-5340-ADBE-A666C7D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F8DE7A-32B9-3B47-BC1D-C92AA8EC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2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838116-8165-4747-A772-5F7CCDA4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1D52CB-DBC9-7444-90C8-4F12E76F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4FE0E0-BE18-C746-A978-6373EFF5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7F2CE-49D5-D446-881D-F6D75E48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73784-29B5-B942-AD0B-940DA6FB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D1AF6A-3291-434F-91AB-32D2894B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1FBACA-78B7-E947-A616-E793BEDF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B14D83-9BAA-CD40-8B72-B1966896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65F15A-14AB-2841-BE7A-B5EE475D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98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BC8F8-1C49-D143-A0E5-041B4353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889580-3728-D043-AC4E-FEF904C5B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C0E545-B0CF-674B-B84D-11CC1EA1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4F8B79-50DD-8246-A2BB-E6FC4114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636C99-DE89-4842-8AB7-8B3E4D95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648A80-878F-5949-B73C-4881D83A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8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07CEF-28BE-3A44-B9F5-5CE2BD53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F3CEC4-DC8E-BC43-9B27-44137E87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8BACC-AA18-AD41-8B41-FEA11015D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04F0-E1F7-0546-A029-F56C8BAB8542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C2B783-84C2-6B40-A7BC-1165446C4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950FD-BAC5-CC4E-A815-51D7B8958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0A53-11A0-434B-A834-515AE3CFE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52370-FD7A-CE46-A089-A68BB4D88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271" y="3794336"/>
            <a:ext cx="5242259" cy="1922251"/>
          </a:xfrm>
        </p:spPr>
        <p:txBody>
          <a:bodyPr anchor="t">
            <a:normAutofit/>
          </a:bodyPr>
          <a:lstStyle/>
          <a:p>
            <a:pPr algn="l"/>
            <a:r>
              <a:rPr lang="fr-FR" sz="4800" dirty="0"/>
              <a:t>Mini-Project M05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4C62E2-87BC-7C4A-82C9-180F94E5E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270" y="2793291"/>
            <a:ext cx="5549037" cy="972180"/>
          </a:xfrm>
        </p:spPr>
        <p:txBody>
          <a:bodyPr anchor="b">
            <a:normAutofit/>
          </a:bodyPr>
          <a:lstStyle/>
          <a:p>
            <a:pPr algn="l"/>
            <a:r>
              <a:rPr lang="fr-FR" sz="2000" dirty="0"/>
              <a:t>Goal of the </a:t>
            </a:r>
            <a:r>
              <a:rPr lang="fr-FR" sz="2000" dirty="0" err="1"/>
              <a:t>project</a:t>
            </a:r>
            <a:r>
              <a:rPr lang="fr-FR" sz="2000" dirty="0"/>
              <a:t> :</a:t>
            </a:r>
          </a:p>
          <a:p>
            <a:pPr algn="l"/>
            <a:r>
              <a:rPr lang="fr-FR" sz="2000" dirty="0"/>
              <a:t>	- Master the concepts of </a:t>
            </a:r>
            <a:r>
              <a:rPr lang="fr-FR" sz="2000" dirty="0" err="1"/>
              <a:t>reproductibility</a:t>
            </a:r>
            <a:endParaRPr lang="fr-FR" sz="2000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ine - Wikipedia">
            <a:extLst>
              <a:ext uri="{FF2B5EF4-FFF2-40B4-BE49-F238E27FC236}">
                <a16:creationId xmlns:a16="http://schemas.microsoft.com/office/drawing/2014/main" id="{56CC15D8-D980-8648-8251-1A717CEE9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r="12204" b="3"/>
          <a:stretch/>
        </p:blipFill>
        <p:spPr bwMode="auto"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The rising cost of housing – CEPS">
            <a:extLst>
              <a:ext uri="{FF2B5EF4-FFF2-40B4-BE49-F238E27FC236}">
                <a16:creationId xmlns:a16="http://schemas.microsoft.com/office/drawing/2014/main" id="{ED9E78CD-5A81-0449-8F46-0AD3A5315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r="2" b="2"/>
          <a:stretch/>
        </p:blipFill>
        <p:spPr bwMode="auto"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D16A61-6D27-2044-8D93-1F1330224BE2}"/>
              </a:ext>
            </a:extLst>
          </p:cNvPr>
          <p:cNvSpPr txBox="1"/>
          <p:nvPr/>
        </p:nvSpPr>
        <p:spPr>
          <a:xfrm>
            <a:off x="4477386" y="6488667"/>
            <a:ext cx="26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Sidler</a:t>
            </a:r>
            <a:r>
              <a:rPr lang="fr-FR" dirty="0"/>
              <a:t> Laura, Amos Jérôme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9AE774-4740-4F4D-943E-101ECE4D49F9}"/>
              </a:ext>
            </a:extLst>
          </p:cNvPr>
          <p:cNvSpPr txBox="1"/>
          <p:nvPr/>
        </p:nvSpPr>
        <p:spPr>
          <a:xfrm>
            <a:off x="9697342" y="6211669"/>
            <a:ext cx="2494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Images </a:t>
            </a:r>
            <a:r>
              <a:rPr lang="en-US" dirty="0"/>
              <a:t>© </a:t>
            </a:r>
            <a:r>
              <a:rPr lang="fr-FR" dirty="0"/>
              <a:t>: - </a:t>
            </a:r>
            <a:r>
              <a:rPr lang="fr-FR" dirty="0" err="1"/>
              <a:t>ceps.eu</a:t>
            </a:r>
            <a:endParaRPr lang="fr-FR" dirty="0"/>
          </a:p>
          <a:p>
            <a:r>
              <a:rPr lang="fr-FR" dirty="0"/>
              <a:t>	- </a:t>
            </a:r>
            <a:r>
              <a:rPr lang="fr-FR" dirty="0" err="1"/>
              <a:t>wikipedia.org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979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68B04-DC5C-634B-B09A-44F71BD6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4" name="Graphic 14" descr="Database">
            <a:extLst>
              <a:ext uri="{FF2B5EF4-FFF2-40B4-BE49-F238E27FC236}">
                <a16:creationId xmlns:a16="http://schemas.microsoft.com/office/drawing/2014/main" id="{0954C780-2381-2C40-8FD9-D87F4CBEC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71" y="3088447"/>
            <a:ext cx="1497573" cy="1497573"/>
          </a:xfrm>
          <a:prstGeom prst="rect">
            <a:avLst/>
          </a:prstGeom>
        </p:spPr>
      </p:pic>
      <p:pic>
        <p:nvPicPr>
          <p:cNvPr id="5" name="Graphic 119">
            <a:extLst>
              <a:ext uri="{FF2B5EF4-FFF2-40B4-BE49-F238E27FC236}">
                <a16:creationId xmlns:a16="http://schemas.microsoft.com/office/drawing/2014/main" id="{B48E5646-E274-0B4E-96FB-4FB559EB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125" y="4586020"/>
            <a:ext cx="735430" cy="735430"/>
          </a:xfrm>
          <a:prstGeom prst="rect">
            <a:avLst/>
          </a:prstGeom>
        </p:spPr>
      </p:pic>
      <p:pic>
        <p:nvPicPr>
          <p:cNvPr id="6" name="Graphic 119">
            <a:extLst>
              <a:ext uri="{FF2B5EF4-FFF2-40B4-BE49-F238E27FC236}">
                <a16:creationId xmlns:a16="http://schemas.microsoft.com/office/drawing/2014/main" id="{C79B9D68-E1E2-1549-B1F1-7EE38E360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618" y="4668205"/>
            <a:ext cx="735430" cy="73543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62D4987-1E39-4B42-B730-A1C936AF51BC}"/>
              </a:ext>
            </a:extLst>
          </p:cNvPr>
          <p:cNvSpPr/>
          <p:nvPr/>
        </p:nvSpPr>
        <p:spPr>
          <a:xfrm>
            <a:off x="2322786" y="3511412"/>
            <a:ext cx="3121572" cy="651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Pre-processing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14EDFC8-0025-2E40-8503-CD24BAE5BF6C}"/>
              </a:ext>
            </a:extLst>
          </p:cNvPr>
          <p:cNvSpPr/>
          <p:nvPr/>
        </p:nvSpPr>
        <p:spPr>
          <a:xfrm>
            <a:off x="3589283" y="1623587"/>
            <a:ext cx="1581807" cy="6516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9C16C89-AF8C-E149-98AF-431935C0E484}"/>
              </a:ext>
            </a:extLst>
          </p:cNvPr>
          <p:cNvSpPr/>
          <p:nvPr/>
        </p:nvSpPr>
        <p:spPr>
          <a:xfrm>
            <a:off x="3589283" y="5390185"/>
            <a:ext cx="1581807" cy="6516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620B58A-6EB5-6541-9553-001C026AA06D}"/>
              </a:ext>
            </a:extLst>
          </p:cNvPr>
          <p:cNvSpPr/>
          <p:nvPr/>
        </p:nvSpPr>
        <p:spPr>
          <a:xfrm>
            <a:off x="7209325" y="1623587"/>
            <a:ext cx="1581807" cy="6516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2C453D2-479B-8548-B7A2-AE5782E6E0CE}"/>
              </a:ext>
            </a:extLst>
          </p:cNvPr>
          <p:cNvSpPr/>
          <p:nvPr/>
        </p:nvSpPr>
        <p:spPr>
          <a:xfrm>
            <a:off x="7209325" y="5390185"/>
            <a:ext cx="1581807" cy="6516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Machine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CE6EAAE-22F3-BE4E-A1C1-1A83A4F5187E}"/>
              </a:ext>
            </a:extLst>
          </p:cNvPr>
          <p:cNvSpPr/>
          <p:nvPr/>
        </p:nvSpPr>
        <p:spPr>
          <a:xfrm>
            <a:off x="10038463" y="5390185"/>
            <a:ext cx="1581807" cy="6516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Score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510DD1D-4A6A-894D-860E-22468D101764}"/>
              </a:ext>
            </a:extLst>
          </p:cNvPr>
          <p:cNvCxnSpPr/>
          <p:nvPr/>
        </p:nvCxnSpPr>
        <p:spPr>
          <a:xfrm>
            <a:off x="1551048" y="3837233"/>
            <a:ext cx="687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35DDC32-5B9B-FB42-8342-04DD4554A4F5}"/>
              </a:ext>
            </a:extLst>
          </p:cNvPr>
          <p:cNvCxnSpPr/>
          <p:nvPr/>
        </p:nvCxnSpPr>
        <p:spPr>
          <a:xfrm>
            <a:off x="2901628" y="1949408"/>
            <a:ext cx="687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C1AEC75-0C00-D449-B7B2-30E01EB0637A}"/>
              </a:ext>
            </a:extLst>
          </p:cNvPr>
          <p:cNvCxnSpPr/>
          <p:nvPr/>
        </p:nvCxnSpPr>
        <p:spPr>
          <a:xfrm>
            <a:off x="2901628" y="5724905"/>
            <a:ext cx="687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B63E74D-8F1A-094B-B316-18062D2C4C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75725" y="1949408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8F16346-75CF-2A45-93BC-6CB6C8B4B10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171090" y="5716006"/>
            <a:ext cx="20382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CA1DF9-434B-B645-8472-B822D14AB65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791132" y="5716006"/>
            <a:ext cx="1247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A8DA52A-F921-B14E-8891-B8DF8F4CDF0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000229" y="2275229"/>
            <a:ext cx="0" cy="3114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5F5068F-0DFC-1D47-BF61-840DE2148FBF}"/>
              </a:ext>
            </a:extLst>
          </p:cNvPr>
          <p:cNvCxnSpPr/>
          <p:nvPr/>
        </p:nvCxnSpPr>
        <p:spPr>
          <a:xfrm>
            <a:off x="2901628" y="1949408"/>
            <a:ext cx="0" cy="1562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9982AF4-B04D-5945-BDBE-7A9FD10E9311}"/>
              </a:ext>
            </a:extLst>
          </p:cNvPr>
          <p:cNvCxnSpPr/>
          <p:nvPr/>
        </p:nvCxnSpPr>
        <p:spPr>
          <a:xfrm>
            <a:off x="2894131" y="4175028"/>
            <a:ext cx="0" cy="1562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6139B45-63BA-734E-B503-3B5328524E0B}"/>
              </a:ext>
            </a:extLst>
          </p:cNvPr>
          <p:cNvSpPr txBox="1"/>
          <p:nvPr/>
        </p:nvSpPr>
        <p:spPr>
          <a:xfrm>
            <a:off x="31531" y="6488668"/>
            <a:ext cx="277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Sidler</a:t>
            </a:r>
            <a:r>
              <a:rPr lang="fr-FR" dirty="0"/>
              <a:t> Laura – Amos Jérôme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282A74D-C6F9-6E41-B6F8-195DF26DAB88}"/>
              </a:ext>
            </a:extLst>
          </p:cNvPr>
          <p:cNvSpPr txBox="1"/>
          <p:nvPr/>
        </p:nvSpPr>
        <p:spPr>
          <a:xfrm>
            <a:off x="9286284" y="6488668"/>
            <a:ext cx="28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M05 course content</a:t>
            </a:r>
          </a:p>
        </p:txBody>
      </p:sp>
    </p:spTree>
    <p:extLst>
      <p:ext uri="{BB962C8B-B14F-4D97-AF65-F5344CB8AC3E}">
        <p14:creationId xmlns:p14="http://schemas.microsoft.com/office/powerpoint/2010/main" val="354551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DCC28-D738-9747-A761-110A0379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D52F0-80E5-E84E-A0E4-C18A951C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Version control :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management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961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Macintosh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Mini-Project M05</vt:lpstr>
      <vt:lpstr>Workflow</vt:lpstr>
      <vt:lpstr>Project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M05</dc:title>
  <dc:creator>Jérôme Amos</dc:creator>
  <cp:lastModifiedBy>Jérôme Amos</cp:lastModifiedBy>
  <cp:revision>2</cp:revision>
  <dcterms:created xsi:type="dcterms:W3CDTF">2022-02-28T07:21:29Z</dcterms:created>
  <dcterms:modified xsi:type="dcterms:W3CDTF">2022-02-28T07:40:15Z</dcterms:modified>
</cp:coreProperties>
</file>