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laura-voetzsch-a0b727265/" TargetMode="External"/><Relationship Id="rId4" Type="http://schemas.openxmlformats.org/officeDocument/2006/relationships/hyperlink" Target="https://github.com/Laurax64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27650" y="-734800"/>
            <a:ext cx="4106400" cy="57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210700" y="2544250"/>
            <a:ext cx="3785700" cy="23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95700" y="-600450"/>
            <a:ext cx="3785700" cy="30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806200" y="751063"/>
            <a:ext cx="2259300" cy="5346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8"/>
              <a:t>Laura Voetzsch</a:t>
            </a:r>
            <a:endParaRPr sz="2908"/>
          </a:p>
        </p:txBody>
      </p:sp>
      <p:sp>
        <p:nvSpPr>
          <p:cNvPr id="58" name="Google Shape;58;p13"/>
          <p:cNvSpPr txBox="1"/>
          <p:nvPr/>
        </p:nvSpPr>
        <p:spPr>
          <a:xfrm>
            <a:off x="3806200" y="1385625"/>
            <a:ext cx="2259300" cy="677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Student,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Android Developer</a:t>
            </a:r>
            <a:endParaRPr sz="1600"/>
          </a:p>
        </p:txBody>
      </p:sp>
      <p:sp>
        <p:nvSpPr>
          <p:cNvPr id="59" name="Google Shape;59;p13"/>
          <p:cNvSpPr txBox="1"/>
          <p:nvPr/>
        </p:nvSpPr>
        <p:spPr>
          <a:xfrm>
            <a:off x="3365975" y="2869575"/>
            <a:ext cx="294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</a:t>
            </a:r>
            <a:endParaRPr sz="1600"/>
          </a:p>
        </p:txBody>
      </p:sp>
      <p:sp>
        <p:nvSpPr>
          <p:cNvPr id="60" name="Google Shape;60;p13"/>
          <p:cNvSpPr txBox="1"/>
          <p:nvPr/>
        </p:nvSpPr>
        <p:spPr>
          <a:xfrm>
            <a:off x="3365975" y="2571750"/>
            <a:ext cx="3678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Github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</a:t>
            </a:r>
            <a:r>
              <a:rPr lang="en" sz="1600">
                <a:solidFill>
                  <a:schemeClr val="dk1"/>
                </a:solidFill>
              </a:rPr>
              <a:t>LauraVoetzsch@gmail.com</a:t>
            </a:r>
            <a:endParaRPr sz="16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313" y="3899375"/>
            <a:ext cx="769822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1925" y="2652450"/>
            <a:ext cx="53460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1925" y="3242175"/>
            <a:ext cx="534600" cy="5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722100" y="1799250"/>
            <a:ext cx="44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365975" y="2620575"/>
            <a:ext cx="3534000" cy="6156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355750" y="3259975"/>
            <a:ext cx="3534000" cy="6156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355750" y="3899375"/>
            <a:ext cx="3534000" cy="6156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464825" y="2611750"/>
            <a:ext cx="7488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464825" y="3235413"/>
            <a:ext cx="7488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464825" y="3899375"/>
            <a:ext cx="7488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4386275" y="2656200"/>
            <a:ext cx="1705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345300" y="3277788"/>
            <a:ext cx="1705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304550" y="3970800"/>
            <a:ext cx="25953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9338" y="-581900"/>
            <a:ext cx="1233025" cy="1233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