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1749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4847-DB7C-4854-AD9C-417A8A78F734}" type="datetimeFigureOut">
              <a:rPr lang="pl-PL" smtClean="0"/>
              <a:t>2017-05-11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93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2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692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1181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897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19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6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633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4847-DB7C-4854-AD9C-417A8A78F734}" type="datetimeFigureOut">
              <a:rPr lang="pl-PL" smtClean="0"/>
              <a:t>2017-05-11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29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4D4847-DB7C-4854-AD9C-417A8A78F734}" type="datetimeFigureOut">
              <a:rPr lang="pl-PL" smtClean="0"/>
              <a:t>2017-05-11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65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tkinter</a:t>
            </a:r>
            <a:r>
              <a:rPr lang="pl-PL" dirty="0"/>
              <a:t> and OOL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for Business</a:t>
            </a:r>
          </a:p>
          <a:p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Marcin Skurczyński</a:t>
            </a:r>
          </a:p>
        </p:txBody>
      </p:sp>
    </p:spTree>
    <p:extLst>
      <p:ext uri="{BB962C8B-B14F-4D97-AF65-F5344CB8AC3E}">
        <p14:creationId xmlns:p14="http://schemas.microsoft.com/office/powerpoint/2010/main" val="28378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80064" y="108065"/>
            <a:ext cx="7439892" cy="6242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class</a:t>
            </a:r>
            <a:r>
              <a:rPr lang="pl-PL" dirty="0"/>
              <a:t> Student:</a:t>
            </a:r>
          </a:p>
          <a:p>
            <a:pPr marL="0" indent="0">
              <a:buNone/>
            </a:pPr>
            <a:r>
              <a:rPr lang="pl-PL" dirty="0"/>
              <a:t>    def __</a:t>
            </a:r>
            <a:r>
              <a:rPr lang="pl-PL" dirty="0" err="1"/>
              <a:t>init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indexNo</a:t>
            </a:r>
            <a:r>
              <a:rPr lang="pl-PL" dirty="0"/>
              <a:t>, </a:t>
            </a:r>
            <a:r>
              <a:rPr lang="pl-PL" dirty="0" err="1"/>
              <a:t>studyAvg</a:t>
            </a:r>
            <a:r>
              <a:rPr lang="pl-PL" dirty="0"/>
              <a:t> = 0):</a:t>
            </a:r>
          </a:p>
          <a:p>
            <a:pPr marL="0" indent="0">
              <a:buNone/>
            </a:pPr>
            <a:r>
              <a:rPr lang="pl-PL" dirty="0"/>
              <a:t>        self.name = </a:t>
            </a:r>
            <a:r>
              <a:rPr lang="pl-PL" dirty="0" err="1"/>
              <a:t>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self.indexNo</a:t>
            </a:r>
            <a:r>
              <a:rPr lang="pl-PL" dirty="0"/>
              <a:t> = </a:t>
            </a:r>
            <a:r>
              <a:rPr lang="pl-PL" dirty="0" err="1"/>
              <a:t>indexNo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self.studyAvg</a:t>
            </a:r>
            <a:r>
              <a:rPr lang="pl-PL" dirty="0"/>
              <a:t> = </a:t>
            </a:r>
            <a:r>
              <a:rPr lang="pl-PL" dirty="0" err="1"/>
              <a:t>studyAvg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</a:t>
            </a:r>
          </a:p>
          <a:p>
            <a:pPr marL="0" indent="0">
              <a:buNone/>
            </a:pPr>
            <a:r>
              <a:rPr lang="pl-PL" dirty="0"/>
              <a:t>    def </a:t>
            </a:r>
            <a:r>
              <a:rPr lang="pl-PL" dirty="0" err="1"/>
              <a:t>setAvg</a:t>
            </a:r>
            <a:r>
              <a:rPr lang="pl-PL" dirty="0"/>
              <a:t>(</a:t>
            </a:r>
            <a:r>
              <a:rPr lang="pl-PL" dirty="0" err="1"/>
              <a:t>self</a:t>
            </a:r>
            <a:r>
              <a:rPr lang="pl-PL" dirty="0"/>
              <a:t>, </a:t>
            </a:r>
            <a:r>
              <a:rPr lang="pl-PL" dirty="0" err="1"/>
              <a:t>avg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self.studyAvg</a:t>
            </a:r>
            <a:r>
              <a:rPr lang="pl-PL" dirty="0"/>
              <a:t> = </a:t>
            </a:r>
            <a:r>
              <a:rPr lang="pl-PL" dirty="0" err="1"/>
              <a:t>avg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def </a:t>
            </a:r>
            <a:r>
              <a:rPr lang="pl-PL" dirty="0" err="1"/>
              <a:t>getAvg</a:t>
            </a:r>
            <a:r>
              <a:rPr lang="pl-PL" dirty="0"/>
              <a:t>(</a:t>
            </a:r>
            <a:r>
              <a:rPr lang="pl-PL" dirty="0" err="1"/>
              <a:t>self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return </a:t>
            </a:r>
            <a:r>
              <a:rPr lang="pl-PL" dirty="0" err="1"/>
              <a:t>self.studyAvg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def __</a:t>
            </a:r>
            <a:r>
              <a:rPr lang="pl-PL" dirty="0" err="1"/>
              <a:t>str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return self.name + ", Index No. „ 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self.indexNo</a:t>
            </a:r>
            <a:r>
              <a:rPr lang="pl-PL" dirty="0"/>
              <a:t>) +   </a:t>
            </a:r>
            <a:br>
              <a:rPr lang="pl-PL" dirty="0"/>
            </a:br>
            <a:r>
              <a:rPr lang="pl-PL" dirty="0"/>
              <a:t>        ", </a:t>
            </a:r>
            <a:r>
              <a:rPr lang="pl-PL" dirty="0" err="1"/>
              <a:t>Study</a:t>
            </a:r>
            <a:r>
              <a:rPr lang="pl-PL" dirty="0"/>
              <a:t> </a:t>
            </a:r>
            <a:r>
              <a:rPr lang="pl-PL" dirty="0" err="1"/>
              <a:t>avg</a:t>
            </a:r>
            <a:r>
              <a:rPr lang="pl-PL" dirty="0"/>
              <a:t>: " 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self.studyAvg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dirty="0" err="1"/>
              <a:t>ali</a:t>
            </a:r>
            <a:r>
              <a:rPr lang="pl-PL" dirty="0"/>
              <a:t> = Student("Kowalski", 12345)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ali</a:t>
            </a:r>
            <a:r>
              <a:rPr lang="pl-PL" dirty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09600" y="274640"/>
            <a:ext cx="3754582" cy="994121"/>
          </a:xfrm>
        </p:spPr>
        <p:txBody>
          <a:bodyPr/>
          <a:lstStyle/>
          <a:p>
            <a:r>
              <a:rPr lang="pl-PL" dirty="0" err="1"/>
              <a:t>Defining</a:t>
            </a:r>
            <a:r>
              <a:rPr lang="pl-PL" dirty="0"/>
              <a:t> a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95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a python folder : c:\Python27</a:t>
            </a:r>
          </a:p>
          <a:p>
            <a:r>
              <a:rPr lang="en-US" dirty="0" err="1" smtClean="0"/>
              <a:t>Windows+R</a:t>
            </a:r>
            <a:r>
              <a:rPr lang="en-US" dirty="0" smtClean="0"/>
              <a:t>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Type: c</a:t>
            </a:r>
            <a:r>
              <a:rPr lang="en-US" smtClean="0"/>
              <a:t>:\python27\pythonw.exe </a:t>
            </a:r>
            <a:r>
              <a:rPr lang="en-US" dirty="0" smtClean="0"/>
              <a:t>“c:\python27\lib\</a:t>
            </a:r>
            <a:r>
              <a:rPr lang="en-US" dirty="0" err="1" smtClean="0"/>
              <a:t>idlelib</a:t>
            </a:r>
            <a:r>
              <a:rPr lang="en-US" dirty="0" smtClean="0"/>
              <a:t>\</a:t>
            </a:r>
            <a:r>
              <a:rPr lang="en-US" dirty="0" err="1" smtClean="0"/>
              <a:t>idle.pyw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tkinter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44" y="1824160"/>
            <a:ext cx="34004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Presentation </a:t>
            </a:r>
            <a:r>
              <a:rPr lang="pl-PL" dirty="0" err="1"/>
              <a:t>layer</a:t>
            </a:r>
            <a:r>
              <a:rPr lang="pl-PL" dirty="0"/>
              <a:t>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0443"/>
            <a:ext cx="10058400" cy="5707557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609600" y="1610268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944373" y="2847437"/>
            <a:ext cx="16173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Atrributes</a:t>
            </a:r>
            <a:r>
              <a:rPr lang="pl-PL" sz="2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Dimensions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Colors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Fonts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Anchors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Relief </a:t>
            </a:r>
            <a:r>
              <a:rPr lang="pl-PL" dirty="0" err="1"/>
              <a:t>styles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Bitmaps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Cursors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375400" y="3542556"/>
            <a:ext cx="3692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newWindow.wm_title</a:t>
            </a:r>
            <a:r>
              <a:rPr lang="en-US" dirty="0"/>
              <a:t>(</a:t>
            </a:r>
            <a:r>
              <a:rPr lang="pl-PL" dirty="0" err="1"/>
              <a:t>Window</a:t>
            </a:r>
            <a:r>
              <a:rPr lang="pl-PL" dirty="0"/>
              <a:t> </a:t>
            </a:r>
            <a:r>
              <a:rPr lang="pl-PL" dirty="0" err="1"/>
              <a:t>Title</a:t>
            </a:r>
            <a:r>
              <a:rPr lang="en-US" dirty="0"/>
              <a:t>')</a:t>
            </a:r>
          </a:p>
          <a:p>
            <a:r>
              <a:rPr lang="en-US" dirty="0" err="1"/>
              <a:t>newWindow</a:t>
            </a:r>
            <a:r>
              <a:rPr lang="en-US" dirty="0"/>
              <a:t>["width"] = 1000</a:t>
            </a:r>
          </a:p>
          <a:p>
            <a:r>
              <a:rPr lang="en-US" dirty="0" err="1"/>
              <a:t>newWindow</a:t>
            </a:r>
            <a:r>
              <a:rPr lang="en-US" dirty="0"/>
              <a:t>["height"] = 500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79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Widgets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09600" y="1610268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0443"/>
            <a:ext cx="10058400" cy="5707557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2175933" y="2243667"/>
            <a:ext cx="982134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3911600" y="2434560"/>
            <a:ext cx="13830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Button</a:t>
            </a:r>
          </a:p>
          <a:p>
            <a:r>
              <a:rPr lang="pl-PL" dirty="0" err="1"/>
              <a:t>Canvas</a:t>
            </a:r>
            <a:endParaRPr lang="pl-PL" dirty="0"/>
          </a:p>
          <a:p>
            <a:r>
              <a:rPr lang="pl-PL" dirty="0" err="1"/>
              <a:t>Checkbutton</a:t>
            </a:r>
            <a:endParaRPr lang="pl-PL" dirty="0"/>
          </a:p>
          <a:p>
            <a:r>
              <a:rPr lang="pl-PL" dirty="0" err="1"/>
              <a:t>Entry</a:t>
            </a:r>
            <a:endParaRPr lang="pl-PL" dirty="0"/>
          </a:p>
          <a:p>
            <a:r>
              <a:rPr lang="pl-PL" b="1" dirty="0" err="1"/>
              <a:t>Frame</a:t>
            </a:r>
            <a:endParaRPr lang="pl-PL" b="1" dirty="0"/>
          </a:p>
          <a:p>
            <a:r>
              <a:rPr lang="pl-PL" dirty="0" err="1"/>
              <a:t>Label</a:t>
            </a:r>
            <a:endParaRPr lang="pl-PL" dirty="0"/>
          </a:p>
          <a:p>
            <a:r>
              <a:rPr lang="pl-PL" dirty="0" err="1"/>
              <a:t>Listbox</a:t>
            </a:r>
            <a:endParaRPr lang="pl-PL" dirty="0"/>
          </a:p>
          <a:p>
            <a:r>
              <a:rPr lang="pl-PL" dirty="0" err="1"/>
              <a:t>Menubutton</a:t>
            </a:r>
            <a:endParaRPr lang="pl-PL" dirty="0"/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7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89" y="1049867"/>
            <a:ext cx="10058400" cy="570755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752176" y="865201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Frame1 = </a:t>
            </a:r>
            <a:r>
              <a:rPr lang="pl-PL" dirty="0" err="1"/>
              <a:t>Frame</a:t>
            </a:r>
            <a:r>
              <a:rPr lang="pl-PL" dirty="0"/>
              <a:t>(</a:t>
            </a:r>
            <a:r>
              <a:rPr lang="pl-PL" dirty="0" err="1"/>
              <a:t>newWindow</a:t>
            </a:r>
            <a:r>
              <a:rPr lang="pl-PL" dirty="0"/>
              <a:t>)</a:t>
            </a:r>
          </a:p>
        </p:txBody>
      </p:sp>
      <p:sp>
        <p:nvSpPr>
          <p:cNvPr id="7" name="Prostokąt 6"/>
          <p:cNvSpPr/>
          <p:nvPr/>
        </p:nvSpPr>
        <p:spPr>
          <a:xfrm>
            <a:off x="1446693" y="1388533"/>
            <a:ext cx="4683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Button2 = Button(Frame1, </a:t>
            </a:r>
            <a:r>
              <a:rPr lang="pl-PL" dirty="0" err="1"/>
              <a:t>text</a:t>
            </a:r>
            <a:r>
              <a:rPr lang="pl-PL" dirty="0"/>
              <a:t>="Red", </a:t>
            </a:r>
            <a:r>
              <a:rPr lang="pl-PL" dirty="0" err="1"/>
              <a:t>fg</a:t>
            </a:r>
            <a:r>
              <a:rPr lang="pl-PL" dirty="0"/>
              <a:t>="red")</a:t>
            </a:r>
          </a:p>
        </p:txBody>
      </p:sp>
      <p:sp>
        <p:nvSpPr>
          <p:cNvPr id="8" name="Prostokąt 7"/>
          <p:cNvSpPr/>
          <p:nvPr/>
        </p:nvSpPr>
        <p:spPr>
          <a:xfrm>
            <a:off x="132390" y="341869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cxnSp>
        <p:nvCxnSpPr>
          <p:cNvPr id="10" name="Łącznik łamany 9"/>
          <p:cNvCxnSpPr/>
          <p:nvPr/>
        </p:nvCxnSpPr>
        <p:spPr>
          <a:xfrm rot="10800000">
            <a:off x="3962403" y="1103755"/>
            <a:ext cx="2167435" cy="469444"/>
          </a:xfrm>
          <a:prstGeom prst="bentConnector3">
            <a:avLst>
              <a:gd name="adj1" fmla="val -2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6648045" y="1157643"/>
            <a:ext cx="113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BELONGS TO</a:t>
            </a:r>
          </a:p>
        </p:txBody>
      </p:sp>
      <p:cxnSp>
        <p:nvCxnSpPr>
          <p:cNvPr id="13" name="Łącznik łamany 12"/>
          <p:cNvCxnSpPr/>
          <p:nvPr/>
        </p:nvCxnSpPr>
        <p:spPr>
          <a:xfrm rot="10800000">
            <a:off x="2831901" y="504111"/>
            <a:ext cx="1130501" cy="499532"/>
          </a:xfrm>
          <a:prstGeom prst="bentConnector3">
            <a:avLst>
              <a:gd name="adj1" fmla="val -137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517543" y="611887"/>
            <a:ext cx="113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BELONGS TO</a:t>
            </a:r>
          </a:p>
        </p:txBody>
      </p:sp>
    </p:spTree>
    <p:extLst>
      <p:ext uri="{BB962C8B-B14F-4D97-AF65-F5344CB8AC3E}">
        <p14:creationId xmlns:p14="http://schemas.microsoft.com/office/powerpoint/2010/main" val="219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Layout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2" y="1049867"/>
            <a:ext cx="10058400" cy="570755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10067" y="2292928"/>
            <a:ext cx="10972800" cy="4464496"/>
          </a:xfrm>
        </p:spPr>
        <p:txBody>
          <a:bodyPr/>
          <a:lstStyle/>
          <a:p>
            <a:r>
              <a:rPr lang="pl-PL" dirty="0" err="1"/>
              <a:t>Object.pack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  <a:p>
            <a:r>
              <a:rPr lang="pl-PL" dirty="0" err="1"/>
              <a:t>Object.grid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  <a:p>
            <a:r>
              <a:rPr lang="pl-PL" dirty="0" err="1"/>
              <a:t>Object.place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</p:txBody>
      </p:sp>
      <p:sp>
        <p:nvSpPr>
          <p:cNvPr id="5" name="Strzałka w dół 4"/>
          <p:cNvSpPr/>
          <p:nvPr/>
        </p:nvSpPr>
        <p:spPr>
          <a:xfrm>
            <a:off x="4766733" y="4419600"/>
            <a:ext cx="262467" cy="48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 w dół 5"/>
          <p:cNvSpPr/>
          <p:nvPr/>
        </p:nvSpPr>
        <p:spPr>
          <a:xfrm flipV="1">
            <a:off x="4766733" y="2421466"/>
            <a:ext cx="262467" cy="491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>
            <a:off x="6096000" y="3539067"/>
            <a:ext cx="499533" cy="24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flipH="1">
            <a:off x="3666066" y="3539067"/>
            <a:ext cx="203200" cy="24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979333" y="4191000"/>
            <a:ext cx="19981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5689600" y="3031067"/>
            <a:ext cx="25400" cy="1278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729046"/>
            <a:ext cx="10972800" cy="4220233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Read the manual, </a:t>
            </a:r>
            <a:r>
              <a:rPr lang="pl-PL" b="1" dirty="0" err="1"/>
              <a:t>try</a:t>
            </a:r>
            <a:r>
              <a:rPr lang="pl-PL" b="1" dirty="0"/>
              <a:t> to:</a:t>
            </a:r>
          </a:p>
          <a:p>
            <a:pPr>
              <a:buFontTx/>
              <a:buChar char="-"/>
            </a:pP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window</a:t>
            </a:r>
            <a:endParaRPr lang="pl-PL" dirty="0"/>
          </a:p>
          <a:p>
            <a:pPr>
              <a:buFontTx/>
              <a:buChar char="-"/>
            </a:pP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b="1" dirty="0" err="1"/>
              <a:t>Buttons</a:t>
            </a:r>
            <a:r>
              <a:rPr lang="pl-PL" b="1" dirty="0"/>
              <a:t>, </a:t>
            </a:r>
            <a:r>
              <a:rPr lang="pl-PL" b="1" dirty="0" err="1"/>
              <a:t>Labels</a:t>
            </a:r>
            <a:r>
              <a:rPr lang="pl-PL" b="1" dirty="0"/>
              <a:t>, </a:t>
            </a:r>
            <a:r>
              <a:rPr lang="pl-PL" b="1" dirty="0" err="1"/>
              <a:t>Menus</a:t>
            </a:r>
            <a:r>
              <a:rPr lang="pl-PL" dirty="0"/>
              <a:t> and/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components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Design a layout of </a:t>
            </a:r>
            <a:r>
              <a:rPr lang="pl-PL" dirty="0" err="1"/>
              <a:t>your</a:t>
            </a:r>
            <a:r>
              <a:rPr lang="pl-PL" dirty="0"/>
              <a:t> choice –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fantasy</a:t>
            </a:r>
            <a:r>
              <a:rPr lang="pl-PL" dirty="0"/>
              <a:t>!</a:t>
            </a:r>
          </a:p>
          <a:p>
            <a:pPr>
              <a:buFontTx/>
              <a:buChar char="-"/>
            </a:pP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 – </a:t>
            </a:r>
            <a:r>
              <a:rPr lang="pl-PL" dirty="0" err="1"/>
              <a:t>e.q</a:t>
            </a:r>
            <a:r>
              <a:rPr lang="pl-PL" dirty="0"/>
              <a:t>.: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Add</a:t>
            </a:r>
            <a:r>
              <a:rPr lang="pl-PL" sz="1800" dirty="0"/>
              <a:t> Button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/>
              <a:t>Set </a:t>
            </a:r>
            <a:r>
              <a:rPr lang="pl-PL" sz="1800" dirty="0" err="1"/>
              <a:t>its</a:t>
            </a:r>
            <a:r>
              <a:rPr lang="pl-PL" sz="1800" dirty="0"/>
              <a:t> </a:t>
            </a:r>
            <a:r>
              <a:rPr lang="pl-PL" sz="1800" dirty="0" err="1"/>
              <a:t>label</a:t>
            </a:r>
            <a:r>
              <a:rPr lang="pl-PL" sz="1800" dirty="0"/>
              <a:t> to „Close”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Make</a:t>
            </a:r>
            <a:r>
              <a:rPr lang="pl-PL" sz="1800" dirty="0"/>
              <a:t> </a:t>
            </a:r>
            <a:r>
              <a:rPr lang="pl-PL" sz="1800" dirty="0" err="1"/>
              <a:t>it</a:t>
            </a:r>
            <a:r>
              <a:rPr lang="pl-PL" sz="1800" dirty="0"/>
              <a:t> </a:t>
            </a:r>
            <a:r>
              <a:rPr lang="pl-PL" sz="1800" dirty="0" err="1"/>
              <a:t>close</a:t>
            </a:r>
            <a:r>
              <a:rPr lang="pl-PL" sz="1800" dirty="0"/>
              <a:t> the </a:t>
            </a:r>
            <a:r>
              <a:rPr lang="pl-PL" sz="1800" dirty="0" err="1"/>
              <a:t>application</a:t>
            </a:r>
            <a:endParaRPr lang="pl-PL" sz="1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Add</a:t>
            </a:r>
            <a:r>
              <a:rPr lang="pl-PL" sz="1800" dirty="0"/>
              <a:t> </a:t>
            </a:r>
            <a:r>
              <a:rPr lang="pl-PL" sz="1800" dirty="0" err="1"/>
              <a:t>other</a:t>
            </a:r>
            <a:r>
              <a:rPr lang="pl-PL" sz="1800" dirty="0"/>
              <a:t> </a:t>
            </a:r>
            <a:r>
              <a:rPr lang="pl-PL" sz="1800" dirty="0" err="1"/>
              <a:t>functionalities</a:t>
            </a:r>
            <a:r>
              <a:rPr lang="pl-PL" sz="1800" dirty="0"/>
              <a:t> </a:t>
            </a:r>
            <a:r>
              <a:rPr lang="pl-PL" sz="1800" dirty="0" err="1"/>
              <a:t>too</a:t>
            </a:r>
            <a:r>
              <a:rPr lang="pl-PL" sz="1800" dirty="0"/>
              <a:t>!</a:t>
            </a:r>
            <a:endParaRPr lang="en-GB" sz="1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000" dirty="0"/>
              <a:t>Go to: </a:t>
            </a:r>
            <a:r>
              <a:rPr lang="pl-PL" sz="2400" dirty="0"/>
              <a:t>https://www.tutorialspoint.com/python/python_gui_programming.htm</a:t>
            </a:r>
            <a:br>
              <a:rPr lang="pl-PL" sz="2400" dirty="0"/>
            </a:br>
            <a:r>
              <a:rPr lang="pl-PL" sz="2400" b="0" i="1" dirty="0"/>
              <a:t>(and </a:t>
            </a:r>
            <a:r>
              <a:rPr lang="pl-PL" sz="2400" b="0" i="1" dirty="0" err="1"/>
              <a:t>subpages</a:t>
            </a:r>
            <a:r>
              <a:rPr lang="pl-PL" sz="2400" b="0" i="1" dirty="0"/>
              <a:t> – </a:t>
            </a:r>
            <a:r>
              <a:rPr lang="pl-PL" sz="2400" b="0" i="1" dirty="0" err="1"/>
              <a:t>follow</a:t>
            </a:r>
            <a:r>
              <a:rPr lang="pl-PL" sz="2400" b="0" i="1" dirty="0"/>
              <a:t> the </a:t>
            </a:r>
            <a:r>
              <a:rPr lang="pl-PL" sz="2400" b="0" i="1" dirty="0" err="1"/>
              <a:t>links</a:t>
            </a:r>
            <a:r>
              <a:rPr lang="pl-PL" sz="2400" b="0" i="1" dirty="0"/>
              <a:t> from the </a:t>
            </a:r>
            <a:r>
              <a:rPr lang="pl-PL" sz="2400" b="0" i="1" dirty="0" err="1"/>
              <a:t>page</a:t>
            </a:r>
            <a:r>
              <a:rPr lang="pl-PL" sz="2400" b="0" i="1" dirty="0"/>
              <a:t>)</a:t>
            </a:r>
            <a:endParaRPr lang="en-GB" sz="2800" b="0" i="1" dirty="0"/>
          </a:p>
        </p:txBody>
      </p:sp>
    </p:spTree>
    <p:extLst>
      <p:ext uri="{BB962C8B-B14F-4D97-AF65-F5344CB8AC3E}">
        <p14:creationId xmlns:p14="http://schemas.microsoft.com/office/powerpoint/2010/main" val="32512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Everything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endParaRPr lang="pl-PL" dirty="0"/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attributes</a:t>
            </a:r>
            <a:endParaRPr lang="pl-PL" dirty="0"/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offers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ex.: A student: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apply</a:t>
            </a:r>
            <a:r>
              <a:rPr lang="pl-PL" dirty="0"/>
              <a:t>?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?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OOP – Object </a:t>
            </a:r>
            <a:r>
              <a:rPr lang="pl-PL" dirty="0" err="1"/>
              <a:t>Oriented</a:t>
            </a:r>
            <a:r>
              <a:rPr lang="pl-PL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0795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(7-8) It is all about users</Template>
  <TotalTime>291</TotalTime>
  <Words>276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szablonWEUG_jasny_eng</vt:lpstr>
      <vt:lpstr>tkinter and OOL</vt:lpstr>
      <vt:lpstr>How to run Idle</vt:lpstr>
      <vt:lpstr>PowerPoint Presentation</vt:lpstr>
      <vt:lpstr>Presentation layer </vt:lpstr>
      <vt:lpstr>Widgets</vt:lpstr>
      <vt:lpstr>PowerPoint Presentation</vt:lpstr>
      <vt:lpstr>Layout</vt:lpstr>
      <vt:lpstr>Go to: https://www.tutorialspoint.com/python/python_gui_programming.htm (and subpages – follow the links from the page)</vt:lpstr>
      <vt:lpstr>OOP – Object Oriented Programming</vt:lpstr>
      <vt:lpstr>Defining a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Skurczyński</cp:lastModifiedBy>
  <cp:revision>12</cp:revision>
  <dcterms:created xsi:type="dcterms:W3CDTF">2015-05-06T08:14:11Z</dcterms:created>
  <dcterms:modified xsi:type="dcterms:W3CDTF">2017-05-11T09:04:04Z</dcterms:modified>
</cp:coreProperties>
</file>