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AB1"/>
    <a:srgbClr val="DCB5A0"/>
    <a:srgbClr val="FFEAAF"/>
    <a:srgbClr val="FFE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Elie Kevin, Schlauder Laura, Maréchal Laure-Anne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89867-768B-4725-A0D2-AE2CBEDEC7C4}" type="datetime1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AA437-9C0D-48A0-AEFA-13F143BBB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01929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Elie Kevin, Schlauder Laura, Maréchal Laure-Anne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39A0-02A8-47AB-9CDC-4CC517C5CAD3}" type="datetime1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41C90-4B73-45C9-BAA4-B88457092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9763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Elie Kevin, Schlauder Laura, Maréchal Laure-Anne</a:t>
            </a:r>
          </a:p>
        </p:txBody>
      </p:sp>
    </p:spTree>
    <p:extLst>
      <p:ext uri="{BB962C8B-B14F-4D97-AF65-F5344CB8AC3E}">
        <p14:creationId xmlns:p14="http://schemas.microsoft.com/office/powerpoint/2010/main" val="107880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Elie Kevin, Schlauder Laura, Maréchal Laure-Anne</a:t>
            </a:r>
          </a:p>
        </p:txBody>
      </p:sp>
    </p:spTree>
    <p:extLst>
      <p:ext uri="{BB962C8B-B14F-4D97-AF65-F5344CB8AC3E}">
        <p14:creationId xmlns:p14="http://schemas.microsoft.com/office/powerpoint/2010/main" val="11308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B2E1-EBB3-47D9-B3C6-38C70517FC1A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C79F-AA6F-470B-BB6D-6C41830DB82C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B93-1B1E-4292-8A71-DBDF2AB581C5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7041-FE95-4613-975B-97955846D3E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8D6-EBB3-4A4B-AAF7-DF022DEC130C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3F4B-7D5A-4705-969C-6234EFC1A5C3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A211-82B5-4034-A146-D9DBFF703E9E}" type="datetime1">
              <a:rPr lang="fr-FR" smtClean="0"/>
              <a:t>16/11/2016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16B-163E-4F74-848F-76DDA33BA28C}" type="datetime1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C8A-8427-4BF7-8F88-CFF0A62AD99C}" type="datetime1">
              <a:rPr lang="fr-FR" smtClean="0"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1206-048C-4D58-9544-9E6CAA73EC77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28E-DB3F-4C14-8B88-EC4A618BEB7B}" type="datetime1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F633-A020-422A-8092-B6FDF1B9658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7982" y="475349"/>
            <a:ext cx="9144000" cy="15221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Projet </a:t>
            </a:r>
            <a:r>
              <a:rPr lang="fr-FR" b="1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SmartPatate</a:t>
            </a:r>
            <a:endParaRPr lang="fr-FR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1478" y="2425149"/>
            <a:ext cx="9753600" cy="357808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projet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expériences menées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fonctionnement du circuit et du capteur.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prototype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</p:spTree>
    <p:extLst>
      <p:ext uri="{BB962C8B-B14F-4D97-AF65-F5344CB8AC3E}">
        <p14:creationId xmlns:p14="http://schemas.microsoft.com/office/powerpoint/2010/main" val="6583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Contexte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15926" y="1772529"/>
            <a:ext cx="104804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ll MT" panose="02020503060305020303" pitchFamily="18" charset="0"/>
              </a:rPr>
              <a:t>Pour ce projet, nous devons créer une pomme de terre intelligente.</a:t>
            </a:r>
          </a:p>
          <a:p>
            <a:endParaRPr lang="fr-FR" sz="2400" dirty="0">
              <a:latin typeface="Bell MT" panose="02020503060305020303" pitchFamily="18" charset="0"/>
            </a:endParaRPr>
          </a:p>
          <a:p>
            <a:r>
              <a:rPr lang="fr-FR" sz="2400" dirty="0">
                <a:latin typeface="Bell MT" panose="02020503060305020303" pitchFamily="18" charset="0"/>
              </a:rPr>
              <a:t>Cette pomme de terre doit avoir le rôle d’un  capteur capacitif et doit donc savoir si elle est touché :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6210" y="2928999"/>
            <a:ext cx="36153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Avec un doigt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ell MT" panose="020205030603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Avec deux doigts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ell MT" panose="020205030603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De pleine main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</p:spTree>
    <p:extLst>
      <p:ext uri="{BB962C8B-B14F-4D97-AF65-F5344CB8AC3E}">
        <p14:creationId xmlns:p14="http://schemas.microsoft.com/office/powerpoint/2010/main" val="39775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900" y="395360"/>
            <a:ext cx="5606754" cy="107804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Les expériences menées</a:t>
            </a:r>
          </a:p>
        </p:txBody>
      </p:sp>
      <p:pic>
        <p:nvPicPr>
          <p:cNvPr id="2054" name="Picture 6" descr="Tension et fré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" y="1887192"/>
            <a:ext cx="5819722" cy="14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pture program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8" y="3590707"/>
            <a:ext cx="4438817" cy="335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9441" y="1312291"/>
            <a:ext cx="44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Expérience 1 :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97" y="1086679"/>
            <a:ext cx="3784145" cy="2618289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757565" y="686569"/>
            <a:ext cx="44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Expérience 2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14" y="3806203"/>
            <a:ext cx="5876365" cy="292518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827642" y="1086679"/>
            <a:ext cx="136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Schéma du montage 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805182" y="5416062"/>
            <a:ext cx="192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Résultats afficher sur </a:t>
            </a:r>
            <a:r>
              <a:rPr lang="fr-FR" i="1" dirty="0" err="1"/>
              <a:t>Processing</a:t>
            </a:r>
            <a:endParaRPr lang="fr-FR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1757374" y="1517860"/>
            <a:ext cx="4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Oscillation lorsqu’on touche l’électrode ou non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69861" y="4807131"/>
            <a:ext cx="206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Evolution de la tension en fonction de la fréquence</a:t>
            </a:r>
          </a:p>
        </p:txBody>
      </p:sp>
    </p:spTree>
    <p:extLst>
      <p:ext uri="{BB962C8B-B14F-4D97-AF65-F5344CB8AC3E}">
        <p14:creationId xmlns:p14="http://schemas.microsoft.com/office/powerpoint/2010/main" val="33577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Le fonctionnement du circuit et du capteur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1012" y="3392880"/>
            <a:ext cx="11290851" cy="49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 descr="Frintz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2" y="1874638"/>
            <a:ext cx="6155180" cy="34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ture_fritzing_l_7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227" y="3392880"/>
            <a:ext cx="4051573" cy="19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21012" y="5335174"/>
            <a:ext cx="61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Vue schématique sur </a:t>
            </a:r>
            <a:r>
              <a:rPr lang="fr-FR" i="1" dirty="0" err="1"/>
              <a:t>Fritzing</a:t>
            </a:r>
            <a:endParaRPr lang="fr-FR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302227" y="5335174"/>
            <a:ext cx="30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Platine d’essai sur </a:t>
            </a:r>
            <a:r>
              <a:rPr lang="fr-FR" i="1" dirty="0" err="1"/>
              <a:t>Fritzing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9016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Notre prototype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6" y="2380129"/>
            <a:ext cx="3735812" cy="27344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61" y="2380129"/>
            <a:ext cx="3813617" cy="2734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65" y="2380129"/>
            <a:ext cx="3518647" cy="26994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8876" y="5247249"/>
            <a:ext cx="373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 ne touche pas la patate, la LED est éteinte.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37961" y="5247249"/>
            <a:ext cx="381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 touche la pomme de terre avec un doigt, le LED s’allume.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427665" y="5114536"/>
            <a:ext cx="351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 touche le tubercule à deux doigt, la LED reste allumée.</a:t>
            </a:r>
          </a:p>
        </p:txBody>
      </p:sp>
    </p:spTree>
    <p:extLst>
      <p:ext uri="{BB962C8B-B14F-4D97-AF65-F5344CB8AC3E}">
        <p14:creationId xmlns:p14="http://schemas.microsoft.com/office/powerpoint/2010/main" val="41803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2">
                <a:lumMod val="90000"/>
              </a:schemeClr>
            </a:gs>
            <a:gs pos="74000">
              <a:schemeClr val="accent3">
                <a:lumMod val="20000"/>
                <a:lumOff val="80000"/>
              </a:schemeClr>
            </a:gs>
            <a:gs pos="83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Bilan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ell MT" panose="02020503060305020303" pitchFamily="18" charset="0"/>
              </a:rPr>
              <a:t>Elie Kevin, </a:t>
            </a:r>
            <a:r>
              <a:rPr lang="fr-FR" dirty="0" err="1">
                <a:latin typeface="Bell MT" panose="02020503060305020303" pitchFamily="18" charset="0"/>
              </a:rPr>
              <a:t>Schlauder</a:t>
            </a:r>
            <a:r>
              <a:rPr lang="fr-FR" dirty="0">
                <a:latin typeface="Bell MT" panose="02020503060305020303" pitchFamily="18" charset="0"/>
              </a:rPr>
              <a:t> Laura, Maréchal Laure-Anne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22783" y="2425148"/>
            <a:ext cx="11171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600" dirty="0">
                <a:latin typeface="Bell MT" panose="02020503060305020303" pitchFamily="18" charset="0"/>
              </a:rPr>
              <a:t>Retour sur le projet </a:t>
            </a:r>
          </a:p>
          <a:p>
            <a:pPr marL="285750" indent="-285750">
              <a:buFontTx/>
              <a:buChar char="-"/>
            </a:pPr>
            <a:endParaRPr lang="fr-FR" sz="3600" dirty="0">
              <a:latin typeface="Bell MT" panose="020205030603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3600" dirty="0">
                <a:latin typeface="Bell MT" panose="02020503060305020303" pitchFamily="18" charset="0"/>
              </a:rPr>
              <a:t>Retour sur le travail en groupe </a:t>
            </a:r>
          </a:p>
        </p:txBody>
      </p:sp>
    </p:spTree>
    <p:extLst>
      <p:ext uri="{BB962C8B-B14F-4D97-AF65-F5344CB8AC3E}">
        <p14:creationId xmlns:p14="http://schemas.microsoft.com/office/powerpoint/2010/main" val="358286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230</Words>
  <Application>Microsoft Office PowerPoint</Application>
  <PresentationFormat>Grand écran</PresentationFormat>
  <Paragraphs>42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Californian FB</vt:lpstr>
      <vt:lpstr>Thème Office</vt:lpstr>
      <vt:lpstr>Projet SmartPatate</vt:lpstr>
      <vt:lpstr>Contexte du projet</vt:lpstr>
      <vt:lpstr>Les expériences menées</vt:lpstr>
      <vt:lpstr>Le fonctionnement du circuit et du capteur</vt:lpstr>
      <vt:lpstr>Notre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SCHLAUDER LAURA</dc:creator>
  <cp:lastModifiedBy>MARECHAL LAURE-ANNE</cp:lastModifiedBy>
  <cp:revision>21</cp:revision>
  <dcterms:created xsi:type="dcterms:W3CDTF">2016-11-15T15:49:54Z</dcterms:created>
  <dcterms:modified xsi:type="dcterms:W3CDTF">2016-11-16T13:43:24Z</dcterms:modified>
</cp:coreProperties>
</file>