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AB1"/>
    <a:srgbClr val="DCB5A0"/>
    <a:srgbClr val="FFEAAF"/>
    <a:srgbClr val="FFE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AEB7-6023-4A21-89BA-BF57DF7B05D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937A-BD24-4C08-B1CF-33030B3E4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91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AEB7-6023-4A21-89BA-BF57DF7B05D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937A-BD24-4C08-B1CF-33030B3E4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26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AEB7-6023-4A21-89BA-BF57DF7B05D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937A-BD24-4C08-B1CF-33030B3E4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55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AEB7-6023-4A21-89BA-BF57DF7B05D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937A-BD24-4C08-B1CF-33030B3E4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AEB7-6023-4A21-89BA-BF57DF7B05D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937A-BD24-4C08-B1CF-33030B3E4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72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AEB7-6023-4A21-89BA-BF57DF7B05D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937A-BD24-4C08-B1CF-33030B3E4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15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AEB7-6023-4A21-89BA-BF57DF7B05D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937A-BD24-4C08-B1CF-33030B3E4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1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AEB7-6023-4A21-89BA-BF57DF7B05D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937A-BD24-4C08-B1CF-33030B3E4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96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AEB7-6023-4A21-89BA-BF57DF7B05D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937A-BD24-4C08-B1CF-33030B3E4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5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AEB7-6023-4A21-89BA-BF57DF7B05D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937A-BD24-4C08-B1CF-33030B3E4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4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AEB7-6023-4A21-89BA-BF57DF7B05D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937A-BD24-4C08-B1CF-33030B3E4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61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CAEB7-6023-4A21-89BA-BF57DF7B05D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2937A-BD24-4C08-B1CF-33030B3E4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73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chemeClr val="bg1">
                <a:lumMod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84243" y="357808"/>
            <a:ext cx="9144000" cy="1522137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fr-FR" b="1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Projet </a:t>
            </a:r>
            <a:r>
              <a:rPr lang="fr-FR" b="1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SmartPatate</a:t>
            </a:r>
            <a:endParaRPr lang="fr-FR" b="1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91478" y="2425149"/>
            <a:ext cx="9753600" cy="3578086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500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 du projet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500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expériences menées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500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fonctionnement du circuit et du capteur.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500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Notre prototype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500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830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chemeClr val="bg1">
                <a:lumMod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alifornian FB" panose="0207040306080B030204" pitchFamily="18" charset="0"/>
              </a:rPr>
              <a:t>Contexte du projet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15926" y="1772529"/>
            <a:ext cx="1048043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ll MT" panose="02020503060305020303" pitchFamily="18" charset="0"/>
              </a:rPr>
              <a:t>Pour ce projet, nous devons créer une pomme de terre intelligente.</a:t>
            </a:r>
          </a:p>
          <a:p>
            <a:endParaRPr lang="fr-FR" sz="2400" dirty="0">
              <a:latin typeface="Bell MT" panose="02020503060305020303" pitchFamily="18" charset="0"/>
            </a:endParaRPr>
          </a:p>
          <a:p>
            <a:r>
              <a:rPr lang="fr-FR" sz="2400" dirty="0">
                <a:latin typeface="Bell MT" panose="02020503060305020303" pitchFamily="18" charset="0"/>
              </a:rPr>
              <a:t>Cette pomme de terre doit avoir le rôle d’un  capteur capacitif et doit donc savoir si elle est touché :</a:t>
            </a:r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06210" y="2928999"/>
            <a:ext cx="361539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400" dirty="0">
                <a:latin typeface="Bell MT" panose="02020503060305020303" pitchFamily="18" charset="0"/>
              </a:rPr>
              <a:t>Avec un doigt</a:t>
            </a:r>
          </a:p>
          <a:p>
            <a:pPr marL="285750" indent="-285750">
              <a:buFontTx/>
              <a:buChar char="-"/>
            </a:pPr>
            <a:endParaRPr lang="fr-FR" sz="2400" dirty="0">
              <a:latin typeface="Bell MT" panose="020205030603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sz="2400" dirty="0">
                <a:latin typeface="Bell MT" panose="02020503060305020303" pitchFamily="18" charset="0"/>
              </a:rPr>
              <a:t>Avec deux doigts</a:t>
            </a:r>
          </a:p>
          <a:p>
            <a:pPr marL="285750" indent="-285750">
              <a:buFontTx/>
              <a:buChar char="-"/>
            </a:pPr>
            <a:endParaRPr lang="fr-FR" sz="2400" dirty="0">
              <a:latin typeface="Bell MT" panose="020205030603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sz="2400" dirty="0">
                <a:latin typeface="Bell MT" panose="02020503060305020303" pitchFamily="18" charset="0"/>
              </a:rPr>
              <a:t>De pleine main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757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chemeClr val="bg1">
                <a:lumMod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0550" y="8633"/>
            <a:ext cx="5606754" cy="107804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0070C0"/>
                </a:solidFill>
                <a:latin typeface="Californian FB" panose="0207040306080B030204" pitchFamily="18" charset="0"/>
              </a:rPr>
              <a:t>Les expériences menées</a:t>
            </a:r>
          </a:p>
        </p:txBody>
      </p:sp>
      <p:pic>
        <p:nvPicPr>
          <p:cNvPr id="2054" name="Picture 6" descr="Tension et fréqu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50" y="1594058"/>
            <a:ext cx="4772062" cy="133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apture program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00" y="3109901"/>
            <a:ext cx="4789712" cy="362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820550" y="1167920"/>
            <a:ext cx="448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/>
              <a:t>Expérience 1 :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565" y="1167920"/>
            <a:ext cx="4824835" cy="202186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565" y="3259632"/>
            <a:ext cx="5017641" cy="3471758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6757565" y="686569"/>
            <a:ext cx="448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Expérience 2 :</a:t>
            </a:r>
          </a:p>
        </p:txBody>
      </p:sp>
    </p:spTree>
    <p:extLst>
      <p:ext uri="{BB962C8B-B14F-4D97-AF65-F5344CB8AC3E}">
        <p14:creationId xmlns:p14="http://schemas.microsoft.com/office/powerpoint/2010/main" val="335778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chemeClr val="bg1">
                <a:lumMod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0070C0"/>
                </a:solidFill>
                <a:latin typeface="Californian FB" panose="0207040306080B030204" pitchFamily="18" charset="0"/>
              </a:rPr>
              <a:t>Le fonctionnement du circuit et du capteur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21012" y="3392880"/>
            <a:ext cx="11290851" cy="498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030" name="Picture 6" descr="Frintz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34881"/>
            <a:ext cx="6155180" cy="342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pture_fritzing_l_7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568" y="3941264"/>
            <a:ext cx="4051573" cy="194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16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chemeClr val="bg1">
                <a:lumMod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0070C0"/>
                </a:solidFill>
                <a:latin typeface="Californian FB" panose="0207040306080B030204" pitchFamily="18" charset="0"/>
              </a:rPr>
              <a:t>Notre prototype</a:t>
            </a:r>
          </a:p>
        </p:txBody>
      </p:sp>
      <p:pic>
        <p:nvPicPr>
          <p:cNvPr id="3074" name="Picture 2" descr="avec_la_patate__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41" y="1690688"/>
            <a:ext cx="4421505" cy="38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38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chemeClr val="bg2">
                <a:lumMod val="90000"/>
              </a:schemeClr>
            </a:gs>
            <a:gs pos="74000">
              <a:schemeClr val="accent3">
                <a:lumMod val="20000"/>
                <a:lumOff val="80000"/>
              </a:schemeClr>
            </a:gs>
            <a:gs pos="83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0070C0"/>
                </a:solidFill>
                <a:latin typeface="Californian FB" panose="0207040306080B030204" pitchFamily="18" charset="0"/>
              </a:rPr>
              <a:t>Bilan du projet</a:t>
            </a:r>
          </a:p>
        </p:txBody>
      </p:sp>
    </p:spTree>
    <p:extLst>
      <p:ext uri="{BB962C8B-B14F-4D97-AF65-F5344CB8AC3E}">
        <p14:creationId xmlns:p14="http://schemas.microsoft.com/office/powerpoint/2010/main" val="3582861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85</Words>
  <Application>Microsoft Office PowerPoint</Application>
  <PresentationFormat>Grand écran</PresentationFormat>
  <Paragraphs>21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Bell MT</vt:lpstr>
      <vt:lpstr>Calibri</vt:lpstr>
      <vt:lpstr>Calibri Light</vt:lpstr>
      <vt:lpstr>Californian FB</vt:lpstr>
      <vt:lpstr>Thème Office</vt:lpstr>
      <vt:lpstr>Projet SmartPatate</vt:lpstr>
      <vt:lpstr>Contexte du projet</vt:lpstr>
      <vt:lpstr>Les expériences menées</vt:lpstr>
      <vt:lpstr>Le fonctionnement du circuit et du capteur</vt:lpstr>
      <vt:lpstr>Notre prototype</vt:lpstr>
      <vt:lpstr>Bilan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SmartPatate</dc:title>
  <dc:creator>SCHLAUDER LAURA</dc:creator>
  <cp:lastModifiedBy>MARECHAL LAURE-ANNE</cp:lastModifiedBy>
  <cp:revision>14</cp:revision>
  <dcterms:created xsi:type="dcterms:W3CDTF">2016-11-15T15:49:54Z</dcterms:created>
  <dcterms:modified xsi:type="dcterms:W3CDTF">2016-11-16T10:13:40Z</dcterms:modified>
</cp:coreProperties>
</file>