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08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11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94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6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8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17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6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5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2F7A-458F-406D-A6F1-CD4889DCBF5A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6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200937" y="278293"/>
            <a:ext cx="2014331" cy="9806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Lanceur</a:t>
            </a:r>
            <a:r>
              <a:rPr lang="fr-FR" dirty="0"/>
              <a:t> </a:t>
            </a:r>
          </a:p>
        </p:txBody>
      </p:sp>
      <p:sp>
        <p:nvSpPr>
          <p:cNvPr id="3" name="Ellipse 2"/>
          <p:cNvSpPr/>
          <p:nvPr/>
        </p:nvSpPr>
        <p:spPr>
          <a:xfrm>
            <a:off x="3905945" y="4996067"/>
            <a:ext cx="2014331" cy="9806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Lecteur de clavier </a:t>
            </a:r>
          </a:p>
        </p:txBody>
      </p:sp>
      <p:sp>
        <p:nvSpPr>
          <p:cNvPr id="4" name="Ellipse 3"/>
          <p:cNvSpPr/>
          <p:nvPr/>
        </p:nvSpPr>
        <p:spPr>
          <a:xfrm>
            <a:off x="7217266" y="2776328"/>
            <a:ext cx="2014331" cy="9806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Ecran interactif</a:t>
            </a:r>
            <a:r>
              <a:rPr lang="fr-FR" dirty="0"/>
              <a:t> </a:t>
            </a:r>
          </a:p>
        </p:txBody>
      </p:sp>
      <p:sp>
        <p:nvSpPr>
          <p:cNvPr id="5" name="Ellipse 4"/>
          <p:cNvSpPr/>
          <p:nvPr/>
        </p:nvSpPr>
        <p:spPr>
          <a:xfrm>
            <a:off x="4015407" y="2637181"/>
            <a:ext cx="2014331" cy="9806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Ecran dynamique </a:t>
            </a:r>
          </a:p>
        </p:txBody>
      </p:sp>
      <p:sp>
        <p:nvSpPr>
          <p:cNvPr id="6" name="Ellipse 5"/>
          <p:cNvSpPr/>
          <p:nvPr/>
        </p:nvSpPr>
        <p:spPr>
          <a:xfrm>
            <a:off x="1179440" y="2637179"/>
            <a:ext cx="2014331" cy="9806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Ecran statique</a:t>
            </a:r>
          </a:p>
        </p:txBody>
      </p:sp>
      <p:sp>
        <p:nvSpPr>
          <p:cNvPr id="7" name="Ellipse 6"/>
          <p:cNvSpPr/>
          <p:nvPr/>
        </p:nvSpPr>
        <p:spPr>
          <a:xfrm>
            <a:off x="9356035" y="1258954"/>
            <a:ext cx="2014331" cy="9806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Historique et statistique </a:t>
            </a:r>
          </a:p>
        </p:txBody>
      </p:sp>
      <p:cxnSp>
        <p:nvCxnSpPr>
          <p:cNvPr id="9" name="Connecteur droit avec flèche 8"/>
          <p:cNvCxnSpPr>
            <a:stCxn id="2" idx="4"/>
            <a:endCxn id="5" idx="0"/>
          </p:cNvCxnSpPr>
          <p:nvPr/>
        </p:nvCxnSpPr>
        <p:spPr>
          <a:xfrm flipH="1">
            <a:off x="5022573" y="1258954"/>
            <a:ext cx="185530" cy="137822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5"/>
            <a:endCxn id="4" idx="0"/>
          </p:cNvCxnSpPr>
          <p:nvPr/>
        </p:nvCxnSpPr>
        <p:spPr>
          <a:xfrm>
            <a:off x="5920276" y="1115340"/>
            <a:ext cx="2304156" cy="16609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" idx="3"/>
            <a:endCxn id="6" idx="0"/>
          </p:cNvCxnSpPr>
          <p:nvPr/>
        </p:nvCxnSpPr>
        <p:spPr>
          <a:xfrm flipH="1">
            <a:off x="2186606" y="1115340"/>
            <a:ext cx="2309323" cy="152183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2" idx="6"/>
          </p:cNvCxnSpPr>
          <p:nvPr/>
        </p:nvCxnSpPr>
        <p:spPr>
          <a:xfrm>
            <a:off x="6215268" y="768624"/>
            <a:ext cx="3326297" cy="76862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110013" y="3617839"/>
            <a:ext cx="2299515" cy="148209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4"/>
            <a:endCxn id="3" idx="0"/>
          </p:cNvCxnSpPr>
          <p:nvPr/>
        </p:nvCxnSpPr>
        <p:spPr>
          <a:xfrm flipH="1">
            <a:off x="4913111" y="3617842"/>
            <a:ext cx="109462" cy="137822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4" idx="3"/>
            <a:endCxn id="3" idx="7"/>
          </p:cNvCxnSpPr>
          <p:nvPr/>
        </p:nvCxnSpPr>
        <p:spPr>
          <a:xfrm flipH="1">
            <a:off x="5625284" y="3613375"/>
            <a:ext cx="1886974" cy="152630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75374" y="5976728"/>
            <a:ext cx="3617843" cy="689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entre les programmes</a:t>
            </a:r>
          </a:p>
        </p:txBody>
      </p:sp>
    </p:spTree>
    <p:extLst>
      <p:ext uri="{BB962C8B-B14F-4D97-AF65-F5344CB8AC3E}">
        <p14:creationId xmlns:p14="http://schemas.microsoft.com/office/powerpoint/2010/main" val="67866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9"/>
            <a:ext cx="12520246" cy="70510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44664" y="132521"/>
            <a:ext cx="4943061" cy="490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</a:rPr>
              <a:t>Relation entre les programmes et les bibliothèques</a:t>
            </a:r>
          </a:p>
        </p:txBody>
      </p:sp>
    </p:spTree>
    <p:extLst>
      <p:ext uri="{BB962C8B-B14F-4D97-AF65-F5344CB8AC3E}">
        <p14:creationId xmlns:p14="http://schemas.microsoft.com/office/powerpoint/2010/main" val="310281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270" y="145774"/>
            <a:ext cx="2372139" cy="2875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Struct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avion :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positionX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positionY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 haut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chat bas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 droite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 gauche </a:t>
            </a:r>
          </a:p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270" y="145774"/>
            <a:ext cx="2372139" cy="7023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Avion.h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0070" y="145775"/>
            <a:ext cx="2372139" cy="1815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Struct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ciel :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tab[][]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struct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avion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0070" y="145774"/>
            <a:ext cx="2372139" cy="7023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Ciel.h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0066" y="3505200"/>
            <a:ext cx="2372139" cy="3240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Struct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temps :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heure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minutes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second</a:t>
            </a: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Struct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ecran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statique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dynamique 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interactif</a:t>
            </a:r>
          </a:p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0066" y="3505200"/>
            <a:ext cx="2372139" cy="7023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historique.h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91670" y="145774"/>
            <a:ext cx="2372139" cy="3240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Struct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horloge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heure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minute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seconde</a:t>
            </a: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une image avec le chiffre qui lui correspond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91670" y="145774"/>
            <a:ext cx="2372139" cy="7023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Avion.h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00868" y="4472610"/>
            <a:ext cx="2372139" cy="22727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Affiche phrase et les points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Actualisation de l’heure tous les x temps.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00868" y="4459356"/>
            <a:ext cx="2372139" cy="7023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phraseDynamique.h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00868" y="218661"/>
            <a:ext cx="2372139" cy="3319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Fonction pour aller vers le haut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Fonction pour aller vers le bas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Fonction pour aller vers la droite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Fonction pour aller vers la gauche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Fonction pour arrêter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00868" y="145774"/>
            <a:ext cx="2372139" cy="7023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commande.h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270" y="3352800"/>
            <a:ext cx="2372139" cy="3392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Struct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image: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hauteur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longueur</a:t>
            </a:r>
          </a:p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tab[][]</a:t>
            </a: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Fonction ouvrir 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Fonction afficher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Fonction pour centrer l’image  </a:t>
            </a:r>
          </a:p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270" y="3352799"/>
            <a:ext cx="2372139" cy="7023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PBM.h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2642" y="5870712"/>
            <a:ext cx="4300330" cy="662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</a:rPr>
              <a:t>Les différentes bibliothèques et ce qu’elles font</a:t>
            </a:r>
          </a:p>
        </p:txBody>
      </p:sp>
    </p:spTree>
    <p:extLst>
      <p:ext uri="{BB962C8B-B14F-4D97-AF65-F5344CB8AC3E}">
        <p14:creationId xmlns:p14="http://schemas.microsoft.com/office/powerpoint/2010/main" val="140375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/>
          <p:cNvSpPr/>
          <p:nvPr/>
        </p:nvSpPr>
        <p:spPr>
          <a:xfrm>
            <a:off x="178904" y="715617"/>
            <a:ext cx="3246784" cy="306125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- Fork ( création d’un processus fils pour exécuter les autres programmes et un autre pour l’historique)</a:t>
            </a:r>
          </a:p>
          <a:p>
            <a:r>
              <a:rPr lang="fr-FR" sz="1400" dirty="0">
                <a:solidFill>
                  <a:schemeClr val="bg1"/>
                </a:solidFill>
              </a:rPr>
              <a:t>- </a:t>
            </a:r>
            <a:r>
              <a:rPr lang="fr-FR" sz="1400" dirty="0" err="1">
                <a:solidFill>
                  <a:schemeClr val="bg1"/>
                </a:solidFill>
              </a:rPr>
              <a:t>Exec</a:t>
            </a:r>
            <a:r>
              <a:rPr lang="fr-FR" sz="1400" dirty="0">
                <a:solidFill>
                  <a:schemeClr val="bg1"/>
                </a:solidFill>
              </a:rPr>
              <a:t> ( Exécute les différents types d’écran de veille )</a:t>
            </a:r>
          </a:p>
          <a:p>
            <a:r>
              <a:rPr lang="fr-FR" sz="1400" dirty="0">
                <a:solidFill>
                  <a:schemeClr val="bg1"/>
                </a:solidFill>
              </a:rPr>
              <a:t>- </a:t>
            </a:r>
            <a:r>
              <a:rPr lang="fr-FR" sz="1400" dirty="0" err="1">
                <a:solidFill>
                  <a:schemeClr val="bg1"/>
                </a:solidFill>
              </a:rPr>
              <a:t>Random</a:t>
            </a:r>
            <a:r>
              <a:rPr lang="fr-FR" sz="1400" dirty="0">
                <a:solidFill>
                  <a:schemeClr val="bg1"/>
                </a:solidFill>
              </a:rPr>
              <a:t> ( choisir aléatoirement les différents types d’écran de veille )</a:t>
            </a:r>
          </a:p>
          <a:p>
            <a:r>
              <a:rPr lang="fr-FR" sz="1400" dirty="0">
                <a:solidFill>
                  <a:schemeClr val="bg1"/>
                </a:solidFill>
              </a:rPr>
              <a:t>- Programme Ecran Statique / Ecran Dynamique/ Ecran Interactive -&gt; différent programme que l’on va exécuter </a:t>
            </a:r>
          </a:p>
          <a:p>
            <a:r>
              <a:rPr lang="fr-FR" sz="1400" dirty="0">
                <a:solidFill>
                  <a:schemeClr val="bg1"/>
                </a:solidFill>
              </a:rPr>
              <a:t>- Programme </a:t>
            </a:r>
            <a:r>
              <a:rPr lang="fr-FR" sz="1200" dirty="0">
                <a:solidFill>
                  <a:schemeClr val="bg1"/>
                </a:solidFill>
              </a:rPr>
              <a:t>Historique</a:t>
            </a:r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2400" dirty="0">
              <a:solidFill>
                <a:schemeClr val="accent2"/>
              </a:solidFill>
            </a:endParaRPr>
          </a:p>
          <a:p>
            <a:pPr algn="ctr"/>
            <a:r>
              <a:rPr lang="fr-FR" sz="2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669" y="79512"/>
            <a:ext cx="3154019" cy="622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Lanceur</a:t>
            </a:r>
          </a:p>
        </p:txBody>
      </p:sp>
      <p:sp>
        <p:nvSpPr>
          <p:cNvPr id="8" name="Rectangle : coins arrondis 7"/>
          <p:cNvSpPr/>
          <p:nvPr/>
        </p:nvSpPr>
        <p:spPr>
          <a:xfrm>
            <a:off x="4133020" y="742119"/>
            <a:ext cx="3246784" cy="271669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#</a:t>
            </a:r>
            <a:r>
              <a:rPr lang="fr-FR" sz="1400" dirty="0" err="1">
                <a:solidFill>
                  <a:schemeClr val="bg1"/>
                </a:solidFill>
              </a:rPr>
              <a:t>include</a:t>
            </a:r>
            <a:r>
              <a:rPr lang="fr-FR" sz="1400" dirty="0">
                <a:solidFill>
                  <a:schemeClr val="bg1"/>
                </a:solidFill>
              </a:rPr>
              <a:t> PBM 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- Fonction </a:t>
            </a:r>
            <a:r>
              <a:rPr lang="fr-FR" sz="1400" dirty="0" err="1">
                <a:solidFill>
                  <a:schemeClr val="bg1"/>
                </a:solidFill>
              </a:rPr>
              <a:t>ouvertureImage</a:t>
            </a:r>
            <a:r>
              <a:rPr lang="fr-FR" sz="1400" dirty="0">
                <a:solidFill>
                  <a:schemeClr val="bg1"/>
                </a:solidFill>
              </a:rPr>
              <a:t> ( qui nous permettra de charger une image ) </a:t>
            </a:r>
          </a:p>
          <a:p>
            <a:r>
              <a:rPr lang="fr-FR" sz="1400" dirty="0">
                <a:solidFill>
                  <a:schemeClr val="bg1"/>
                </a:solidFill>
              </a:rPr>
              <a:t>- Fonction </a:t>
            </a:r>
            <a:r>
              <a:rPr lang="fr-FR" sz="1400" dirty="0" err="1">
                <a:solidFill>
                  <a:schemeClr val="bg1"/>
                </a:solidFill>
              </a:rPr>
              <a:t>affichageImage</a:t>
            </a:r>
            <a:r>
              <a:rPr lang="fr-FR" sz="1400" dirty="0">
                <a:solidFill>
                  <a:schemeClr val="bg1"/>
                </a:solidFill>
              </a:rPr>
              <a:t> ( nous permet d’afficher une image ) </a:t>
            </a:r>
          </a:p>
          <a:p>
            <a:r>
              <a:rPr lang="fr-FR" sz="1400" dirty="0">
                <a:solidFill>
                  <a:schemeClr val="bg1"/>
                </a:solidFill>
              </a:rPr>
              <a:t>- Fonction centrer ( pour que l’image soit centrer sur le fenêtre de la console )</a:t>
            </a:r>
          </a:p>
          <a:p>
            <a:r>
              <a:rPr lang="fr-FR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2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320208" y="106016"/>
            <a:ext cx="3154019" cy="622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Ecran Statique</a:t>
            </a:r>
          </a:p>
        </p:txBody>
      </p:sp>
      <p:sp>
        <p:nvSpPr>
          <p:cNvPr id="11" name="Rectangle : coins arrondis 10"/>
          <p:cNvSpPr/>
          <p:nvPr/>
        </p:nvSpPr>
        <p:spPr>
          <a:xfrm>
            <a:off x="7957929" y="728867"/>
            <a:ext cx="3246784" cy="272994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#</a:t>
            </a:r>
            <a:r>
              <a:rPr lang="fr-FR" sz="1400" dirty="0" err="1">
                <a:solidFill>
                  <a:schemeClr val="bg1"/>
                </a:solidFill>
              </a:rPr>
              <a:t>include</a:t>
            </a:r>
            <a:r>
              <a:rPr lang="fr-FR" sz="1400" dirty="0">
                <a:solidFill>
                  <a:schemeClr val="bg1"/>
                </a:solidFill>
              </a:rPr>
              <a:t> PBM </a:t>
            </a:r>
          </a:p>
          <a:p>
            <a:r>
              <a:rPr lang="fr-FR" sz="1400" dirty="0">
                <a:solidFill>
                  <a:schemeClr val="bg1"/>
                </a:solidFill>
              </a:rPr>
              <a:t>#</a:t>
            </a:r>
            <a:r>
              <a:rPr lang="fr-FR" sz="1400" dirty="0" err="1">
                <a:solidFill>
                  <a:schemeClr val="bg1"/>
                </a:solidFill>
              </a:rPr>
              <a:t>include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phraseDynamique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#</a:t>
            </a:r>
            <a:r>
              <a:rPr lang="fr-FR" sz="1400" dirty="0" err="1">
                <a:solidFill>
                  <a:schemeClr val="bg1"/>
                </a:solidFill>
              </a:rPr>
              <a:t>include</a:t>
            </a:r>
            <a:r>
              <a:rPr lang="fr-FR" sz="1400" dirty="0">
                <a:solidFill>
                  <a:schemeClr val="bg1"/>
                </a:solidFill>
              </a:rPr>
              <a:t> temps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- Fonction </a:t>
            </a:r>
            <a:r>
              <a:rPr lang="fr-FR" sz="1400" dirty="0" err="1">
                <a:solidFill>
                  <a:schemeClr val="bg1"/>
                </a:solidFill>
              </a:rPr>
              <a:t>ouvertureImage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- Fonction </a:t>
            </a:r>
            <a:r>
              <a:rPr lang="fr-FR" sz="1400" dirty="0" err="1">
                <a:solidFill>
                  <a:schemeClr val="bg1"/>
                </a:solidFill>
              </a:rPr>
              <a:t>affichageImage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- Fonction Centrer </a:t>
            </a:r>
          </a:p>
          <a:p>
            <a:r>
              <a:rPr lang="fr-FR" sz="1400" dirty="0">
                <a:solidFill>
                  <a:schemeClr val="bg1"/>
                </a:solidFill>
              </a:rPr>
              <a:t>- Fonction phrase </a:t>
            </a:r>
          </a:p>
          <a:p>
            <a:r>
              <a:rPr lang="fr-FR" sz="1400" dirty="0">
                <a:solidFill>
                  <a:schemeClr val="bg1"/>
                </a:solidFill>
              </a:rPr>
              <a:t>- Fonction </a:t>
            </a:r>
            <a:r>
              <a:rPr lang="fr-FR" sz="1400" dirty="0" err="1">
                <a:solidFill>
                  <a:schemeClr val="bg1"/>
                </a:solidFill>
              </a:rPr>
              <a:t>affichagePoint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- Fonction actualiser </a:t>
            </a:r>
          </a:p>
          <a:p>
            <a:pPr algn="ctr"/>
            <a:endParaRPr lang="fr-FR" sz="2400" dirty="0">
              <a:solidFill>
                <a:schemeClr val="accent2"/>
              </a:solidFill>
            </a:endParaRPr>
          </a:p>
          <a:p>
            <a:pPr algn="ctr"/>
            <a:r>
              <a:rPr lang="fr-FR" sz="2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68747" y="119268"/>
            <a:ext cx="3154019" cy="622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Ecran Dynamique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2545" y="3796750"/>
            <a:ext cx="3154019" cy="622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Ecran Dynamique</a:t>
            </a:r>
          </a:p>
        </p:txBody>
      </p:sp>
      <p:sp>
        <p:nvSpPr>
          <p:cNvPr id="14" name="Rectangle : coins arrondis 13"/>
          <p:cNvSpPr/>
          <p:nvPr/>
        </p:nvSpPr>
        <p:spPr>
          <a:xfrm>
            <a:off x="177245" y="4300330"/>
            <a:ext cx="3955775" cy="242514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bg1"/>
                </a:solidFill>
              </a:rPr>
              <a:t># </a:t>
            </a:r>
            <a:r>
              <a:rPr lang="fr-FR" sz="1400" dirty="0" err="1">
                <a:solidFill>
                  <a:schemeClr val="bg1"/>
                </a:solidFill>
              </a:rPr>
              <a:t>include</a:t>
            </a:r>
            <a:r>
              <a:rPr lang="fr-FR" sz="1400" dirty="0">
                <a:solidFill>
                  <a:schemeClr val="bg1"/>
                </a:solidFill>
              </a:rPr>
              <a:t> PBM  </a:t>
            </a:r>
          </a:p>
          <a:p>
            <a:r>
              <a:rPr lang="fr-FR" sz="1400" dirty="0">
                <a:solidFill>
                  <a:schemeClr val="bg1"/>
                </a:solidFill>
              </a:rPr>
              <a:t># </a:t>
            </a:r>
            <a:r>
              <a:rPr lang="fr-FR" sz="1400" dirty="0" err="1">
                <a:solidFill>
                  <a:schemeClr val="bg1"/>
                </a:solidFill>
              </a:rPr>
              <a:t>include</a:t>
            </a:r>
            <a:r>
              <a:rPr lang="fr-FR" sz="1400" dirty="0">
                <a:solidFill>
                  <a:schemeClr val="bg1"/>
                </a:solidFill>
              </a:rPr>
              <a:t> Commandes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-Fonction </a:t>
            </a:r>
            <a:r>
              <a:rPr lang="fr-FR" sz="1400" dirty="0" err="1">
                <a:solidFill>
                  <a:schemeClr val="bg1"/>
                </a:solidFill>
              </a:rPr>
              <a:t>ouvertureImage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-Fonction </a:t>
            </a:r>
            <a:r>
              <a:rPr lang="fr-FR" sz="1400" dirty="0" err="1">
                <a:solidFill>
                  <a:schemeClr val="bg1"/>
                </a:solidFill>
              </a:rPr>
              <a:t>affichageImage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-Fonction haut ( pour se déplacer vers le haut ) </a:t>
            </a:r>
          </a:p>
          <a:p>
            <a:r>
              <a:rPr lang="fr-FR" sz="1400" dirty="0">
                <a:solidFill>
                  <a:schemeClr val="bg1"/>
                </a:solidFill>
              </a:rPr>
              <a:t>-Fonction bas ( pour se déplacer vers le bas ) </a:t>
            </a:r>
          </a:p>
          <a:p>
            <a:r>
              <a:rPr lang="fr-FR" sz="1400" dirty="0">
                <a:solidFill>
                  <a:schemeClr val="bg1"/>
                </a:solidFill>
              </a:rPr>
              <a:t>-Fonction droite ( pour se déplacer vers la droite )</a:t>
            </a:r>
          </a:p>
          <a:p>
            <a:r>
              <a:rPr lang="fr-FR" sz="1400" dirty="0">
                <a:solidFill>
                  <a:schemeClr val="bg1"/>
                </a:solidFill>
              </a:rPr>
              <a:t>-Fonction gauche ( pour se déplacer vers la gauche ) </a:t>
            </a:r>
          </a:p>
        </p:txBody>
      </p:sp>
      <p:sp>
        <p:nvSpPr>
          <p:cNvPr id="15" name="Rectangle : coins arrondis 14"/>
          <p:cNvSpPr/>
          <p:nvPr/>
        </p:nvSpPr>
        <p:spPr>
          <a:xfrm>
            <a:off x="4320208" y="4479238"/>
            <a:ext cx="3246784" cy="221973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# </a:t>
            </a:r>
            <a:r>
              <a:rPr lang="fr-FR" sz="1400" dirty="0" err="1">
                <a:solidFill>
                  <a:schemeClr val="bg1"/>
                </a:solidFill>
              </a:rPr>
              <a:t>include</a:t>
            </a:r>
            <a:r>
              <a:rPr lang="fr-FR" sz="1400" dirty="0">
                <a:solidFill>
                  <a:schemeClr val="bg1"/>
                </a:solidFill>
              </a:rPr>
              <a:t> historique </a:t>
            </a:r>
          </a:p>
          <a:p>
            <a:r>
              <a:rPr lang="fr-FR" sz="1400" dirty="0">
                <a:solidFill>
                  <a:schemeClr val="bg1"/>
                </a:solidFill>
              </a:rPr>
              <a:t># temps 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-Fonction </a:t>
            </a:r>
            <a:r>
              <a:rPr lang="fr-FR" sz="1400" dirty="0" err="1">
                <a:solidFill>
                  <a:schemeClr val="bg1"/>
                </a:solidFill>
              </a:rPr>
              <a:t>stockDates</a:t>
            </a:r>
            <a:r>
              <a:rPr lang="fr-FR" sz="1400" dirty="0">
                <a:solidFill>
                  <a:schemeClr val="bg1"/>
                </a:solidFill>
              </a:rPr>
              <a:t> ( stocke l’heure à laquelle a commencé la veille ) </a:t>
            </a:r>
          </a:p>
          <a:p>
            <a:r>
              <a:rPr lang="fr-FR" sz="1400" dirty="0">
                <a:solidFill>
                  <a:schemeClr val="bg1"/>
                </a:solidFill>
              </a:rPr>
              <a:t>-Fonction </a:t>
            </a:r>
            <a:r>
              <a:rPr lang="fr-FR" sz="1400" dirty="0" err="1">
                <a:solidFill>
                  <a:schemeClr val="bg1"/>
                </a:solidFill>
              </a:rPr>
              <a:t>StockTypeEcran</a:t>
            </a:r>
            <a:r>
              <a:rPr lang="fr-FR" sz="1400" dirty="0">
                <a:solidFill>
                  <a:schemeClr val="bg1"/>
                </a:solidFill>
              </a:rPr>
              <a:t> ( stocke le type d’écran de veille : statique/dynamique/interactif 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2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81329" y="3650976"/>
            <a:ext cx="3154019" cy="622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Historique</a:t>
            </a:r>
          </a:p>
        </p:txBody>
      </p:sp>
      <p:sp>
        <p:nvSpPr>
          <p:cNvPr id="18" name="Rectangle : coins arrondis 17"/>
          <p:cNvSpPr/>
          <p:nvPr/>
        </p:nvSpPr>
        <p:spPr>
          <a:xfrm>
            <a:off x="7957929" y="4446107"/>
            <a:ext cx="3246784" cy="221973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# </a:t>
            </a:r>
            <a:r>
              <a:rPr lang="fr-FR" sz="1400" dirty="0" err="1">
                <a:solidFill>
                  <a:schemeClr val="bg1"/>
                </a:solidFill>
              </a:rPr>
              <a:t>include</a:t>
            </a:r>
            <a:r>
              <a:rPr lang="fr-FR" sz="1400" dirty="0">
                <a:solidFill>
                  <a:schemeClr val="bg1"/>
                </a:solidFill>
              </a:rPr>
              <a:t> Commandes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-Fonction Quitter ( lorsque l’on </a:t>
            </a:r>
            <a:r>
              <a:rPr lang="fr-FR" sz="1400" dirty="0" err="1">
                <a:solidFill>
                  <a:schemeClr val="bg1"/>
                </a:solidFill>
              </a:rPr>
              <a:t>appuit</a:t>
            </a:r>
            <a:r>
              <a:rPr lang="fr-FR" sz="1400" dirty="0">
                <a:solidFill>
                  <a:schemeClr val="bg1"/>
                </a:solidFill>
              </a:rPr>
              <a:t> sur la touche espace, on quitte l’exécution du programmes de l’écran de veille </a:t>
            </a:r>
          </a:p>
          <a:p>
            <a:pPr algn="ctr"/>
            <a:r>
              <a:rPr lang="fr-FR" sz="2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95251" y="3677479"/>
            <a:ext cx="3154019" cy="622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Lecture Clavier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181523" y="3273288"/>
            <a:ext cx="987287" cy="1378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>
                <a:solidFill>
                  <a:schemeClr val="tx1"/>
                </a:solidFill>
              </a:rPr>
              <a:t>Fonctions dont on besoin chaque programme</a:t>
            </a:r>
          </a:p>
        </p:txBody>
      </p:sp>
    </p:spTree>
    <p:extLst>
      <p:ext uri="{BB962C8B-B14F-4D97-AF65-F5344CB8AC3E}">
        <p14:creationId xmlns:p14="http://schemas.microsoft.com/office/powerpoint/2010/main" val="5276148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443</Words>
  <Application>Microsoft Office PowerPoint</Application>
  <PresentationFormat>Grand écran</PresentationFormat>
  <Paragraphs>140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MARECHAL LAURE-ANNE</dc:creator>
  <cp:lastModifiedBy>MARECHAL LAURE-ANNE</cp:lastModifiedBy>
  <cp:revision>14</cp:revision>
  <dcterms:created xsi:type="dcterms:W3CDTF">2016-12-09T14:08:12Z</dcterms:created>
  <dcterms:modified xsi:type="dcterms:W3CDTF">2016-12-09T17:17:22Z</dcterms:modified>
</cp:coreProperties>
</file>