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0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8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17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2F7A-458F-406D-A6F1-CD4889DCBF5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C8E9-88AE-4AD0-8A5F-A1BA82A98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6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347354" y="4323424"/>
            <a:ext cx="2685496" cy="1873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Ecran dynamique 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Connecteur droit avec flèche 7"/>
          <p:cNvCxnSpPr>
            <a:stCxn id="35" idx="3"/>
            <a:endCxn id="32" idx="7"/>
          </p:cNvCxnSpPr>
          <p:nvPr/>
        </p:nvCxnSpPr>
        <p:spPr>
          <a:xfrm flipH="1">
            <a:off x="2906316" y="1908896"/>
            <a:ext cx="1834320" cy="269242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35" idx="4"/>
            <a:endCxn id="4" idx="0"/>
          </p:cNvCxnSpPr>
          <p:nvPr/>
        </p:nvCxnSpPr>
        <p:spPr>
          <a:xfrm>
            <a:off x="5690102" y="2183206"/>
            <a:ext cx="0" cy="214021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5" idx="5"/>
            <a:endCxn id="31" idx="1"/>
          </p:cNvCxnSpPr>
          <p:nvPr/>
        </p:nvCxnSpPr>
        <p:spPr>
          <a:xfrm>
            <a:off x="6639568" y="1908896"/>
            <a:ext cx="1834320" cy="269242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35" idx="6"/>
            <a:endCxn id="30" idx="1"/>
          </p:cNvCxnSpPr>
          <p:nvPr/>
        </p:nvCxnSpPr>
        <p:spPr>
          <a:xfrm>
            <a:off x="7032850" y="1246653"/>
            <a:ext cx="2448203" cy="121086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9087771" y="2183206"/>
            <a:ext cx="2685496" cy="1873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Lecteur de l’historique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080606" y="4327015"/>
            <a:ext cx="2685496" cy="1873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Ecran interactif 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14102" y="4327015"/>
            <a:ext cx="2685496" cy="1873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Ecran statique 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4347354" y="310100"/>
            <a:ext cx="2685496" cy="1873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Lanceur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4102" y="310100"/>
            <a:ext cx="3160791" cy="44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entre les programmes</a:t>
            </a:r>
          </a:p>
        </p:txBody>
      </p:sp>
    </p:spTree>
    <p:extLst>
      <p:ext uri="{BB962C8B-B14F-4D97-AF65-F5344CB8AC3E}">
        <p14:creationId xmlns:p14="http://schemas.microsoft.com/office/powerpoint/2010/main" val="173564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13658" y="509452"/>
            <a:ext cx="2878184" cy="221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</a:rPr>
              <a:t>Lanceur.c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fr-FR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historique.h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8516982" y="1136471"/>
            <a:ext cx="2811779" cy="221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</a:rPr>
              <a:t>lectureHistorique.c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516982" y="3967238"/>
            <a:ext cx="2811779" cy="221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</a:rPr>
              <a:t>ecranInteractif.c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solidFill>
                  <a:srgbClr val="0070C0"/>
                </a:solidFill>
              </a:rPr>
              <a:t>pbm.h</a:t>
            </a:r>
            <a:endParaRPr lang="fr-FR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rgbClr val="FF0000"/>
                </a:solidFill>
              </a:rPr>
              <a:t>c</a:t>
            </a:r>
            <a:r>
              <a:rPr lang="fr-FR" dirty="0" err="1" smtClean="0">
                <a:solidFill>
                  <a:srgbClr val="FF0000"/>
                </a:solidFill>
              </a:rPr>
              <a:t>ommandes.h</a:t>
            </a:r>
            <a:endParaRPr lang="fr-F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iel.h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avion.h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519749" y="4011749"/>
            <a:ext cx="2769326" cy="21945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</a:rPr>
              <a:t>ecranDynamique.c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fr-FR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phraseDynamique.h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solidFill>
                  <a:srgbClr val="0070C0"/>
                </a:solidFill>
              </a:rPr>
              <a:t>pbm.h</a:t>
            </a:r>
            <a:endParaRPr lang="fr-F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rgbClr val="FF0000"/>
                </a:solidFill>
              </a:rPr>
              <a:t>c</a:t>
            </a:r>
            <a:r>
              <a:rPr lang="fr-FR" dirty="0" err="1" smtClean="0">
                <a:solidFill>
                  <a:srgbClr val="FF0000"/>
                </a:solidFill>
              </a:rPr>
              <a:t>ommandes.h</a:t>
            </a:r>
            <a:endParaRPr lang="fr-FR" dirty="0" smtClean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13658" y="3967238"/>
            <a:ext cx="2878184" cy="221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</a:rPr>
              <a:t>ecranStatique.c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fr-F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solidFill>
                  <a:srgbClr val="0070C0"/>
                </a:solidFill>
              </a:rPr>
              <a:t>pbm.h</a:t>
            </a:r>
            <a:endParaRPr lang="fr-FR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>
                <a:solidFill>
                  <a:srgbClr val="FF0000"/>
                </a:solidFill>
              </a:rPr>
              <a:t>Commandes.h</a:t>
            </a:r>
            <a:endParaRPr lang="fr-FR" dirty="0" smtClean="0">
              <a:solidFill>
                <a:srgbClr val="FF0000"/>
              </a:solidFill>
            </a:endParaRPr>
          </a:p>
          <a:p>
            <a:pPr algn="ctr"/>
            <a:endParaRPr lang="fr-FR" dirty="0"/>
          </a:p>
        </p:txBody>
      </p:sp>
      <p:cxnSp>
        <p:nvCxnSpPr>
          <p:cNvPr id="8" name="Connecteur droit avec flèche 7"/>
          <p:cNvCxnSpPr>
            <a:stCxn id="3" idx="2"/>
            <a:endCxn id="7" idx="0"/>
          </p:cNvCxnSpPr>
          <p:nvPr/>
        </p:nvCxnSpPr>
        <p:spPr>
          <a:xfrm>
            <a:off x="1852750" y="2722396"/>
            <a:ext cx="0" cy="12448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3" idx="2"/>
            <a:endCxn id="6" idx="0"/>
          </p:cNvCxnSpPr>
          <p:nvPr/>
        </p:nvCxnSpPr>
        <p:spPr>
          <a:xfrm>
            <a:off x="1852750" y="2722396"/>
            <a:ext cx="4051662" cy="128935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2"/>
            <a:endCxn id="5" idx="0"/>
          </p:cNvCxnSpPr>
          <p:nvPr/>
        </p:nvCxnSpPr>
        <p:spPr>
          <a:xfrm>
            <a:off x="1852750" y="2722396"/>
            <a:ext cx="8070122" cy="124484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3" idx="3"/>
            <a:endCxn id="4" idx="1"/>
          </p:cNvCxnSpPr>
          <p:nvPr/>
        </p:nvCxnSpPr>
        <p:spPr>
          <a:xfrm>
            <a:off x="3291842" y="1615924"/>
            <a:ext cx="5225140" cy="62701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85700" y="161250"/>
            <a:ext cx="4943061" cy="49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entre les programmes et les bibliothèques</a:t>
            </a:r>
          </a:p>
        </p:txBody>
      </p:sp>
    </p:spTree>
    <p:extLst>
      <p:ext uri="{BB962C8B-B14F-4D97-AF65-F5344CB8AC3E}">
        <p14:creationId xmlns:p14="http://schemas.microsoft.com/office/powerpoint/2010/main" val="34778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066" y="4286132"/>
            <a:ext cx="2372139" cy="2497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avion :</a:t>
            </a:r>
          </a:p>
          <a:p>
            <a:r>
              <a:rPr lang="fr-F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positionX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positionY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haut</a:t>
            </a: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chat bas</a:t>
            </a: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droite</a:t>
            </a: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gauche</a:t>
            </a: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070" y="279810"/>
            <a:ext cx="4494193" cy="39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différentes bibliothèques et ce qu’elles font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5409" y="851087"/>
            <a:ext cx="2372139" cy="426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-Structure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fr-F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pbm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qui définit la taille de l’image et stocke son nom dans un tableau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</a:t>
            </a:r>
            <a:r>
              <a:rPr lang="fr-F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StatiquechoixAleatoireImage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qui fait le </a:t>
            </a:r>
            <a:r>
              <a:rPr lang="fr-F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random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pour les images.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-Fonction </a:t>
            </a:r>
            <a:r>
              <a:rPr lang="fr-F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insererImageCentreeDansTableau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-Fonction </a:t>
            </a:r>
            <a:r>
              <a:rPr lang="fr-F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lireResolution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(stocke résolution de l’image)</a:t>
            </a: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</a:t>
            </a:r>
            <a:r>
              <a:rPr lang="fr-F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afficherTableau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6738" y="836224"/>
            <a:ext cx="2372139" cy="3253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Fonction </a:t>
            </a: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istorique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(avec l’heure, le type d’écran choisi, le nom de l’image ainsi que sa taille et sa position)</a:t>
            </a:r>
          </a:p>
          <a:p>
            <a:pPr marL="285750" indent="-285750">
              <a:buFontTx/>
              <a:buChar char="-"/>
            </a:pPr>
            <a:endParaRPr lang="fr-F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Fonction </a:t>
            </a:r>
            <a:r>
              <a:rPr lang="fr-F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sauvegarde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(pour sauvegarder les données dans un fichier)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66" y="4286132"/>
            <a:ext cx="2372139" cy="3831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Avion.h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408" y="830957"/>
            <a:ext cx="2372139" cy="384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PBM.h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6737" y="830957"/>
            <a:ext cx="2372139" cy="3845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historique.h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67913" y="831667"/>
            <a:ext cx="2372139" cy="428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</a:t>
            </a:r>
            <a:r>
              <a:rPr lang="fr-F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commandeClavier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qui lit les touches du clavier sans avoir besoin d’appuyer sur entrer</a:t>
            </a:r>
          </a:p>
          <a:p>
            <a:endParaRPr lang="fr-F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-Fonction qui permet d’arrêter le processus quand on appuie sur la touche espace</a:t>
            </a: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Fonction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qui permet de bouger l’avion avec les flèches directionnelles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066" y="830250"/>
            <a:ext cx="2372139" cy="3253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ciel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(la taille de l’écran et un tableau à deux dimension)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 </a:t>
            </a:r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avion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(taille image et un tableau où sera stocké </a:t>
            </a:r>
            <a:r>
              <a:rPr lang="fr-F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ll’image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Fonction qui insère l’image centrée dans le tableau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Fonction qui affiche le tableau à l’écran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066" y="830250"/>
            <a:ext cx="2372139" cy="3511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Ciel.h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6737" y="4286132"/>
            <a:ext cx="2372139" cy="2497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 phrase et les points</a:t>
            </a: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Actualisation de l’heure tous les x temps.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16737" y="4286132"/>
            <a:ext cx="2372139" cy="401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phraseDynamique.h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67913" y="831666"/>
            <a:ext cx="2372139" cy="383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commande.h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66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241</Words>
  <Application>Microsoft Office PowerPoint</Application>
  <PresentationFormat>Grand écran</PresentationFormat>
  <Paragraphs>70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MARECHAL LAURE-ANNE</dc:creator>
  <cp:lastModifiedBy>SCHLAUDER LAURA</cp:lastModifiedBy>
  <cp:revision>33</cp:revision>
  <dcterms:created xsi:type="dcterms:W3CDTF">2016-12-09T14:08:12Z</dcterms:created>
  <dcterms:modified xsi:type="dcterms:W3CDTF">2016-12-13T20:22:22Z</dcterms:modified>
</cp:coreProperties>
</file>