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12" y="753327"/>
            <a:ext cx="1465576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71814"/>
            <a:ext cx="85344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2709090"/>
            <a:ext cx="103632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" y="6671605"/>
            <a:ext cx="12260925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8153400" y="6671605"/>
            <a:ext cx="2746904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927A779-5DB1-474F-901D-A4AD59EB36E0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397485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935069" y="6671605"/>
            <a:ext cx="125693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A2E437-2019-4132-961C-0B90A8BD4E59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3974851" y="6644041"/>
            <a:ext cx="41437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0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09" y="265727"/>
            <a:ext cx="1029712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31273"/>
            <a:ext cx="9333275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069769"/>
            <a:ext cx="9333275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" y="6671605"/>
            <a:ext cx="12260925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8153400" y="6671605"/>
            <a:ext cx="2746904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927A779-5DB1-474F-901D-A4AD59EB36E0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397485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935069" y="6671605"/>
            <a:ext cx="125693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A2E437-2019-4132-961C-0B90A8BD4E59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3974851" y="6644041"/>
            <a:ext cx="41437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09" y="265727"/>
            <a:ext cx="1029712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751840" y="833607"/>
            <a:ext cx="9191035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1841" y="1995055"/>
            <a:ext cx="5362628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6352552" y="1990413"/>
            <a:ext cx="5048249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" y="6671605"/>
            <a:ext cx="12260925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8153400" y="6671605"/>
            <a:ext cx="2746904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927A779-5DB1-474F-901D-A4AD59EB36E0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397485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935069" y="6671605"/>
            <a:ext cx="125693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A2E437-2019-4132-961C-0B90A8BD4E59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3974851" y="6644041"/>
            <a:ext cx="41437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3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09" y="265727"/>
            <a:ext cx="1029712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" y="6671605"/>
            <a:ext cx="12260925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8153400" y="6671605"/>
            <a:ext cx="2746904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927A779-5DB1-474F-901D-A4AD59EB36E0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397485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935069" y="6671605"/>
            <a:ext cx="125693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A2E437-2019-4132-961C-0B90A8BD4E59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3974851" y="6644041"/>
            <a:ext cx="41437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9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A779-5DB1-474F-901D-A4AD59EB36E0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A2E437-2019-4132-961C-0B90A8BD4E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58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" y="6671605"/>
            <a:ext cx="12260925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8153400" y="6671605"/>
            <a:ext cx="2746904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927A779-5DB1-474F-901D-A4AD59EB36E0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397485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0935069" y="6671605"/>
            <a:ext cx="1256931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A2E437-2019-4132-961C-0B90A8BD4E59}" type="slidenum">
              <a:rPr lang="fi-FI" smtClean="0"/>
              <a:t>‹#›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3974851" y="6644041"/>
            <a:ext cx="414378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8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24114"/>
            <a:ext cx="8534400" cy="2120646"/>
          </a:xfrm>
        </p:spPr>
        <p:txBody>
          <a:bodyPr>
            <a:noAutofit/>
          </a:bodyPr>
          <a:lstStyle/>
          <a:p>
            <a:pPr algn="l"/>
            <a:r>
              <a:rPr lang="fi-FI" sz="1800" dirty="0" err="1" smtClean="0"/>
              <a:t>Eclipsen</a:t>
            </a:r>
            <a:r>
              <a:rPr lang="fi-FI" sz="1800" dirty="0" smtClean="0"/>
              <a:t> pitäisi olla asennettuna koulun koneilla valmiiksi.</a:t>
            </a:r>
          </a:p>
          <a:p>
            <a:pPr algn="l"/>
            <a:endParaRPr lang="fi-FI" sz="1800" dirty="0"/>
          </a:p>
          <a:p>
            <a:pPr algn="l"/>
            <a:r>
              <a:rPr lang="fi-FI" sz="1800" dirty="0" smtClean="0"/>
              <a:t>Kopioi S:\Software –kansiosta </a:t>
            </a:r>
            <a:r>
              <a:rPr lang="fi-FI" sz="1800" dirty="0" err="1" smtClean="0"/>
              <a:t>Eclipse</a:t>
            </a:r>
            <a:r>
              <a:rPr lang="fi-FI" sz="1800" dirty="0" smtClean="0"/>
              <a:t> –niminen </a:t>
            </a:r>
            <a:br>
              <a:rPr lang="fi-FI" sz="1800" dirty="0" smtClean="0"/>
            </a:br>
            <a:r>
              <a:rPr lang="fi-FI" sz="1800" dirty="0" smtClean="0"/>
              <a:t>hakemisto omalle työpöydällesi</a:t>
            </a:r>
          </a:p>
          <a:p>
            <a:pPr algn="l"/>
            <a:r>
              <a:rPr lang="fi-FI" sz="1800" dirty="0" smtClean="0"/>
              <a:t/>
            </a:r>
            <a:br>
              <a:rPr lang="fi-FI" sz="1800" dirty="0" smtClean="0"/>
            </a:br>
            <a:r>
              <a:rPr lang="fi-FI" sz="1800" dirty="0" smtClean="0"/>
              <a:t>TAI </a:t>
            </a:r>
            <a:br>
              <a:rPr lang="fi-FI" sz="1800" dirty="0" smtClean="0"/>
            </a:br>
            <a:r>
              <a:rPr lang="fi-FI" sz="1800" dirty="0" smtClean="0"/>
              <a:t/>
            </a:r>
            <a:br>
              <a:rPr lang="fi-FI" sz="1800" dirty="0" smtClean="0"/>
            </a:br>
            <a:r>
              <a:rPr lang="fi-FI" sz="1800" dirty="0" smtClean="0"/>
              <a:t>Lataa se verkosta: eclipse.org/</a:t>
            </a:r>
            <a:r>
              <a:rPr lang="fi-FI" sz="1800" dirty="0" err="1" smtClean="0"/>
              <a:t>downloads</a:t>
            </a:r>
            <a:r>
              <a:rPr lang="fi-FI" sz="1800" dirty="0" smtClean="0"/>
              <a:t> –sivustolta</a:t>
            </a:r>
            <a:br>
              <a:rPr lang="fi-FI" sz="1800" dirty="0" smtClean="0"/>
            </a:br>
            <a:r>
              <a:rPr lang="fi-FI" sz="1800" dirty="0" smtClean="0"/>
              <a:t>Joudut asentamaan myös Javan täältä: </a:t>
            </a:r>
            <a:br>
              <a:rPr lang="fi-FI" sz="1800" dirty="0" smtClean="0"/>
            </a:br>
            <a:r>
              <a:rPr lang="fi-FI" sz="1800" dirty="0" smtClean="0"/>
              <a:t>https://www.oracle.com/technetwork/java/javase/downloads/index.html</a:t>
            </a:r>
            <a:endParaRPr lang="fi-FI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4400" y="1936750"/>
            <a:ext cx="10363200" cy="1077913"/>
          </a:xfrm>
        </p:spPr>
        <p:txBody>
          <a:bodyPr/>
          <a:lstStyle/>
          <a:p>
            <a:r>
              <a:rPr lang="fi-FI" dirty="0" smtClean="0"/>
              <a:t>Ohjeita </a:t>
            </a:r>
            <a:r>
              <a:rPr lang="fi-FI" dirty="0" err="1" smtClean="0"/>
              <a:t>Eclipsen</a:t>
            </a:r>
            <a:r>
              <a:rPr lang="fi-FI" dirty="0" smtClean="0"/>
              <a:t> käyttöön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51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Projektin luominen</a:t>
            </a:r>
            <a:br>
              <a:rPr lang="fi-FI" dirty="0" smtClean="0"/>
            </a:br>
            <a:r>
              <a:rPr lang="fi-FI" dirty="0" err="1" smtClean="0"/>
              <a:t>File</a:t>
            </a:r>
            <a:r>
              <a:rPr lang="fi-FI" dirty="0" smtClean="0"/>
              <a:t>-&gt;New Java Project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399056"/>
            <a:ext cx="4650190" cy="58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Luokan luominen</a:t>
            </a:r>
            <a:br>
              <a:rPr lang="fi-FI" dirty="0" smtClean="0"/>
            </a:br>
            <a:r>
              <a:rPr lang="fi-FI" dirty="0" err="1" smtClean="0"/>
              <a:t>File</a:t>
            </a:r>
            <a:r>
              <a:rPr lang="fi-FI" dirty="0" smtClean="0"/>
              <a:t>-&gt;New Class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260" y="2503139"/>
            <a:ext cx="3877615" cy="41878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7912" y="3870542"/>
            <a:ext cx="3106455" cy="1453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5753" y="2066795"/>
            <a:ext cx="3093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Voit halutessasi valita </a:t>
            </a:r>
            <a:r>
              <a:rPr lang="fi-FI" sz="2400" dirty="0" err="1" smtClean="0"/>
              <a:t>ekan</a:t>
            </a:r>
            <a:r>
              <a:rPr lang="fi-FI" sz="2400" dirty="0" smtClean="0"/>
              <a:t> valintaruudun, jolloin </a:t>
            </a:r>
            <a:r>
              <a:rPr lang="fi-FI" sz="2400" dirty="0" err="1" smtClean="0"/>
              <a:t>Eclipse</a:t>
            </a:r>
            <a:r>
              <a:rPr lang="fi-FI" sz="2400" dirty="0" smtClean="0"/>
              <a:t> luo tyhjän ohjelmarungon valmiiksi.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127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93" y="538619"/>
            <a:ext cx="11665907" cy="4761417"/>
          </a:xfrm>
        </p:spPr>
        <p:txBody>
          <a:bodyPr>
            <a:noAutofit/>
          </a:bodyPr>
          <a:lstStyle/>
          <a:p>
            <a:r>
              <a:rPr lang="fi-FI" sz="3200" dirty="0" smtClean="0"/>
              <a:t>Ohjelman suorittaminen:</a:t>
            </a:r>
            <a:br>
              <a:rPr lang="fi-FI" sz="3200" dirty="0" smtClean="0"/>
            </a:br>
            <a:r>
              <a:rPr lang="fi-FI" sz="2000" dirty="0" smtClean="0"/>
              <a:t>Kirjoita aaltosulkeiden väliin vieressä näkyvä komento:</a:t>
            </a:r>
            <a:br>
              <a:rPr lang="fi-FI" sz="2000" dirty="0" smtClean="0"/>
            </a:br>
            <a:r>
              <a:rPr lang="fi-FI" sz="2000" dirty="0" err="1" smtClean="0"/>
              <a:t>System.out.println</a:t>
            </a:r>
            <a:r>
              <a:rPr lang="fi-FI" sz="2000" dirty="0" smtClean="0"/>
              <a:t>(”Hoi Maailma”);</a:t>
            </a:r>
            <a:br>
              <a:rPr lang="fi-FI" sz="2000" dirty="0" smtClean="0"/>
            </a:br>
            <a:r>
              <a:rPr lang="fi-FI" sz="2000" dirty="0" smtClean="0"/>
              <a:t>Paina vihreää Play-nappia ajaaksesi ohjelman.</a:t>
            </a:r>
            <a:br>
              <a:rPr lang="fi-FI" sz="2000" dirty="0" smtClean="0"/>
            </a:br>
            <a:endParaRPr lang="fi-FI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57" y="2390725"/>
            <a:ext cx="9143753" cy="41151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227551" y="2016690"/>
            <a:ext cx="3419605" cy="964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1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79" y="952954"/>
            <a:ext cx="3741964" cy="5088617"/>
          </a:xfrm>
        </p:spPr>
        <p:txBody>
          <a:bodyPr>
            <a:noAutofit/>
          </a:bodyPr>
          <a:lstStyle/>
          <a:p>
            <a:r>
              <a:rPr lang="fi-FI" sz="3200" dirty="0" smtClean="0"/>
              <a:t>Tiedostojen sijainti koneella löytyy</a:t>
            </a:r>
            <a:br>
              <a:rPr lang="fi-FI" sz="3200" dirty="0" smtClean="0"/>
            </a:br>
            <a:r>
              <a:rPr lang="fi-FI" sz="3200" dirty="0" smtClean="0"/>
              <a:t>painamalla </a:t>
            </a:r>
            <a:r>
              <a:rPr lang="fi-FI" sz="3200" dirty="0" err="1" smtClean="0"/>
              <a:t>alt+enter</a:t>
            </a:r>
            <a:r>
              <a:rPr lang="fi-FI" sz="3200" dirty="0" smtClean="0"/>
              <a:t> tai valitsemalla tiedosto, klikkaamalla oikeaa hiirennappia ja valitsemalla </a:t>
            </a:r>
            <a:r>
              <a:rPr lang="fi-FI" sz="3200" dirty="0" err="1" smtClean="0"/>
              <a:t>properties</a:t>
            </a:r>
            <a:r>
              <a:rPr lang="fi-FI" sz="3200" dirty="0" smtClean="0"/>
              <a:t/>
            </a:r>
            <a:br>
              <a:rPr lang="fi-FI" sz="3200" dirty="0" smtClean="0"/>
            </a:br>
            <a:endParaRPr lang="fi-FI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320" y="1968500"/>
            <a:ext cx="7048673" cy="41878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81535" y="3136900"/>
            <a:ext cx="3601865" cy="1957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6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Hienosäätöä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384300"/>
            <a:ext cx="10577512" cy="4526922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Jos </a:t>
            </a:r>
            <a:r>
              <a:rPr lang="fi-FI" dirty="0"/>
              <a:t>olet tyytyväinen </a:t>
            </a:r>
            <a:r>
              <a:rPr lang="fi-FI" dirty="0" err="1"/>
              <a:t>Eclipseen</a:t>
            </a:r>
            <a:r>
              <a:rPr lang="fi-FI" dirty="0"/>
              <a:t> sellaisena kuin se on, niin sinun ei tarvitse siis tehdä mitään. Jotkut kyselivät erilaisista asetuksista ja säädöistä, niin tässä muutamia kootusti:</a:t>
            </a:r>
          </a:p>
          <a:p>
            <a:r>
              <a:rPr lang="fi-FI" dirty="0"/>
              <a:t>- Väriteemojen Säätö: </a:t>
            </a:r>
            <a:br>
              <a:rPr lang="fi-FI" dirty="0"/>
            </a:br>
            <a:r>
              <a:rPr lang="fi-FI" dirty="0" err="1"/>
              <a:t>Window</a:t>
            </a:r>
            <a:r>
              <a:rPr lang="fi-FI" dirty="0"/>
              <a:t>-&gt;</a:t>
            </a:r>
            <a:r>
              <a:rPr lang="fi-FI" dirty="0" err="1"/>
              <a:t>Preferences</a:t>
            </a:r>
            <a:r>
              <a:rPr lang="fi-FI" dirty="0"/>
              <a:t>-&gt;</a:t>
            </a:r>
            <a:r>
              <a:rPr lang="fi-FI" dirty="0" err="1"/>
              <a:t>Appearance</a:t>
            </a:r>
            <a:r>
              <a:rPr lang="fi-FI" dirty="0"/>
              <a:t/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r>
              <a:rPr lang="fi-FI" dirty="0"/>
              <a:t>- </a:t>
            </a:r>
            <a:r>
              <a:rPr lang="fi-FI" dirty="0" err="1"/>
              <a:t>Eclipsen</a:t>
            </a:r>
            <a:r>
              <a:rPr lang="fi-FI" dirty="0"/>
              <a:t> </a:t>
            </a:r>
            <a:r>
              <a:rPr lang="fi-FI" dirty="0" err="1"/>
              <a:t>fonttikoo</a:t>
            </a:r>
            <a:r>
              <a:rPr lang="fi-FI" dirty="0"/>
              <a:t> kasvattaminen: </a:t>
            </a:r>
            <a:br>
              <a:rPr lang="fi-FI" dirty="0"/>
            </a:br>
            <a:r>
              <a:rPr lang="fi-FI" dirty="0" err="1"/>
              <a:t>Window</a:t>
            </a:r>
            <a:r>
              <a:rPr lang="fi-FI" dirty="0"/>
              <a:t>-&gt;</a:t>
            </a:r>
            <a:r>
              <a:rPr lang="fi-FI" dirty="0" err="1"/>
              <a:t>Preferences</a:t>
            </a:r>
            <a:r>
              <a:rPr lang="fi-FI" dirty="0"/>
              <a:t>-&gt;</a:t>
            </a:r>
            <a:r>
              <a:rPr lang="fi-FI" dirty="0" err="1"/>
              <a:t>Appearance</a:t>
            </a:r>
            <a:r>
              <a:rPr lang="fi-FI" dirty="0"/>
              <a:t>-&gt;</a:t>
            </a:r>
            <a:r>
              <a:rPr lang="fi-FI" dirty="0" err="1"/>
              <a:t>Colors</a:t>
            </a:r>
            <a:r>
              <a:rPr lang="fi-FI" dirty="0"/>
              <a:t> and </a:t>
            </a:r>
            <a:r>
              <a:rPr lang="fi-FI" dirty="0" err="1"/>
              <a:t>Fonts</a:t>
            </a:r>
            <a:r>
              <a:rPr lang="fi-FI" dirty="0"/>
              <a:t>.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Kohdat </a:t>
            </a:r>
            <a:r>
              <a:rPr lang="fi-FI" dirty="0"/>
              <a:t>"Java </a:t>
            </a:r>
            <a:r>
              <a:rPr lang="fi-FI" dirty="0" err="1"/>
              <a:t>Editor</a:t>
            </a:r>
            <a:r>
              <a:rPr lang="fi-FI" dirty="0"/>
              <a:t> </a:t>
            </a:r>
            <a:r>
              <a:rPr lang="fi-FI" dirty="0" err="1"/>
              <a:t>Font</a:t>
            </a:r>
            <a:r>
              <a:rPr lang="fi-FI" dirty="0"/>
              <a:t>" sekä "Console </a:t>
            </a:r>
            <a:r>
              <a:rPr lang="fi-FI" dirty="0" err="1"/>
              <a:t>Font</a:t>
            </a:r>
            <a:r>
              <a:rPr lang="fi-FI" dirty="0"/>
              <a:t>"</a:t>
            </a:r>
          </a:p>
          <a:p>
            <a:r>
              <a:rPr lang="fi-FI" dirty="0"/>
              <a:t>- Automaattisen koodintäydennyksen poistaminen käytöstä: </a:t>
            </a:r>
            <a:br>
              <a:rPr lang="fi-FI" dirty="0"/>
            </a:br>
            <a:r>
              <a:rPr lang="fi-FI" dirty="0" err="1"/>
              <a:t>Window</a:t>
            </a:r>
            <a:r>
              <a:rPr lang="fi-FI" dirty="0"/>
              <a:t>-&gt;</a:t>
            </a:r>
            <a:r>
              <a:rPr lang="fi-FI" dirty="0" err="1"/>
              <a:t>Preferences</a:t>
            </a:r>
            <a:r>
              <a:rPr lang="fi-FI" dirty="0"/>
              <a:t>-&gt;Java -&gt; </a:t>
            </a:r>
            <a:r>
              <a:rPr lang="fi-FI" dirty="0" err="1"/>
              <a:t>Editor</a:t>
            </a:r>
            <a:r>
              <a:rPr lang="fi-FI" dirty="0"/>
              <a:t> -&gt; Content </a:t>
            </a:r>
            <a:r>
              <a:rPr lang="fi-FI" dirty="0" err="1"/>
              <a:t>assist</a:t>
            </a:r>
            <a:r>
              <a:rPr lang="fi-FI" dirty="0"/>
              <a:t>. </a:t>
            </a:r>
            <a:br>
              <a:rPr lang="fi-FI" dirty="0"/>
            </a:br>
            <a:r>
              <a:rPr lang="fi-FI" dirty="0"/>
              <a:t>Sieltä esim. kohdat: "</a:t>
            </a:r>
            <a:r>
              <a:rPr lang="fi-FI" dirty="0" err="1"/>
              <a:t>Insert</a:t>
            </a:r>
            <a:r>
              <a:rPr lang="fi-FI" dirty="0"/>
              <a:t> single </a:t>
            </a:r>
            <a:r>
              <a:rPr lang="fi-FI" dirty="0" err="1"/>
              <a:t>proposals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" ja "</a:t>
            </a:r>
            <a:r>
              <a:rPr lang="fi-FI" dirty="0" err="1"/>
              <a:t>Disable</a:t>
            </a:r>
            <a:r>
              <a:rPr lang="fi-FI" dirty="0"/>
              <a:t> </a:t>
            </a:r>
            <a:r>
              <a:rPr lang="fi-FI" dirty="0" err="1"/>
              <a:t>insertion</a:t>
            </a:r>
            <a:r>
              <a:rPr lang="fi-FI" dirty="0"/>
              <a:t> </a:t>
            </a:r>
            <a:r>
              <a:rPr lang="fi-FI" dirty="0" err="1"/>
              <a:t>triggers</a:t>
            </a:r>
            <a:r>
              <a:rPr lang="fi-FI" dirty="0"/>
              <a:t> </a:t>
            </a:r>
            <a:r>
              <a:rPr lang="fi-FI" dirty="0" err="1"/>
              <a:t>exept</a:t>
            </a:r>
            <a:r>
              <a:rPr lang="fi-FI" dirty="0"/>
              <a:t> 'Enter' 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6248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Tehtäviä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i-FI" dirty="0" err="1" smtClean="0"/>
              <a:t>Muokaa</a:t>
            </a:r>
            <a:r>
              <a:rPr lang="fi-FI" dirty="0" smtClean="0"/>
              <a:t> äsken kirjoitettua ohjelmaa siten että se tervehtii sinua nimelläsi</a:t>
            </a:r>
          </a:p>
          <a:p>
            <a:pPr marL="457200" indent="-457200">
              <a:buAutoNum type="arabicPeriod"/>
            </a:pPr>
            <a:endParaRPr lang="fi-FI" dirty="0" smtClean="0"/>
          </a:p>
          <a:p>
            <a:pPr marL="457200" indent="-457200">
              <a:buFontTx/>
              <a:buAutoNum type="arabicPeriod"/>
            </a:pPr>
            <a:r>
              <a:rPr lang="fi-FI" dirty="0" err="1"/>
              <a:t>Muokaa</a:t>
            </a:r>
            <a:r>
              <a:rPr lang="fi-FI" dirty="0"/>
              <a:t> äsken kirjoitettua ohjelmaa siten että se </a:t>
            </a:r>
            <a:r>
              <a:rPr lang="fi-FI" dirty="0" smtClean="0"/>
              <a:t>tulostaa kaksi erilaista tervehdystä allekkain</a:t>
            </a:r>
          </a:p>
          <a:p>
            <a:pPr marL="457200" indent="-457200">
              <a:buFontTx/>
              <a:buAutoNum type="arabicPeriod"/>
            </a:pPr>
            <a:endParaRPr lang="fi-FI" dirty="0"/>
          </a:p>
          <a:p>
            <a:pPr marL="457200" indent="-457200">
              <a:buFontTx/>
              <a:buAutoNum type="arabicPeriod"/>
            </a:pPr>
            <a:r>
              <a:rPr lang="fi-FI" dirty="0" smtClean="0"/>
              <a:t>Laadi ohjelma joka tulostaa, ikkunaan sananlaskun tai sitaatin käyttämällä ao. </a:t>
            </a:r>
            <a:r>
              <a:rPr lang="fi-FI" smtClean="0"/>
              <a:t>koodia: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mtClean="0"/>
              <a:t/>
            </a:r>
            <a:br>
              <a:rPr lang="fi-FI" smtClean="0"/>
            </a:br>
            <a:r>
              <a:rPr lang="fi-FI" sz="1600" b="1" i="1" dirty="0" err="1" smtClean="0"/>
              <a:t>JOptionPane.showMessageDialog</a:t>
            </a:r>
            <a:r>
              <a:rPr lang="fi-FI" sz="1600" b="1" i="1" dirty="0" smtClean="0"/>
              <a:t>(</a:t>
            </a:r>
            <a:r>
              <a:rPr lang="fi-FI" sz="1600" b="1" i="1" dirty="0" err="1" smtClean="0"/>
              <a:t>null</a:t>
            </a:r>
            <a:r>
              <a:rPr lang="fi-FI" sz="1600" b="1" i="1" dirty="0"/>
              <a:t>, "Ensimmäinen rivi\</a:t>
            </a:r>
            <a:r>
              <a:rPr lang="fi-FI" sz="1600" b="1" i="1" dirty="0" err="1"/>
              <a:t>nToinen</a:t>
            </a:r>
            <a:r>
              <a:rPr lang="fi-FI" sz="1600" b="1" i="1" dirty="0"/>
              <a:t> rivi\</a:t>
            </a:r>
            <a:r>
              <a:rPr lang="fi-FI" sz="1600" b="1" i="1" dirty="0" err="1"/>
              <a:t>nKolmas</a:t>
            </a:r>
            <a:r>
              <a:rPr lang="fi-FI" sz="1600" b="1" i="1" dirty="0"/>
              <a:t> rivi");</a:t>
            </a:r>
            <a:br>
              <a:rPr lang="fi-FI" sz="1600" b="1" i="1" dirty="0"/>
            </a:br>
            <a:endParaRPr lang="fi-FI" dirty="0"/>
          </a:p>
          <a:p>
            <a:pPr marL="457200" indent="-457200">
              <a:buAutoNum type="arabicPeriod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6502109"/>
      </p:ext>
    </p:extLst>
  </p:cSld>
  <p:clrMapOvr>
    <a:masterClrMapping/>
  </p:clrMapOvr>
</p:sld>
</file>

<file path=ppt/theme/theme1.xml><?xml version="1.0" encoding="utf-8"?>
<a:theme xmlns:a="http://schemas.openxmlformats.org/drawingml/2006/main" name="Laurea EN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urea EN" id="{04DD78F6-0697-4FD1-91F0-2C0FA473D03E}" vid="{53D0A63F-DE61-4499-ACEE-D50E24F930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Laurea EN</Template>
  <TotalTime>54</TotalTime>
  <Words>280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Laurea EN</vt:lpstr>
      <vt:lpstr>PowerPoint Presentation</vt:lpstr>
      <vt:lpstr>Projektin luominen File-&gt;New Java Project</vt:lpstr>
      <vt:lpstr>Luokan luominen File-&gt;New Class</vt:lpstr>
      <vt:lpstr>Ohjelman suorittaminen: Kirjoita aaltosulkeiden väliin vieressä näkyvä komento: System.out.println(”Hoi Maailma”); Paina vihreää Play-nappia ajaaksesi ohjelman. </vt:lpstr>
      <vt:lpstr>Tiedostojen sijainti koneella löytyy painamalla alt+enter tai valitsemalla tiedosto, klikkaamalla oikeaa hiirennappia ja valitsemalla properties </vt:lpstr>
      <vt:lpstr>Hienosäätöä</vt:lpstr>
      <vt:lpstr>Tehtäviä</vt:lpstr>
    </vt:vector>
  </TitlesOfParts>
  <Company>Laurea-ammattikorkeakoulu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Ohjeita</dc:title>
  <dc:creator>Mika Stenberg</dc:creator>
  <cp:lastModifiedBy>Mika Stenberg</cp:lastModifiedBy>
  <cp:revision>10</cp:revision>
  <dcterms:created xsi:type="dcterms:W3CDTF">2016-05-14T05:55:05Z</dcterms:created>
  <dcterms:modified xsi:type="dcterms:W3CDTF">2020-03-05T11:44:32Z</dcterms:modified>
</cp:coreProperties>
</file>