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  <p:sldMasterId id="2147483797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308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09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B2B2B2"/>
    <a:srgbClr val="96969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9726" autoAdjust="0"/>
  </p:normalViewPr>
  <p:slideViewPr>
    <p:cSldViewPr>
      <p:cViewPr varScale="1">
        <p:scale>
          <a:sx n="88" d="100"/>
          <a:sy n="88" d="100"/>
        </p:scale>
        <p:origin x="25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FB58BD2-B3FB-4101-B74D-35F0F7186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BEDA6-C241-4B0B-BF3F-4BA848E8A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1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B6B7A-9019-4DA2-AEAE-05D55C1ABC0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6DF314DB-01FC-4E03-BB2E-9AD139FEB448}" type="slidenum">
              <a:rPr lang="en-US" sz="1200" b="1"/>
              <a:pPr algn="r"/>
              <a:t>5</a:t>
            </a:fld>
            <a:endParaRPr lang="en-US" sz="1200" b="1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endParaRPr lang="fi-FI" smtClean="0"/>
          </a:p>
        </p:txBody>
      </p:sp>
    </p:spTree>
    <p:extLst>
      <p:ext uri="{BB962C8B-B14F-4D97-AF65-F5344CB8AC3E}">
        <p14:creationId xmlns:p14="http://schemas.microsoft.com/office/powerpoint/2010/main" val="399327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BD34B-15D9-47A9-AF6D-8AD17F82429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9DC732F0-5F44-4E1F-BD2A-67F10B601369}" type="slidenum">
              <a:rPr lang="en-US" sz="1200" b="1"/>
              <a:pPr algn="r"/>
              <a:t>7</a:t>
            </a:fld>
            <a:endParaRPr lang="en-US" sz="1200" b="1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endParaRPr lang="fi-FI" smtClean="0"/>
          </a:p>
        </p:txBody>
      </p:sp>
    </p:spTree>
    <p:extLst>
      <p:ext uri="{BB962C8B-B14F-4D97-AF65-F5344CB8AC3E}">
        <p14:creationId xmlns:p14="http://schemas.microsoft.com/office/powerpoint/2010/main" val="57802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29F87-7B29-4193-AE14-67F1A1104E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55BDA7CB-FFD1-4F82-B601-F3CC98F30934}" type="slidenum">
              <a:rPr lang="en-US" sz="1200" b="1"/>
              <a:pPr algn="r"/>
              <a:t>8</a:t>
            </a:fld>
            <a:endParaRPr lang="en-US" sz="1200" b="1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endParaRPr lang="fi-FI" smtClean="0"/>
          </a:p>
        </p:txBody>
      </p:sp>
    </p:spTree>
    <p:extLst>
      <p:ext uri="{BB962C8B-B14F-4D97-AF65-F5344CB8AC3E}">
        <p14:creationId xmlns:p14="http://schemas.microsoft.com/office/powerpoint/2010/main" val="268180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BF99-14F5-42DE-BA49-2D78B4AB83FD}" type="datetime1">
              <a:rPr lang="fi-FI" smtClean="0"/>
              <a:t>15.3.2016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29A75-6F70-4B6E-BD55-1B7E34D2A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F33B-D368-4943-9C88-C07E2A466AD4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3EE51-96A9-4D96-80A6-B6CEAE970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11728-E41A-41B3-ADC5-28DF3929F2A2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AE9B1-ADFF-4A5F-81DC-C4A483AF2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B7A60-24F7-4607-818C-8101B1F6544A}" type="datetime1">
              <a:rPr lang="fi-FI" smtClean="0"/>
              <a:t>15.3.2016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CDDE-5EAA-4D45-B4F6-D42824DD2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817E1-7989-4955-9381-8439CED6537D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45F03-69E7-4C20-84F2-C8A6CA1A5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9BC2B-A231-42E9-A3CE-23D8A7C81950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E01E2-B1F4-4237-B763-A56515A7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1B381-1B6B-4734-A16B-461123E74931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A5814-78B9-402F-BEFF-818613791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800EA-D450-426D-AB0C-2BC2DE2453D0}" type="datetime1">
              <a:rPr lang="fi-FI" smtClean="0"/>
              <a:t>15.3.2016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F12F-FA91-4BC1-989C-2F9E99C6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5FB0A-46CD-4F6C-B1F3-542360C00DD0}" type="datetime1">
              <a:rPr lang="fi-FI" smtClean="0"/>
              <a:t>15.3.2016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2B22B-6ADF-42C5-AB7C-65A5AF6AC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C51CA-4F28-4572-A784-FC2818A291FD}" type="datetime1">
              <a:rPr lang="fi-FI" smtClean="0"/>
              <a:t>15.3.2016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20B6-8F43-4520-A1F1-EB2A4A5D0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113D2-1C32-42EF-9268-2C5704B7CF73}" type="datetime1">
              <a:rPr lang="fi-FI" smtClean="0"/>
              <a:t>15.3.2016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A43-901D-4C45-916E-2A3F1B335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17F03-5761-4994-BC05-FEA56BB55142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FC326-9D39-40F5-B59F-39218C82F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25525-5852-417F-904B-310F852CFB6C}" type="datetime1">
              <a:rPr lang="fi-FI" smtClean="0"/>
              <a:t>15.3.2016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30294-44AD-47DC-93C7-25D0EBBE5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CC59F-033F-4A71-B9F4-BC5A2B8259CF}" type="datetime1">
              <a:rPr lang="fi-FI" smtClean="0"/>
              <a:t>15.3.2016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3992D-25DC-454B-8AB5-6CE379091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26689-30BB-49C9-915A-51F0A18FA677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2978-DC5F-4F43-9EC0-C605D85AC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54FAA-7F5D-4623-A79E-56F83DB97003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AAE68-1EB0-4A45-9FE8-3B5F76443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86B7-8B70-4AA0-AC4B-C8FC14664528}" type="datetime1">
              <a:rPr lang="fi-FI" smtClean="0"/>
              <a:t>15.3.2016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E5A2-0628-4A9B-BD7E-090FD7633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45AC-00E1-4C94-8D6B-EE0ED85AAD1D}" type="datetime1">
              <a:rPr lang="fi-FI" smtClean="0"/>
              <a:t>15.3.2016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D4A74-0410-4FE4-9D42-8E51C522D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DDC-2D01-4F6C-AC4E-45C12704A4EF}" type="datetime1">
              <a:rPr lang="fi-FI" smtClean="0"/>
              <a:t>15.3.2016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51D0E-5B71-4B3C-BA62-C1FD578A4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A43D-066C-4DA6-A3D1-A856365AB286}" type="datetime1">
              <a:rPr lang="fi-FI" smtClean="0"/>
              <a:t>15.3.2016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E6E0B-26D6-4302-AABD-BC76B8609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43B41-9C0A-4AD9-B30E-E7A298F534E9}" type="datetime1">
              <a:rPr lang="fi-FI" smtClean="0"/>
              <a:t>15.3.2016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536D0-226C-4BBF-AEF6-3A4535C9F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5A7E-E79C-4271-9C38-02656C0B8982}" type="datetime1">
              <a:rPr lang="fi-FI" smtClean="0"/>
              <a:t>15.3.2016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6501E-D0EA-4B5C-8462-EB76A5A82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E4AA-8E38-4576-8A0C-10C1F477ABCA}" type="datetime1">
              <a:rPr lang="fi-FI" smtClean="0"/>
              <a:t>15.3.2016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8604-707A-4A7A-9A08-ABE879535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D1907589-2AC4-4C60-B385-280C9D0298FA}" type="datetime1">
              <a:rPr lang="fi-FI" smtClean="0"/>
              <a:t>15.3.2016</a:t>
            </a:fld>
            <a:endParaRPr 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DDFCBF2-333D-419D-BE8D-759C892CA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F4F600D6-2F40-48B1-A305-BB55CF8E1EFB}" type="datetime1">
              <a:rPr lang="fi-FI" smtClean="0"/>
              <a:t>15.3.2016</a:t>
            </a:fld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F70D6222-59EA-41B4-BACA-0882B2CD8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x.images-amazon.com/images/I/71Y-eHatihL._SL1100_.jp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L&#228;hde:%20http:/ecx.images-amazon.com/images/I/71Y-eHatihL._SL1100_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.pinterest.com/pin/299700550183268897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-jsp-138363.html#javasejdk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vw4.viop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13C59C9-EE4F-4065-8972-F709B9DD4C7F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86AAB-7B53-41EC-89C4-FEEA51ED29B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i-FI" sz="5200" b="1" smtClean="0"/>
              <a:t>A</a:t>
            </a:r>
            <a:r>
              <a:rPr lang="fi-FI" sz="5200" smtClean="0"/>
              <a:t/>
            </a:r>
            <a:br>
              <a:rPr lang="fi-FI" sz="5200" smtClean="0"/>
            </a:br>
            <a:r>
              <a:rPr lang="fi-FI" sz="5200" smtClean="0"/>
              <a:t>Johdatus ohjelmointiin ja Java-ohjelmointikieleen</a:t>
            </a:r>
            <a:endParaRPr lang="en-US" sz="5200" smtClean="0"/>
          </a:p>
        </p:txBody>
      </p:sp>
      <p:sp>
        <p:nvSpPr>
          <p:cNvPr id="18438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i-FI" dirty="0" smtClean="0"/>
          </a:p>
          <a:p>
            <a:pPr eaLnBrk="1" hangingPunct="1"/>
            <a:r>
              <a:rPr lang="fi-FI" dirty="0" smtClean="0"/>
              <a:t>Kurssikirjan luku 1</a:t>
            </a:r>
          </a:p>
          <a:p>
            <a:pPr eaLnBrk="1" hangingPunct="1"/>
            <a:r>
              <a:rPr lang="fi-FI" dirty="0" err="1" smtClean="0"/>
              <a:t>Viopen</a:t>
            </a:r>
            <a:r>
              <a:rPr lang="fi-FI" dirty="0" smtClean="0"/>
              <a:t> luvut 1&amp;3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3B17173-6556-4348-994B-CE08AF79596A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F3666-8296-45E2-8B89-7553E336D31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Erilaisia ohjelmointikieliä</a:t>
            </a:r>
            <a:endParaRPr lang="en-US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Java</a:t>
            </a:r>
          </a:p>
          <a:p>
            <a:pPr eaLnBrk="1" hangingPunct="1"/>
            <a:r>
              <a:rPr lang="fi-FI" sz="2400" smtClean="0"/>
              <a:t>PHP</a:t>
            </a:r>
          </a:p>
          <a:p>
            <a:pPr eaLnBrk="1" hangingPunct="1"/>
            <a:r>
              <a:rPr lang="fi-FI" sz="2400" smtClean="0"/>
              <a:t>Perl</a:t>
            </a:r>
          </a:p>
          <a:p>
            <a:pPr eaLnBrk="1" hangingPunct="1"/>
            <a:r>
              <a:rPr lang="fi-FI" sz="2400" smtClean="0"/>
              <a:t>C</a:t>
            </a:r>
          </a:p>
          <a:p>
            <a:pPr eaLnBrk="1" hangingPunct="1"/>
            <a:r>
              <a:rPr lang="fi-FI" sz="2400" smtClean="0"/>
              <a:t>C++</a:t>
            </a:r>
          </a:p>
          <a:p>
            <a:pPr eaLnBrk="1" hangingPunct="1"/>
            <a:r>
              <a:rPr lang="fi-FI" sz="2400" smtClean="0"/>
              <a:t>C#</a:t>
            </a:r>
          </a:p>
          <a:p>
            <a:pPr eaLnBrk="1" hangingPunct="1"/>
            <a:r>
              <a:rPr lang="fi-FI" sz="2400" smtClean="0"/>
              <a:t>Delphi</a:t>
            </a:r>
          </a:p>
          <a:p>
            <a:pPr eaLnBrk="1" hangingPunct="1"/>
            <a:r>
              <a:rPr lang="fi-FI" sz="2400" smtClean="0"/>
              <a:t>assembly</a:t>
            </a:r>
            <a:endParaRPr lang="en-US" sz="2400" smtClean="0"/>
          </a:p>
          <a:p>
            <a:pPr eaLnBrk="1" hangingPunct="1"/>
            <a:endParaRPr lang="fi-FI" sz="2400" smtClean="0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Lisp</a:t>
            </a:r>
          </a:p>
          <a:p>
            <a:pPr eaLnBrk="1" hangingPunct="1"/>
            <a:r>
              <a:rPr lang="fi-FI" sz="2400" smtClean="0"/>
              <a:t>Visual Basic</a:t>
            </a:r>
          </a:p>
          <a:p>
            <a:pPr eaLnBrk="1" hangingPunct="1"/>
            <a:r>
              <a:rPr lang="fi-FI" sz="2400" smtClean="0"/>
              <a:t>Python</a:t>
            </a:r>
          </a:p>
          <a:p>
            <a:pPr eaLnBrk="1" hangingPunct="1"/>
            <a:r>
              <a:rPr lang="fi-FI" sz="2400" smtClean="0"/>
              <a:t>Ruby</a:t>
            </a:r>
          </a:p>
          <a:p>
            <a:pPr eaLnBrk="1" hangingPunct="1"/>
            <a:r>
              <a:rPr lang="fi-FI" sz="2400" smtClean="0"/>
              <a:t>JavaScript</a:t>
            </a:r>
          </a:p>
          <a:p>
            <a:pPr eaLnBrk="1" hangingPunct="1"/>
            <a:r>
              <a:rPr lang="fi-FI" sz="2400" smtClean="0"/>
              <a:t>BASIC</a:t>
            </a:r>
          </a:p>
          <a:p>
            <a:pPr eaLnBrk="1" hangingPunct="1"/>
            <a:r>
              <a:rPr lang="fi-FI" sz="2400" smtClean="0"/>
              <a:t>Ruby</a:t>
            </a:r>
          </a:p>
          <a:p>
            <a:pPr eaLnBrk="1" hangingPunct="1"/>
            <a:r>
              <a:rPr lang="fi-FI" sz="2400" smtClean="0"/>
              <a:t>COBOL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2493"/>
          <a:stretch/>
        </p:blipFill>
        <p:spPr>
          <a:xfrm>
            <a:off x="2286000" y="3339594"/>
            <a:ext cx="5065572" cy="3548886"/>
          </a:xfrm>
          <a:prstGeom prst="rect">
            <a:avLst/>
          </a:prstGeom>
        </p:spPr>
      </p:pic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3B17173-6556-4348-994B-CE08AF79596A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F3666-8296-45E2-8B89-7553E336D31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62200"/>
            <a:ext cx="8229600" cy="3768725"/>
          </a:xfrm>
        </p:spPr>
        <p:txBody>
          <a:bodyPr/>
          <a:lstStyle/>
          <a:p>
            <a:pPr marL="0" indent="0" eaLnBrk="1" hangingPunct="1">
              <a:buNone/>
            </a:pPr>
            <a:endParaRPr lang="fi-FI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fi-FI" sz="12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i-FI" sz="12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Lähde</a:t>
            </a:r>
            <a:r>
              <a:rPr lang="fi-FI" sz="1200" i="1" dirty="0" smtClean="0">
                <a:solidFill>
                  <a:schemeClr val="accent5">
                    <a:lumMod val="60000"/>
                    <a:lumOff val="40000"/>
                  </a:schemeClr>
                </a:solidFill>
                <a:hlinkClick r:id="rId4"/>
              </a:rPr>
              <a:t>: http</a:t>
            </a:r>
            <a:r>
              <a:rPr lang="fi-FI" sz="1200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/>
              </a:rPr>
              <a:t>://ecx.images-amazon.com/images/I/71Y-eHatihL._SL1100_.jpg</a:t>
            </a:r>
            <a:endParaRPr lang="fi-FI" sz="12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79693"/>
            <a:ext cx="5004977" cy="32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180F2B-5169-410F-9945-F1FF9218995F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4D85E-69DA-4350-9915-CA4E4CB7269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Java</a:t>
            </a:r>
            <a:endParaRPr lang="en-US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 on Sun Microsystemsin johdolla 1990-luvulta alkaen kehitetty ohjelmointikieli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Nykyisin Oraclen omistuksessa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Java-kielellä voidaan tehdä ohjelmia työpöydälle, </a:t>
            </a:r>
            <a:r>
              <a:rPr lang="fi-FI" sz="1800" dirty="0" err="1" smtClean="0"/>
              <a:t>webbiin</a:t>
            </a:r>
            <a:r>
              <a:rPr lang="fi-FI" sz="1800" dirty="0" smtClean="0"/>
              <a:t>, </a:t>
            </a:r>
            <a:r>
              <a:rPr lang="fi-FI" sz="1800" dirty="0" err="1" smtClean="0"/>
              <a:t>mobiililaitteisiin</a:t>
            </a:r>
            <a:r>
              <a:rPr lang="fi-FI" sz="1800" dirty="0" smtClean="0"/>
              <a:t>, pesukoneisiin, pankkeihin,…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 nousi nopeasti suureen suosioon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Työmarkkinoilla tarvitaan paljon Java-kieltä osaavia </a:t>
            </a:r>
            <a:r>
              <a:rPr lang="fi-FI" sz="1800" dirty="0" smtClean="0"/>
              <a:t>ohjelmoijia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err="1" smtClean="0"/>
              <a:t>Java-</a:t>
            </a:r>
            <a:r>
              <a:rPr lang="fi-FI" sz="1800" dirty="0" smtClean="0"/>
              <a:t> kielen </a:t>
            </a:r>
            <a:r>
              <a:rPr lang="fi-FI" sz="1800" dirty="0" smtClean="0">
                <a:hlinkClick r:id="rId2"/>
              </a:rPr>
              <a:t>aikajana</a:t>
            </a:r>
            <a:r>
              <a:rPr lang="fi-FI" sz="1800" dirty="0" smtClean="0"/>
              <a:t> visuaalisesti</a:t>
            </a:r>
            <a:endParaRPr lang="en-US" sz="1800" dirty="0" smtClean="0"/>
          </a:p>
        </p:txBody>
      </p:sp>
      <p:pic>
        <p:nvPicPr>
          <p:cNvPr id="28679" name="Picture 4" descr="322pxJava_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49888" y="1524000"/>
            <a:ext cx="2435225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8FBA76-4D57-4F49-AF93-4DD967672804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A7E30-25EC-4A9B-BEF5-35071D2B4D1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3800" dirty="0" smtClean="0"/>
              <a:t>Ohjelman kirjoittaminen, kääntäminen ja tulkkaaminen</a:t>
            </a:r>
            <a:endParaRPr lang="en-US" sz="3800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000" dirty="0" smtClean="0"/>
              <a:t>Lähdekoodi kirjoitetaan Javan kieliopin (eli syntaksin) mukaisesti tiedostoon </a:t>
            </a:r>
            <a:r>
              <a:rPr lang="fi-FI" sz="2000" dirty="0" err="1" smtClean="0"/>
              <a:t>Ohjelmani.java</a:t>
            </a:r>
            <a:endParaRPr lang="fi-FI" sz="2000" dirty="0" smtClean="0"/>
          </a:p>
          <a:p>
            <a:pPr eaLnBrk="1" hangingPunct="1"/>
            <a:endParaRPr lang="fi-FI" sz="2000" dirty="0" smtClean="0"/>
          </a:p>
          <a:p>
            <a:pPr eaLnBrk="1" hangingPunct="1"/>
            <a:endParaRPr lang="fi-FI" sz="20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r>
              <a:rPr lang="fi-FI" sz="2000" dirty="0" smtClean="0"/>
              <a:t>Lähdekoodi käännetään tavukoodiksi komennolla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javac</a:t>
            </a:r>
            <a:r>
              <a:rPr lang="fi-FI" sz="2000" b="1" dirty="0" smtClean="0">
                <a:latin typeface="Lucida Console" pitchFamily="49" charset="0"/>
              </a:rPr>
              <a:t> </a:t>
            </a:r>
            <a:r>
              <a:rPr lang="fi-FI" sz="2000" b="1" dirty="0" err="1" smtClean="0">
                <a:latin typeface="Lucida Console" pitchFamily="49" charset="0"/>
              </a:rPr>
              <a:t>Ohjelmani.java</a:t>
            </a:r>
            <a:endParaRPr lang="fi-FI" sz="2000" b="1" dirty="0" smtClean="0">
              <a:latin typeface="Lucida Console" pitchFamily="49" charset="0"/>
            </a:endParaRPr>
          </a:p>
          <a:p>
            <a:pPr eaLnBrk="1" hangingPunct="1"/>
            <a:r>
              <a:rPr lang="fi-FI" sz="2000" dirty="0" smtClean="0"/>
              <a:t>Hakemistoon muodostui uusi tiedosto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Ohjelmani.class</a:t>
            </a:r>
            <a:endParaRPr lang="fi-FI" sz="2000" b="1" dirty="0" smtClean="0">
              <a:latin typeface="Lucida Console" pitchFamily="49" charset="0"/>
            </a:endParaRPr>
          </a:p>
          <a:p>
            <a:pPr eaLnBrk="1" hangingPunct="1"/>
            <a:r>
              <a:rPr lang="fi-FI" sz="2000" dirty="0" smtClean="0"/>
              <a:t>Tavukoodi ajetaan Java-tulkin avulla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java</a:t>
            </a:r>
            <a:r>
              <a:rPr lang="fi-FI" sz="2000" b="1" dirty="0" smtClean="0">
                <a:latin typeface="Lucida Console" pitchFamily="49" charset="0"/>
              </a:rPr>
              <a:t> Ohjelmani</a:t>
            </a:r>
            <a:endParaRPr lang="en-US" sz="2000" b="1" dirty="0" smtClean="0">
              <a:latin typeface="Lucida Console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914400" y="2344738"/>
            <a:ext cx="68580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0000">
            <a:spAutoFit/>
          </a:bodyPr>
          <a:lstStyle/>
          <a:p>
            <a:pPr>
              <a:defRPr/>
            </a:pP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Ohjelmani {</a:t>
            </a:r>
          </a:p>
          <a:p>
            <a:pPr>
              <a:defRPr/>
            </a:pPr>
            <a:r>
              <a:rPr lang="fi-FI" dirty="0"/>
              <a:t> </a:t>
            </a:r>
            <a:r>
              <a:rPr lang="fi-FI" dirty="0" smtClean="0"/>
              <a:t>	</a:t>
            </a:r>
            <a:r>
              <a:rPr lang="fi-FI" dirty="0" err="1" smtClean="0"/>
              <a:t>public</a:t>
            </a:r>
            <a:r>
              <a:rPr lang="fi-FI" dirty="0" smtClean="0"/>
              <a:t>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void</a:t>
            </a:r>
            <a:r>
              <a:rPr lang="fi-FI" dirty="0"/>
              <a:t> main(</a:t>
            </a:r>
            <a:r>
              <a:rPr lang="fi-FI" dirty="0" err="1"/>
              <a:t>String</a:t>
            </a:r>
            <a:r>
              <a:rPr lang="fi-FI" dirty="0"/>
              <a:t>[] </a:t>
            </a:r>
            <a:r>
              <a:rPr lang="fi-FI" dirty="0" err="1"/>
              <a:t>args</a:t>
            </a:r>
            <a:r>
              <a:rPr lang="fi-FI" dirty="0" smtClean="0"/>
              <a:t>) {</a:t>
            </a:r>
          </a:p>
          <a:p>
            <a:pPr>
              <a:defRPr/>
            </a:pPr>
            <a:r>
              <a:rPr lang="fi-FI" b="1" dirty="0" smtClean="0"/>
              <a:t>		 </a:t>
            </a:r>
            <a:r>
              <a:rPr lang="fi-FI" b="1" dirty="0" err="1" smtClean="0"/>
              <a:t>System.out.println</a:t>
            </a:r>
            <a:r>
              <a:rPr lang="fi-FI" b="1" dirty="0"/>
              <a:t>(”Heipparallaa”);</a:t>
            </a:r>
          </a:p>
          <a:p>
            <a:pPr>
              <a:defRPr/>
            </a:pPr>
            <a:r>
              <a:rPr lang="fi-FI" dirty="0" smtClean="0"/>
              <a:t>	}</a:t>
            </a:r>
            <a:endParaRPr lang="fi-FI" dirty="0"/>
          </a:p>
          <a:p>
            <a:pPr>
              <a:defRPr/>
            </a:pPr>
            <a:r>
              <a:rPr lang="fi-FI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204D6E-EF62-42F8-8916-77E51B871069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0905C8-DC40-4E12-9716-5F6F44C9F2F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3800" smtClean="0"/>
              <a:t>Lähdekoodin ja tavukoodin kautta konekielelle</a:t>
            </a:r>
            <a:endParaRPr lang="en-US" sz="380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Ohjelmani.java on lähdekoodia</a:t>
            </a:r>
          </a:p>
          <a:p>
            <a:pPr eaLnBrk="1" hangingPunct="1"/>
            <a:r>
              <a:rPr lang="fi-FI" smtClean="0"/>
              <a:t>Ohjelmani.class on tavukoodia</a:t>
            </a:r>
          </a:p>
          <a:p>
            <a:pPr eaLnBrk="1" hangingPunct="1"/>
            <a:r>
              <a:rPr lang="fi-FI" smtClean="0"/>
              <a:t>java-komento tulkkaa tavukoodin konekielelle ajonaikaisesti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37FCB9C-E678-413F-8F15-BA963F94D8DE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E050DD-0B50-403D-BF2A-7397791615E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Java-ohjelman muodostaminen</a:t>
            </a:r>
            <a:endParaRPr lang="en-US" smtClean="0"/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609600" y="3200400"/>
            <a:ext cx="1524000" cy="3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i-FI" dirty="0"/>
              <a:t>lähdekoodi</a:t>
            </a:r>
            <a:endParaRPr lang="en-US" dirty="0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743200" y="3200400"/>
            <a:ext cx="1308100" cy="3667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i-FI" dirty="0"/>
              <a:t>tavukoodi</a:t>
            </a:r>
            <a:endParaRPr lang="en-US" dirty="0"/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6096000" y="20574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Windowsin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6096000" y="30480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Linuxin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096000" y="40386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Mac OS X:n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cxnSp>
        <p:nvCxnSpPr>
          <p:cNvPr id="31755" name="AutoShape 8"/>
          <p:cNvCxnSpPr>
            <a:cxnSpLocks noChangeShapeType="1"/>
            <a:stCxn id="31750" idx="3"/>
            <a:endCxn id="31751" idx="1"/>
          </p:cNvCxnSpPr>
          <p:nvPr/>
        </p:nvCxnSpPr>
        <p:spPr bwMode="auto">
          <a:xfrm>
            <a:off x="2133600" y="3383757"/>
            <a:ext cx="6096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6" name="AutoShape 9"/>
          <p:cNvCxnSpPr>
            <a:cxnSpLocks noChangeShapeType="1"/>
            <a:stCxn id="31751" idx="3"/>
            <a:endCxn id="31752" idx="1"/>
          </p:cNvCxnSpPr>
          <p:nvPr/>
        </p:nvCxnSpPr>
        <p:spPr bwMode="auto">
          <a:xfrm flipV="1">
            <a:off x="4051300" y="2378075"/>
            <a:ext cx="2044700" cy="1006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0"/>
          <p:cNvCxnSpPr>
            <a:cxnSpLocks noChangeShapeType="1"/>
            <a:stCxn id="31751" idx="3"/>
            <a:endCxn id="31753" idx="1"/>
          </p:cNvCxnSpPr>
          <p:nvPr/>
        </p:nvCxnSpPr>
        <p:spPr bwMode="auto">
          <a:xfrm flipV="1">
            <a:off x="4051300" y="3368675"/>
            <a:ext cx="204470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1"/>
          <p:cNvCxnSpPr>
            <a:cxnSpLocks noChangeShapeType="1"/>
            <a:stCxn id="31751" idx="3"/>
            <a:endCxn id="31754" idx="1"/>
          </p:cNvCxnSpPr>
          <p:nvPr/>
        </p:nvCxnSpPr>
        <p:spPr bwMode="auto">
          <a:xfrm>
            <a:off x="4051300" y="3384550"/>
            <a:ext cx="2044700" cy="974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5E0075-3429-4213-8F53-87DD707413CB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6B1DE-FEFA-4860-8B76-5F8747522C1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Skriptikielet ja käännettävät kielet</a:t>
            </a:r>
            <a:endParaRPr 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Skriptikielet</a:t>
            </a:r>
          </a:p>
          <a:p>
            <a:pPr lvl="1" eaLnBrk="1" hangingPunct="1"/>
            <a:r>
              <a:rPr lang="fi-FI" sz="2000" smtClean="0"/>
              <a:t>Esim. PHP</a:t>
            </a:r>
          </a:p>
          <a:p>
            <a:pPr lvl="1" eaLnBrk="1" hangingPunct="1"/>
            <a:r>
              <a:rPr lang="fi-FI" sz="2000" smtClean="0"/>
              <a:t>Hidasta suorittaa</a:t>
            </a:r>
          </a:p>
          <a:p>
            <a:pPr lvl="1" eaLnBrk="1" hangingPunct="1"/>
            <a:r>
              <a:rPr lang="fi-FI" sz="2000" smtClean="0"/>
              <a:t>Ei tarvitse kääntää erikseen</a:t>
            </a:r>
          </a:p>
          <a:p>
            <a:pPr lvl="1" eaLnBrk="1" hangingPunct="1"/>
            <a:r>
              <a:rPr lang="fi-FI" sz="2000" smtClean="0"/>
              <a:t>Näppärää kehittää</a:t>
            </a:r>
          </a:p>
          <a:p>
            <a:pPr lvl="1" eaLnBrk="1" hangingPunct="1"/>
            <a:r>
              <a:rPr lang="fi-FI" sz="2000" smtClean="0"/>
              <a:t>Tulkataan suoraan ohjelmointikielestä konekielelle ajettaessa</a:t>
            </a: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Käännettävät kielet</a:t>
            </a:r>
          </a:p>
          <a:p>
            <a:pPr lvl="1" eaLnBrk="1" hangingPunct="1"/>
            <a:r>
              <a:rPr lang="fi-FI" sz="2000" smtClean="0"/>
              <a:t>Esim. C++</a:t>
            </a:r>
          </a:p>
          <a:p>
            <a:pPr lvl="1" eaLnBrk="1" hangingPunct="1"/>
            <a:r>
              <a:rPr lang="fi-FI" sz="2000" smtClean="0"/>
              <a:t>Nopeaa suorittaa</a:t>
            </a:r>
          </a:p>
          <a:p>
            <a:pPr lvl="1" eaLnBrk="1" hangingPunct="1"/>
            <a:r>
              <a:rPr lang="fi-FI" sz="2000" smtClean="0"/>
              <a:t>Käännetään suoraan konekielelle</a:t>
            </a:r>
          </a:p>
          <a:p>
            <a:pPr lvl="1" eaLnBrk="1" hangingPunct="1"/>
            <a:r>
              <a:rPr lang="fi-FI" sz="2000" smtClean="0"/>
              <a:t>Joudutaan kääntämään jokaiselle prosessorille/ käyttöjärjestelmälle erikseen</a:t>
            </a:r>
          </a:p>
          <a:p>
            <a:pPr lvl="1" eaLnBrk="1" hangingPunct="1"/>
            <a:r>
              <a:rPr lang="fi-FI" sz="2000" smtClean="0"/>
              <a:t>Ajetaan ilman tulkkia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DF04657-9138-4AF8-887B-29650C66CFF9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B303A-3AFC-489D-8E90-8B25D61E6D1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Tavukoodin tarkoitus</a:t>
            </a:r>
            <a:endParaRPr lang="en-US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Tavukoodilla ajettavat kielet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Esim. Java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Käännetään koneriippumattomalle tavukoodille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Tavukoodi muistuttaa lähemmin konekieltä kuin ohjelmointikieli ja on nopeampaa kuin </a:t>
            </a:r>
            <a:r>
              <a:rPr lang="fi-FI" dirty="0" err="1" smtClean="0"/>
              <a:t>skriptikielet</a:t>
            </a:r>
            <a:endParaRPr lang="fi-FI" dirty="0" smtClean="0"/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Jokaiselle konetyypille on olemassa oma tulkkinsa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Valmiista ohjelmasta riittää yksi julkaisu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Java-tulkkia kutsutaan myös Javan virtuaalikoneeksi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0A17AC-97D0-43A0-9754-C576D50DEAA3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41BAE-D6B3-4F08-9B11-1A85AE4A736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Asennus</a:t>
            </a:r>
            <a:endParaRPr lang="en-US" sz="400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Luokan koneille on asennettu JDK</a:t>
            </a:r>
          </a:p>
          <a:p>
            <a:pPr eaLnBrk="1" hangingPunct="1"/>
            <a:r>
              <a:rPr lang="fi-FI" dirty="0" smtClean="0"/>
              <a:t>Javasta ladattavissa 2 eri versiota</a:t>
            </a:r>
          </a:p>
          <a:p>
            <a:pPr lvl="1" eaLnBrk="1" hangingPunct="1"/>
            <a:r>
              <a:rPr lang="fi-FI" dirty="0" smtClean="0"/>
              <a:t>JRE </a:t>
            </a:r>
            <a:r>
              <a:rPr lang="fi-FI" dirty="0" smtClean="0"/>
              <a:t>(</a:t>
            </a:r>
            <a:r>
              <a:rPr lang="fi-FI" dirty="0" smtClean="0">
                <a:hlinkClick r:id="rId2"/>
              </a:rPr>
              <a:t>Java Runtime Environment</a:t>
            </a:r>
            <a:r>
              <a:rPr lang="fi-FI" dirty="0" smtClean="0"/>
              <a:t>)</a:t>
            </a:r>
          </a:p>
          <a:p>
            <a:pPr lvl="2" eaLnBrk="1" hangingPunct="1"/>
            <a:r>
              <a:rPr lang="fi-FI" dirty="0" smtClean="0"/>
              <a:t>Tarkoitettu kuluttajille</a:t>
            </a:r>
          </a:p>
          <a:p>
            <a:pPr lvl="2" eaLnBrk="1" hangingPunct="1"/>
            <a:r>
              <a:rPr lang="fi-FI" dirty="0" smtClean="0"/>
              <a:t>Sisältää pelkän Java-tulkin, jolla voi ajaa tavukoodiksi käännettyjä </a:t>
            </a:r>
            <a:r>
              <a:rPr lang="fi-FI" dirty="0" smtClean="0"/>
              <a:t>Java-sovelluksia</a:t>
            </a:r>
            <a:br>
              <a:rPr lang="fi-FI" dirty="0" smtClean="0"/>
            </a:br>
            <a:endParaRPr lang="fi-FI" dirty="0" smtClean="0"/>
          </a:p>
          <a:p>
            <a:pPr lvl="1" eaLnBrk="1" hangingPunct="1"/>
            <a:r>
              <a:rPr lang="fi-FI" dirty="0" smtClean="0"/>
              <a:t>JDK (</a:t>
            </a:r>
            <a:r>
              <a:rPr lang="fi-FI" dirty="0" smtClean="0">
                <a:hlinkClick r:id="rId3"/>
              </a:rPr>
              <a:t>Java </a:t>
            </a:r>
            <a:r>
              <a:rPr lang="fi-FI" dirty="0" err="1" smtClean="0">
                <a:hlinkClick r:id="rId3"/>
              </a:rPr>
              <a:t>Development</a:t>
            </a:r>
            <a:r>
              <a:rPr lang="fi-FI" dirty="0" smtClean="0">
                <a:hlinkClick r:id="rId3"/>
              </a:rPr>
              <a:t> </a:t>
            </a:r>
            <a:r>
              <a:rPr lang="fi-FI" dirty="0" err="1" smtClean="0">
                <a:hlinkClick r:id="rId3"/>
              </a:rPr>
              <a:t>Kit</a:t>
            </a:r>
            <a:r>
              <a:rPr lang="fi-FI" dirty="0" smtClean="0"/>
              <a:t>)</a:t>
            </a:r>
          </a:p>
          <a:p>
            <a:pPr lvl="2" eaLnBrk="1" hangingPunct="1"/>
            <a:r>
              <a:rPr lang="fi-FI" dirty="0" smtClean="0"/>
              <a:t>Tarkoitettu ohjelmoijille</a:t>
            </a:r>
          </a:p>
          <a:p>
            <a:pPr lvl="2" eaLnBrk="1" hangingPunct="1"/>
            <a:r>
              <a:rPr lang="fi-FI" dirty="0" smtClean="0"/>
              <a:t>Sisältää Java-kääntäjän ja Java-tulkin sekä muita hyödyllisiä </a:t>
            </a:r>
            <a:r>
              <a:rPr lang="fi-FI" dirty="0" smtClean="0"/>
              <a:t>apuvälineitä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809F9-93C0-4941-A4E5-D6E3285F111A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CC37F-6DB5-4B95-B7BD-690AC2DB331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Editorit</a:t>
            </a:r>
            <a:endParaRPr lang="en-US" sz="400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Ohjelmakoodia kirjoitetaan jollain </a:t>
            </a:r>
            <a:r>
              <a:rPr lang="fi-FI" sz="2400" dirty="0" err="1" smtClean="0"/>
              <a:t>teksinkäsittelyohjelmalla</a:t>
            </a:r>
            <a:r>
              <a:rPr lang="fi-FI" sz="2400" dirty="0" smtClean="0"/>
              <a:t>, eli </a:t>
            </a:r>
            <a:r>
              <a:rPr lang="fi-FI" sz="2400" i="1" dirty="0" smtClean="0"/>
              <a:t>editorilla</a:t>
            </a:r>
          </a:p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Vaihtoehtoja esim.</a:t>
            </a:r>
            <a:endParaRPr lang="fi-FI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Notepad</a:t>
            </a:r>
            <a:r>
              <a:rPr lang="fi-FI" sz="2000" b="1" dirty="0" smtClean="0"/>
              <a:t> tai </a:t>
            </a:r>
            <a:r>
              <a:rPr lang="fi-FI" sz="2000" b="1" dirty="0" err="1" smtClean="0"/>
              <a:t>Notepad</a:t>
            </a:r>
            <a:r>
              <a:rPr lang="fi-FI" sz="2000" b="1" dirty="0" smtClean="0"/>
              <a:t>++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Eclipse</a:t>
            </a:r>
            <a:r>
              <a:rPr lang="fi-FI" sz="2000" b="1" dirty="0" smtClean="0"/>
              <a:t>, </a:t>
            </a:r>
            <a:r>
              <a:rPr lang="fi-FI" sz="2000" b="1" dirty="0" err="1" smtClean="0"/>
              <a:t>NetBeans</a:t>
            </a:r>
            <a:r>
              <a:rPr lang="fi-FI" sz="2000" b="1" dirty="0" smtClean="0"/>
              <a:t>, </a:t>
            </a:r>
            <a:r>
              <a:rPr lang="fi-FI" sz="2000" b="1" dirty="0" err="1" smtClean="0"/>
              <a:t>IntellijIDE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err="1" smtClean="0"/>
              <a:t>TextPad</a:t>
            </a:r>
            <a:r>
              <a:rPr lang="fi-FI" sz="2000" dirty="0" smtClean="0"/>
              <a:t>, </a:t>
            </a:r>
            <a:r>
              <a:rPr lang="fi-FI" sz="2000" dirty="0" err="1" smtClean="0"/>
              <a:t>UltraEdit</a:t>
            </a:r>
            <a:endParaRPr lang="fi-FI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Kehittyneiden editoreiden etuja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Syntaksin värikorostus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Kirjoituksen ennakoiminen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Koodin ulkoasun automaattinen muotoilu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Integroitu kääntäjään ja tulkkiin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endParaRPr lang="fi-FI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3BFB815-677D-44D5-B9E5-DDF7FAF108AB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E3F57-A0A1-4006-8A27-D916EDEBE52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Ohjelmointi</a:t>
            </a:r>
            <a:endParaRPr 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b="1" smtClean="0"/>
              <a:t>Ohjelmointi on ohjelmien tekemistä</a:t>
            </a:r>
          </a:p>
          <a:p>
            <a:pPr eaLnBrk="1" hangingPunct="1"/>
            <a:r>
              <a:rPr lang="fi-FI" smtClean="0"/>
              <a:t>Mikä on ohjelma?</a:t>
            </a:r>
          </a:p>
          <a:p>
            <a:pPr eaLnBrk="1" hangingPunct="1"/>
            <a:r>
              <a:rPr lang="fi-FI" smtClean="0"/>
              <a:t>Miten ohjelma toimii?</a:t>
            </a:r>
          </a:p>
          <a:p>
            <a:pPr eaLnBrk="1" hangingPunct="1"/>
            <a:r>
              <a:rPr lang="fi-FI" smtClean="0"/>
              <a:t>Mikä on ohjelmointikieli?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809F9-93C0-4941-A4E5-D6E3285F111A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CC37F-6DB5-4B95-B7BD-690AC2DB331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Editorit</a:t>
            </a:r>
            <a:endParaRPr lang="en-US" sz="400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000" dirty="0" smtClean="0"/>
              <a:t>Tällä kurssilla käytetään avoimen lähdekoodin ilmaista </a:t>
            </a:r>
            <a:r>
              <a:rPr lang="fi-FI" sz="2000" dirty="0" err="1" smtClean="0">
                <a:hlinkClick r:id="rId2"/>
              </a:rPr>
              <a:t>Eclipse</a:t>
            </a:r>
            <a:r>
              <a:rPr lang="fi-FI" sz="2000" dirty="0" smtClean="0">
                <a:hlinkClick r:id="rId2"/>
              </a:rPr>
              <a:t> –sovelluskehitintä</a:t>
            </a:r>
            <a:r>
              <a:rPr lang="fi-FI" sz="2000" dirty="0" smtClean="0"/>
              <a:t/>
            </a:r>
            <a:br>
              <a:rPr lang="fi-FI" sz="2000" dirty="0" smtClean="0"/>
            </a:b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r>
              <a:rPr lang="fi-FI" sz="2000" dirty="0" smtClean="0"/>
              <a:t>Ilmainen ja laajennettavissa erilaisilla liitännäisillä</a:t>
            </a:r>
          </a:p>
          <a:p>
            <a:pPr eaLnBrk="1" hangingPunct="1">
              <a:lnSpc>
                <a:spcPct val="90000"/>
              </a:lnSpc>
            </a:pPr>
            <a:endParaRPr lang="fi-FI" sz="2000" dirty="0"/>
          </a:p>
          <a:p>
            <a:pPr eaLnBrk="1" hangingPunct="1">
              <a:lnSpc>
                <a:spcPct val="90000"/>
              </a:lnSpc>
            </a:pPr>
            <a:r>
              <a:rPr lang="fi-FI" sz="2000" dirty="0" smtClean="0"/>
              <a:t>Voidaan ajaa ilman asennusta</a:t>
            </a:r>
          </a:p>
          <a:p>
            <a:pPr eaLnBrk="1" hangingPunct="1">
              <a:lnSpc>
                <a:spcPct val="90000"/>
              </a:lnSpc>
            </a:pPr>
            <a:endParaRPr lang="fi-FI" sz="2000" dirty="0"/>
          </a:p>
          <a:p>
            <a:pPr eaLnBrk="1" hangingPunct="1">
              <a:lnSpc>
                <a:spcPct val="90000"/>
              </a:lnSpc>
            </a:pPr>
            <a:r>
              <a:rPr lang="fi-FI" sz="2000" dirty="0" err="1" smtClean="0"/>
              <a:t>Eclipseä</a:t>
            </a:r>
            <a:r>
              <a:rPr lang="fi-FI" sz="2000" dirty="0" smtClean="0"/>
              <a:t> käytetään laajasti yrityksissä ja yhteisöissä ympäri maailman. </a:t>
            </a:r>
            <a:r>
              <a:rPr lang="fi-FI" sz="2000" dirty="0" smtClean="0"/>
              <a:t>Käytetty mm. Nasan MARS-lentojen ohjelmointityössä</a:t>
            </a:r>
          </a:p>
          <a:p>
            <a:pPr eaLnBrk="1" hangingPunct="1">
              <a:lnSpc>
                <a:spcPct val="90000"/>
              </a:lnSpc>
            </a:pPr>
            <a:endParaRPr lang="fi-FI" sz="2000" dirty="0"/>
          </a:p>
          <a:p>
            <a:pPr eaLnBrk="1" hangingPunct="1">
              <a:lnSpc>
                <a:spcPct val="90000"/>
              </a:lnSpc>
            </a:pPr>
            <a:r>
              <a:rPr lang="fi-FI" sz="2000" dirty="0" smtClean="0"/>
              <a:t>Huomaa: Sovelluskehittimen lisäksi sinun tulee ladata ja asentaa Javan kehitystyökalut (JDK).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2050" name="Picture 2" descr="Eclipse.org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4117"/>
            <a:ext cx="2519482" cy="5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9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1D51A5-8F1C-44E9-84F6-F8F7935EF88A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38693-0FF4-42D3-84A8-63347C1D0C9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dirty="0" smtClean="0"/>
              <a:t>Johdanto Javaan</a:t>
            </a:r>
            <a:br>
              <a:rPr lang="fi-FI" sz="4000" dirty="0" smtClean="0"/>
            </a:br>
            <a:r>
              <a:rPr lang="fi-FI" sz="4000" dirty="0" smtClean="0"/>
              <a:t>Java-kielen syntaksi</a:t>
            </a:r>
            <a:endParaRPr lang="en-US" sz="4000" dirty="0" smtClean="0"/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457200" y="1666875"/>
            <a:ext cx="2955925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400">
                <a:solidFill>
                  <a:schemeClr val="bg1"/>
                </a:solidFill>
                <a:latin typeface="Lucida Console" pitchFamily="49" charset="0"/>
              </a:rPr>
              <a:t>EkaOhjelma.java</a:t>
            </a:r>
            <a:endParaRPr lang="en-US" sz="240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368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0386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* Tämä on ensimmäinen ohjelmani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err="1" smtClean="0">
                <a:latin typeface="Lucida Console" pitchFamily="49" charset="0"/>
              </a:rPr>
              <a:t>public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class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EkaOhjelma</a:t>
            </a:r>
            <a:r>
              <a:rPr lang="fi-FI" sz="1600" dirty="0" smtClean="0">
                <a:latin typeface="Lucida Console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/*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  Ensimmäisen ohjelmani päämetodi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</a:t>
            </a:r>
            <a:r>
              <a:rPr lang="fi-FI" sz="1600" dirty="0" err="1" smtClean="0">
                <a:latin typeface="Lucida Console" pitchFamily="49" charset="0"/>
              </a:rPr>
              <a:t>public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static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void</a:t>
            </a:r>
            <a:r>
              <a:rPr lang="fi-FI" sz="1600" dirty="0" smtClean="0">
                <a:latin typeface="Lucida Console" pitchFamily="49" charset="0"/>
              </a:rPr>
              <a:t> main(</a:t>
            </a:r>
            <a:r>
              <a:rPr lang="fi-FI" sz="1600" dirty="0" err="1" smtClean="0">
                <a:latin typeface="Lucida Console" pitchFamily="49" charset="0"/>
              </a:rPr>
              <a:t>String</a:t>
            </a:r>
            <a:r>
              <a:rPr lang="fi-FI" sz="1600" dirty="0" smtClean="0">
                <a:latin typeface="Lucida Console" pitchFamily="49" charset="0"/>
              </a:rPr>
              <a:t>[] </a:t>
            </a:r>
            <a:r>
              <a:rPr lang="fi-FI" sz="1600" dirty="0" err="1" smtClean="0">
                <a:latin typeface="Lucida Console" pitchFamily="49" charset="0"/>
              </a:rPr>
              <a:t>args</a:t>
            </a:r>
            <a:r>
              <a:rPr lang="fi-FI" sz="1600" dirty="0" smtClean="0">
                <a:latin typeface="Lucida Console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	// alla oleva lauseke tulostaa ruudulle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	</a:t>
            </a:r>
            <a:r>
              <a:rPr lang="fi-FI" sz="1600" b="1" dirty="0" err="1" smtClean="0">
                <a:latin typeface="Lucida Console" pitchFamily="49" charset="0"/>
              </a:rPr>
              <a:t>System.out.println</a:t>
            </a:r>
            <a:r>
              <a:rPr lang="fi-FI" sz="1600" b="1" dirty="0" smtClean="0">
                <a:latin typeface="Lucida Console" pitchFamily="49" charset="0"/>
              </a:rPr>
              <a:t>(</a:t>
            </a:r>
            <a:r>
              <a:rPr lang="fi-FI" sz="1600" b="1" dirty="0" smtClean="0"/>
              <a:t>"</a:t>
            </a:r>
            <a:r>
              <a:rPr lang="fi-FI" sz="1600" b="1" dirty="0" err="1" smtClean="0">
                <a:latin typeface="Lucida Console" pitchFamily="49" charset="0"/>
              </a:rPr>
              <a:t>Hello</a:t>
            </a:r>
            <a:r>
              <a:rPr lang="fi-FI" sz="1600" b="1" dirty="0" smtClean="0">
                <a:latin typeface="Lucida Console" pitchFamily="49" charset="0"/>
              </a:rPr>
              <a:t> </a:t>
            </a:r>
            <a:r>
              <a:rPr lang="fi-FI" sz="1600" b="1" dirty="0" err="1" smtClean="0">
                <a:latin typeface="Lucida Console" pitchFamily="49" charset="0"/>
              </a:rPr>
              <a:t>world</a:t>
            </a:r>
            <a:r>
              <a:rPr lang="fi-FI" sz="1600" b="1" dirty="0" smtClean="0">
                <a:latin typeface="Lucida Console" pitchFamily="49" charset="0"/>
              </a:rPr>
              <a:t>!</a:t>
            </a:r>
            <a:r>
              <a:rPr lang="fi-FI" sz="1600" b="1" dirty="0" smtClean="0"/>
              <a:t>"</a:t>
            </a:r>
            <a:r>
              <a:rPr lang="fi-FI" sz="1600" b="1" dirty="0" smtClean="0">
                <a:latin typeface="Lucida Console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}</a:t>
            </a:r>
            <a:endParaRPr lang="en-US" sz="1600" dirty="0" smtClean="0">
              <a:latin typeface="Lucida Console" pitchFamily="49" charset="0"/>
            </a:endParaRPr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>
            <a:off x="1905000" y="2057400"/>
            <a:ext cx="533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Text Box 6"/>
          <p:cNvSpPr txBox="1">
            <a:spLocks noChangeArrowheads="1"/>
          </p:cNvSpPr>
          <p:nvPr/>
        </p:nvSpPr>
        <p:spPr bwMode="auto">
          <a:xfrm>
            <a:off x="2389188" y="2528888"/>
            <a:ext cx="1954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FF0000"/>
                </a:solidFill>
              </a:rPr>
              <a:t>Aina sama nimi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C1B6D09-65AE-477F-B7E5-2DDF19BB69A1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A94C7-9449-48E2-935F-ED578ED1800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Lähdekoodin kommentointi</a:t>
            </a:r>
            <a:endParaRPr lang="en-US" sz="400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mtClean="0"/>
              <a:t>Ohjelmakoodin sekaan voidaan kirjoittaa muistiinpanoiksi ns. kommentteja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Kommentit eivät vaikuta ohjelman suoritukseen millään tavalla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Kommentit helpottavat lähdekoodin ymmärtämistä jälkikäteen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mtClean="0"/>
              <a:t>Kommentointi auttaa muita ihmisiä ymmärtämään kirjoittamaasi lähdekoodia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mtClean="0"/>
              <a:t>Kommentointi auttaa myös sinua ymmärtämään huomenna mitä ajattelit eilen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Koodia kannattaa kommentoida lähes aina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D8B00C-83CB-43B8-B676-67A9CE862C03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93E56A-B377-4983-A7F4-CFD71D1498C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r>
              <a:rPr lang="fi-FI" sz="4000" smtClean="0"/>
              <a:t/>
            </a:r>
            <a:br>
              <a:rPr lang="fi-FI" sz="4000" smtClean="0"/>
            </a:br>
            <a:r>
              <a:rPr lang="fi-FI" sz="4000" smtClean="0"/>
              <a:t>Kommentit</a:t>
            </a:r>
            <a:endParaRPr lang="en-US" sz="400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b="1" dirty="0" smtClean="0">
                <a:latin typeface="Lucida Console" pitchFamily="49" charset="0"/>
              </a:rPr>
              <a:t>/*</a:t>
            </a:r>
            <a:r>
              <a:rPr lang="fi-FI" sz="1800" dirty="0" smtClean="0">
                <a:latin typeface="Lucida Console" pitchFamily="49" charset="0"/>
              </a:rPr>
              <a:t> Tämä on kommentti, joka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dirty="0" smtClean="0">
                <a:latin typeface="Lucida Console" pitchFamily="49" charset="0"/>
              </a:rPr>
              <a:t>jatkuu seuraavilla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dirty="0" smtClean="0">
                <a:latin typeface="Lucida Console" pitchFamily="49" charset="0"/>
              </a:rPr>
              <a:t>riveillä. </a:t>
            </a:r>
            <a:r>
              <a:rPr lang="fi-FI" sz="1800" b="1" dirty="0" smtClean="0">
                <a:latin typeface="Lucida Console" pitchFamily="49" charset="0"/>
              </a:rPr>
              <a:t>*/</a:t>
            </a:r>
            <a:endParaRPr lang="en-US" sz="1800" b="1" dirty="0" smtClean="0">
              <a:latin typeface="Lucida Console" pitchFamily="49" charset="0"/>
            </a:endParaRP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/**</a:t>
            </a:r>
            <a:endParaRPr lang="fi-FI" dirty="0">
              <a:latin typeface="Lucida Console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dirty="0">
                <a:latin typeface="Lucida Console" pitchFamily="49" charset="0"/>
              </a:rPr>
              <a:t> * Tämäkin kommentti, joka jatkuu seuraavilla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dirty="0">
                <a:latin typeface="Lucida Console" pitchFamily="49" charset="0"/>
              </a:rPr>
              <a:t> * riveillä.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 */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457200" y="5105400"/>
            <a:ext cx="8229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//</a:t>
            </a:r>
            <a:r>
              <a:rPr lang="fi-FI" dirty="0">
                <a:latin typeface="Lucida Console" pitchFamily="49" charset="0"/>
              </a:rPr>
              <a:t> Kahdella kauttaviivalla aloitettu kommentti on voimassa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//</a:t>
            </a:r>
            <a:r>
              <a:rPr lang="fi-FI" dirty="0">
                <a:latin typeface="Lucida Console" pitchFamily="49" charset="0"/>
              </a:rPr>
              <a:t> vain rivin loppuun asti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457200" y="4419600"/>
            <a:ext cx="8229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>
                <a:latin typeface="Lucida Console" pitchFamily="49" charset="0"/>
              </a:rPr>
              <a:t>//</a:t>
            </a:r>
            <a:r>
              <a:rPr lang="fi-FI">
                <a:latin typeface="Lucida Console" pitchFamily="49" charset="0"/>
              </a:rPr>
              <a:t> Tämäkin on kommentti</a:t>
            </a:r>
            <a:endParaRPr lang="en-US" b="1">
              <a:latin typeface="Lucida Console" pitchFamily="49" charset="0"/>
            </a:endParaRPr>
          </a:p>
        </p:txBody>
      </p:sp>
      <p:sp>
        <p:nvSpPr>
          <p:cNvPr id="38922" name="Text Box 7"/>
          <p:cNvSpPr txBox="1">
            <a:spLocks noChangeArrowheads="1"/>
          </p:cNvSpPr>
          <p:nvPr/>
        </p:nvSpPr>
        <p:spPr bwMode="auto">
          <a:xfrm>
            <a:off x="3733800" y="990600"/>
            <a:ext cx="3367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FF0000"/>
                </a:solidFill>
              </a:rPr>
              <a:t>Kommentin aloitusmerkintä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923" name="Text Box 8"/>
          <p:cNvSpPr txBox="1">
            <a:spLocks noChangeArrowheads="1"/>
          </p:cNvSpPr>
          <p:nvPr/>
        </p:nvSpPr>
        <p:spPr bwMode="auto">
          <a:xfrm>
            <a:off x="3657600" y="2528888"/>
            <a:ext cx="3446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0000FF"/>
                </a:solidFill>
              </a:rPr>
              <a:t>Kommentin lopetusmerkintä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 flipH="1">
            <a:off x="838200" y="1219200"/>
            <a:ext cx="2895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 flipH="1" flipV="1">
            <a:off x="2286000" y="2362200"/>
            <a:ext cx="1371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6" name="Oval 11"/>
          <p:cNvSpPr>
            <a:spLocks noChangeArrowheads="1"/>
          </p:cNvSpPr>
          <p:nvPr/>
        </p:nvSpPr>
        <p:spPr bwMode="auto">
          <a:xfrm>
            <a:off x="457200" y="15240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7" name="Oval 12"/>
          <p:cNvSpPr>
            <a:spLocks noChangeArrowheads="1"/>
          </p:cNvSpPr>
          <p:nvPr/>
        </p:nvSpPr>
        <p:spPr bwMode="auto">
          <a:xfrm>
            <a:off x="457200" y="4343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8" name="Oval 13"/>
          <p:cNvSpPr>
            <a:spLocks noChangeArrowheads="1"/>
          </p:cNvSpPr>
          <p:nvPr/>
        </p:nvSpPr>
        <p:spPr bwMode="auto">
          <a:xfrm>
            <a:off x="1828800" y="2133600"/>
            <a:ext cx="457200" cy="4572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AC889A-3684-4816-A2B2-30DBCBFE949E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CCAA57-4DCE-4C6D-B2B0-5AD8B16B49D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smtClean="0"/>
              <a:t>Java-kielen syntaksi</a:t>
            </a:r>
            <a:br>
              <a:rPr lang="fi-FI" sz="4000" smtClean="0"/>
            </a:br>
            <a:r>
              <a:rPr lang="fi-FI" sz="4000" smtClean="0"/>
              <a:t>Whitespace</a:t>
            </a:r>
            <a:endParaRPr lang="en-US" sz="400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mtClean="0"/>
              <a:t>Välilyöntien, rivinvaihtojen ja tabulaattorimerkkien peräkkäisellä määrällä ei ole toiminnallista merkitystä</a:t>
            </a:r>
          </a:p>
          <a:p>
            <a:pPr eaLnBrk="1" hangingPunct="1">
              <a:lnSpc>
                <a:spcPct val="90000"/>
              </a:lnSpc>
            </a:pPr>
            <a:r>
              <a:rPr lang="fi-FI" b="1" smtClean="0"/>
              <a:t>Koodin sisennystä ja rivinvaihtoja käytetään lähdekoodin luettavuuden parantamiseksi.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Sanoja ei voi kuitenkaan kirjoittaa yhteen</a:t>
            </a:r>
          </a:p>
          <a:p>
            <a:pPr eaLnBrk="1" hangingPunct="1">
              <a:lnSpc>
                <a:spcPct val="90000"/>
              </a:lnSpc>
            </a:pPr>
            <a:endParaRPr lang="fi-FI" smtClean="0"/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Eclipsellä </a:t>
            </a:r>
            <a:r>
              <a:rPr lang="fi-FI" b="1" smtClean="0"/>
              <a:t>ctrl-shift-f </a:t>
            </a:r>
            <a:r>
              <a:rPr lang="fi-FI" smtClean="0"/>
              <a:t>muotoilee eli </a:t>
            </a:r>
            <a:r>
              <a:rPr lang="fi-FI" b="1" smtClean="0"/>
              <a:t>f</a:t>
            </a:r>
            <a:r>
              <a:rPr lang="fi-FI" smtClean="0"/>
              <a:t>ormatoi koodin automaattisesti</a:t>
            </a:r>
            <a:endParaRPr lang="fi-FI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DC04A3E-8A74-4443-8512-2AA39CAE3CB7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C8668-5B5E-40A2-BD6D-0F131FC188A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r>
              <a:rPr lang="fi-FI" sz="4000" smtClean="0"/>
              <a:t/>
            </a:r>
            <a:br>
              <a:rPr lang="fi-FI" sz="4000" smtClean="0"/>
            </a:br>
            <a:r>
              <a:rPr lang="fi-FI" sz="4000" smtClean="0"/>
              <a:t>Luokka</a:t>
            </a:r>
            <a:endParaRPr lang="en-US" sz="400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Java-ohjelma kirjoitetaan aina johonkin luokkaan.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b="1" smtClean="0"/>
              <a:t>Luokan nimi aloitetaan isolla kirjaimella</a:t>
            </a:r>
            <a:r>
              <a:rPr lang="fi-FI" sz="2000" smtClean="0"/>
              <a:t>.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Esimerkin tapauksessa luokan nimi on EkaOhjelma ja se on määritelty julkiseksi.</a:t>
            </a:r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Luokka määritellään varatulla sanalla class ja luokan julkisuus sanalla public.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Näiden jälkeen tulevat luokan nimi ja lohkon aloittava aaltosulku </a:t>
            </a:r>
            <a:r>
              <a:rPr lang="en-US" sz="2000" b="1" smtClean="0"/>
              <a:t>{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Tämän jälkeen tulisivat kaikki luokkaan kuuluvat metodit ja muuttujat.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Lohkon päättävä aaltosulku </a:t>
            </a:r>
            <a:r>
              <a:rPr lang="en-US" sz="2000" b="1" smtClean="0"/>
              <a:t>}</a:t>
            </a:r>
            <a:r>
              <a:rPr lang="en-US" sz="2000" smtClean="0"/>
              <a:t> päättää luokan määrittelyn. 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914400" y="2955925"/>
            <a:ext cx="4419600" cy="854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public class </a:t>
            </a:r>
            <a:r>
              <a:rPr lang="en-US" sz="2000" dirty="0" err="1"/>
              <a:t>EkaOhjelma</a:t>
            </a:r>
            <a:r>
              <a:rPr lang="en-US" sz="2000" dirty="0"/>
              <a:t> { 	...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2AD4A10-94E1-48A1-BAF1-EC2A7991EE1A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8AF9BC-15ED-4E91-98BC-5237D54FF0E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Esimerkissä luokkaan on kirjoitettu vain yksi metodi eli päämetodi.</a:t>
            </a:r>
          </a:p>
          <a:p>
            <a:pPr eaLnBrk="1" hangingPunct="1"/>
            <a:endParaRPr lang="fi-FI" sz="2400" smtClean="0"/>
          </a:p>
          <a:p>
            <a:pPr eaLnBrk="1" hangingPunct="1"/>
            <a:endParaRPr lang="fi-FI" sz="2400" smtClean="0"/>
          </a:p>
          <a:p>
            <a:pPr eaLnBrk="1" hangingPunct="1"/>
            <a:endParaRPr lang="fi-FI" sz="2400" smtClean="0"/>
          </a:p>
          <a:p>
            <a:pPr eaLnBrk="1" hangingPunct="1"/>
            <a:endParaRPr lang="fi-FI" sz="2400" smtClean="0"/>
          </a:p>
          <a:p>
            <a:pPr eaLnBrk="1" hangingPunct="1"/>
            <a:r>
              <a:rPr lang="fi-FI" sz="2400" smtClean="0"/>
              <a:t>Sinun ei tarvitse vielä ymmärtää sen tarkoitusta.</a:t>
            </a:r>
          </a:p>
          <a:p>
            <a:pPr eaLnBrk="1" hangingPunct="1"/>
            <a:r>
              <a:rPr lang="fi-FI" sz="2400" smtClean="0"/>
              <a:t>Ensimmäisten ohjelmiesi algoritmit kirjoitetaan päämetodin aaltosulkujen sisään</a:t>
            </a:r>
          </a:p>
          <a:p>
            <a:pPr eaLnBrk="1" hangingPunct="1"/>
            <a:r>
              <a:rPr lang="fi-FI" sz="2400" smtClean="0"/>
              <a:t>Kirjoita päämetodin otsikko toistaiseksi aina näin</a:t>
            </a:r>
            <a:endParaRPr lang="en-US" sz="2400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Päämetodi</a:t>
            </a:r>
            <a:endParaRPr lang="en-US" sz="4000" b="1" smtClean="0"/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838200" y="2574925"/>
            <a:ext cx="6172200" cy="1311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	...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CA8FA6-C3C6-4A18-BDBC-78C6A1EEF636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864A5-4C5C-46A7-B136-F6B9B1A35CC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Tekstin tulostaminen konsoliin</a:t>
            </a:r>
            <a:endParaRPr lang="en-US" sz="400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000" smtClean="0"/>
              <a:t>Toiminnallisuus kirjoitetaan siis päämetodin aaltosulkujen väliin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Esimerkkiohjelman toiminnallisuus on saatu mahtumaan yhdelle riville.</a:t>
            </a:r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Sulkujen sisään kirjoitetaan lainausmerkeissä tulostettava merkkijono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Rivin alun tarkoitus (System.out.println) selviää myöhemmin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Tärkeää on ymmärtää, että kyseinen käsky tulostaa näytölle tekstiä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Huom! Javassa lauseet päätetään ’;’-merkkiin eli puolipisteeseen, koska rivinvaihdoilla ei ole merkitystä.</a:t>
            </a:r>
            <a:endParaRPr lang="en-US" sz="2000" smtClean="0"/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07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sz="2400" dirty="0" err="1">
                <a:latin typeface="Lucida Console" pitchFamily="49" charset="0"/>
              </a:rPr>
              <a:t>System.out.println</a:t>
            </a:r>
            <a:r>
              <a:rPr lang="fi-FI" sz="2400" dirty="0">
                <a:latin typeface="Lucida Console" pitchFamily="49" charset="0"/>
              </a:rPr>
              <a:t>("</a:t>
            </a:r>
            <a:r>
              <a:rPr lang="fi-FI" sz="2400" dirty="0" err="1">
                <a:latin typeface="Lucida Console" pitchFamily="49" charset="0"/>
              </a:rPr>
              <a:t>Hello</a:t>
            </a:r>
            <a:r>
              <a:rPr lang="fi-FI" sz="2400" dirty="0">
                <a:latin typeface="Lucida Console" pitchFamily="49" charset="0"/>
              </a:rPr>
              <a:t> World");</a:t>
            </a:r>
            <a:endParaRPr lang="en-US" sz="2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F0D83A7-5D23-4FEC-9425-B06437390E8E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6DD92-B51F-48FC-8858-96E86759EB8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403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Kotitehtävät</a:t>
            </a:r>
            <a:endParaRPr lang="en-US" dirty="0" smtClean="0"/>
          </a:p>
        </p:txBody>
      </p:sp>
      <p:sp>
        <p:nvSpPr>
          <p:cNvPr id="4403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i-FI" sz="1600" b="1" dirty="0" smtClean="0"/>
              <a:t>Ilmoittaudu TÄNÄÄN</a:t>
            </a:r>
            <a:r>
              <a:rPr lang="fi-FI" sz="1600" dirty="0" smtClean="0"/>
              <a:t> </a:t>
            </a:r>
            <a:r>
              <a:rPr lang="fi-FI" sz="1600" b="1" dirty="0" err="1" smtClean="0"/>
              <a:t>Viopen</a:t>
            </a:r>
            <a:r>
              <a:rPr lang="fi-FI" sz="1600" b="1" dirty="0" smtClean="0"/>
              <a:t> kurssille</a:t>
            </a:r>
            <a:br>
              <a:rPr lang="fi-FI" sz="1600" b="1" dirty="0" smtClean="0"/>
            </a:br>
            <a:r>
              <a:rPr lang="fi-FI" sz="1800" dirty="0">
                <a:hlinkClick r:id="rId2"/>
              </a:rPr>
              <a:t>http://vw4.viope.com</a:t>
            </a:r>
            <a:r>
              <a:rPr lang="fi-FI" sz="1800" dirty="0"/>
              <a:t> (uusi versio)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fi-FI" sz="1800" b="1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i-FI" sz="1800" b="1" dirty="0" smtClean="0"/>
              <a:t>Lue kurssikirjasta luku 1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fi-FI" sz="1800" b="1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i-FI" sz="1800" b="1" dirty="0" err="1" smtClean="0"/>
              <a:t>Viopen</a:t>
            </a:r>
            <a:r>
              <a:rPr lang="fi-FI" sz="1800" b="1" dirty="0" smtClean="0"/>
              <a:t> luku 1 – Johdatus ohjelmointiin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fi-FI" sz="1800" dirty="0" smtClean="0"/>
              <a:t>Lue teoria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fi-FI" sz="1800" dirty="0" smtClean="0"/>
              <a:t>Tee monivalintatehtävät</a:t>
            </a:r>
          </a:p>
          <a:p>
            <a:pPr marL="914400" lvl="1" indent="-457200" eaLnBrk="1" hangingPunct="1">
              <a:lnSpc>
                <a:spcPct val="80000"/>
              </a:lnSpc>
            </a:pPr>
            <a:endParaRPr lang="fi-FI" sz="1600" b="1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i-FI" sz="1800" b="1" dirty="0" err="1" smtClean="0"/>
              <a:t>Viopen</a:t>
            </a:r>
            <a:r>
              <a:rPr lang="fi-FI" sz="1800" b="1" dirty="0" smtClean="0"/>
              <a:t> luku 3 – Johdanto Javaan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fi-FI" sz="1800" dirty="0" smtClean="0"/>
              <a:t>Lue teoria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fi-FI" sz="1800" dirty="0" smtClean="0"/>
              <a:t>Tee monivalintatehtävät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fi-FI" sz="1800" dirty="0" smtClean="0"/>
              <a:t>Tee ohjelmointiharjoitukset</a:t>
            </a:r>
          </a:p>
          <a:p>
            <a:pPr marL="914400" lvl="1" indent="-457200" eaLnBrk="1" hangingPunct="1">
              <a:lnSpc>
                <a:spcPct val="80000"/>
              </a:lnSpc>
            </a:pPr>
            <a:endParaRPr lang="fi-FI" sz="18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i-FI" sz="1800" b="1" i="1" dirty="0" smtClean="0"/>
              <a:t>Pyri tekemään tehtävät ennen </a:t>
            </a:r>
            <a:r>
              <a:rPr lang="fi-FI" sz="1800" b="1" i="1" smtClean="0"/>
              <a:t>seuraavaa kokoontumista!</a:t>
            </a:r>
            <a:endParaRPr lang="en-US" sz="18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E26ADE-3FC4-4BCE-B707-3A5404383570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D192A-9C39-41AB-B44C-89CF65B4839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i-FI" sz="2000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Ohjelmat</a:t>
            </a:r>
          </a:p>
        </p:txBody>
      </p:sp>
      <p:sp>
        <p:nvSpPr>
          <p:cNvPr id="2048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7104063" cy="669925"/>
          </a:xfrm>
        </p:spPr>
        <p:txBody>
          <a:bodyPr/>
          <a:lstStyle/>
          <a:p>
            <a:pPr eaLnBrk="1" hangingPunct="1"/>
            <a:r>
              <a:rPr lang="fi-FI" sz="2000" smtClean="0"/>
              <a:t>Ohjelmat (</a:t>
            </a:r>
            <a:r>
              <a:rPr lang="fi-FI" sz="2000" i="1" smtClean="0"/>
              <a:t>programs</a:t>
            </a:r>
            <a:r>
              <a:rPr lang="fi-FI" sz="2000" smtClean="0"/>
              <a:t>) ohjaavat nykyaikaisten laitteiden toimintaa</a:t>
            </a:r>
          </a:p>
          <a:p>
            <a:pPr lvl="1" eaLnBrk="1" hangingPunct="1"/>
            <a:r>
              <a:rPr lang="fi-FI" sz="2000" smtClean="0"/>
              <a:t>Yleiskäyttöiset tietokoneet</a:t>
            </a:r>
          </a:p>
          <a:p>
            <a:pPr lvl="1" eaLnBrk="1" hangingPunct="1"/>
            <a:r>
              <a:rPr lang="fi-FI" sz="2000" smtClean="0"/>
              <a:t>Sulautetut järjestelmät (</a:t>
            </a:r>
            <a:r>
              <a:rPr lang="fi-FI" sz="2000" i="1" smtClean="0"/>
              <a:t>embedded systems</a:t>
            </a:r>
            <a:r>
              <a:rPr lang="fi-FI" sz="2000" smtClean="0"/>
              <a:t>), esim. pankkiautomaatit ja pesukoneet</a:t>
            </a:r>
          </a:p>
        </p:txBody>
      </p:sp>
      <p:pic>
        <p:nvPicPr>
          <p:cNvPr id="204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09800"/>
            <a:ext cx="2286000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12" descr="C:\Documents and Settings\Juha\My Documents\luennot\Ott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286000"/>
            <a:ext cx="2209800" cy="17414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3EFE74-752E-4BE5-8A29-0EF4D7C870B1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9FFF2-4B68-470D-8F3A-3A91ED622C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i-FI" sz="200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Ohjelmatyyppejä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300" smtClean="0"/>
              <a:t>Työpöytäsovellukset</a:t>
            </a:r>
            <a:endParaRPr lang="fi-FI" sz="2500" smtClean="0"/>
          </a:p>
          <a:p>
            <a:pPr lvl="1" eaLnBrk="1" hangingPunct="1"/>
            <a:r>
              <a:rPr lang="fi-FI" sz="2000" smtClean="0"/>
              <a:t>Minesweeper</a:t>
            </a:r>
          </a:p>
          <a:p>
            <a:pPr lvl="1" eaLnBrk="1" hangingPunct="1"/>
            <a:r>
              <a:rPr lang="fi-FI" sz="2000" smtClean="0"/>
              <a:t>Media Player</a:t>
            </a:r>
          </a:p>
          <a:p>
            <a:pPr eaLnBrk="1" hangingPunct="1"/>
            <a:r>
              <a:rPr lang="fi-FI" sz="2400" smtClean="0"/>
              <a:t>Työvälineohjelmat</a:t>
            </a:r>
          </a:p>
          <a:p>
            <a:pPr lvl="1" eaLnBrk="1" hangingPunct="1"/>
            <a:r>
              <a:rPr lang="fi-FI" sz="2000" smtClean="0"/>
              <a:t>MS Word</a:t>
            </a:r>
          </a:p>
          <a:p>
            <a:pPr lvl="1" eaLnBrk="1" hangingPunct="1"/>
            <a:r>
              <a:rPr lang="fi-FI" sz="2000" smtClean="0"/>
              <a:t>Adobe Photoshop</a:t>
            </a:r>
          </a:p>
          <a:p>
            <a:pPr eaLnBrk="1" hangingPunct="1"/>
            <a:r>
              <a:rPr lang="fi-FI" sz="2300" smtClean="0"/>
              <a:t>Verkkosovellukset</a:t>
            </a:r>
          </a:p>
          <a:p>
            <a:pPr lvl="1" eaLnBrk="1" hangingPunct="1"/>
            <a:r>
              <a:rPr lang="fi-FI" sz="2000" smtClean="0"/>
              <a:t>Optima</a:t>
            </a:r>
          </a:p>
          <a:p>
            <a:pPr lvl="1" eaLnBrk="1" hangingPunct="1"/>
            <a:r>
              <a:rPr lang="fi-FI" sz="2000" smtClean="0"/>
              <a:t>Verkkokauppa</a:t>
            </a:r>
          </a:p>
          <a:p>
            <a:pPr lvl="1" eaLnBrk="1" hangingPunct="1"/>
            <a:endParaRPr lang="fi-FI" sz="2000" smtClean="0"/>
          </a:p>
          <a:p>
            <a:pPr eaLnBrk="1" hangingPunct="1"/>
            <a:endParaRPr lang="en-US" sz="2400" smtClean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300" smtClean="0"/>
              <a:t>Käyttöjärjestelmät</a:t>
            </a:r>
          </a:p>
          <a:p>
            <a:pPr lvl="1" eaLnBrk="1" hangingPunct="1"/>
            <a:r>
              <a:rPr lang="fi-FI" sz="2000" smtClean="0"/>
              <a:t>Windows</a:t>
            </a:r>
          </a:p>
          <a:p>
            <a:pPr lvl="1" eaLnBrk="1" hangingPunct="1"/>
            <a:r>
              <a:rPr lang="fi-FI" sz="2000" smtClean="0"/>
              <a:t>Mac OS X</a:t>
            </a:r>
          </a:p>
          <a:p>
            <a:pPr eaLnBrk="1" hangingPunct="1"/>
            <a:r>
              <a:rPr lang="fi-FI" sz="2400" smtClean="0"/>
              <a:t>Komentoriviohjelmat</a:t>
            </a:r>
          </a:p>
          <a:p>
            <a:pPr lvl="1" eaLnBrk="1" hangingPunct="1"/>
            <a:r>
              <a:rPr lang="fi-FI" sz="2000" smtClean="0"/>
              <a:t>ping</a:t>
            </a:r>
          </a:p>
          <a:p>
            <a:pPr lvl="1" eaLnBrk="1" hangingPunct="1"/>
            <a:r>
              <a:rPr lang="fi-FI" sz="2000" smtClean="0"/>
              <a:t>tracert</a:t>
            </a:r>
            <a:endParaRPr lang="fi-FI" sz="2100" smtClean="0"/>
          </a:p>
          <a:p>
            <a:pPr eaLnBrk="1" hangingPunct="1"/>
            <a:r>
              <a:rPr lang="fi-FI" sz="2300" smtClean="0"/>
              <a:t>Ajurit</a:t>
            </a:r>
          </a:p>
          <a:p>
            <a:pPr lvl="1" eaLnBrk="1" hangingPunct="1"/>
            <a:r>
              <a:rPr lang="fi-FI" sz="2000" smtClean="0"/>
              <a:t>Tulostimen ajuri</a:t>
            </a:r>
          </a:p>
          <a:p>
            <a:pPr lvl="1" eaLnBrk="1" hangingPunct="1"/>
            <a:r>
              <a:rPr lang="fi-FI" sz="2000" smtClean="0"/>
              <a:t>Näytönohjaimen ajuri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build="p"/>
      <p:bldP spid="2529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20EE8-EA2B-475F-9AA5-48E5B5AB33B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1" name="Rectangle 2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Kakun vaiheet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57200" y="3276600"/>
            <a:ext cx="798513" cy="3006725"/>
            <a:chOff x="94" y="141"/>
            <a:chExt cx="503" cy="1894"/>
          </a:xfrm>
        </p:grpSpPr>
        <p:sp>
          <p:nvSpPr>
            <p:cNvPr id="22660" name="Freeform 27"/>
            <p:cNvSpPr>
              <a:spLocks/>
            </p:cNvSpPr>
            <p:nvPr/>
          </p:nvSpPr>
          <p:spPr bwMode="auto">
            <a:xfrm>
              <a:off x="162" y="735"/>
              <a:ext cx="291" cy="439"/>
            </a:xfrm>
            <a:custGeom>
              <a:avLst/>
              <a:gdLst>
                <a:gd name="T0" fmla="*/ 0 w 291"/>
                <a:gd name="T1" fmla="*/ 0 h 439"/>
                <a:gd name="T2" fmla="*/ 291 w 291"/>
                <a:gd name="T3" fmla="*/ 0 h 439"/>
                <a:gd name="T4" fmla="*/ 288 w 291"/>
                <a:gd name="T5" fmla="*/ 200 h 439"/>
                <a:gd name="T6" fmla="*/ 236 w 291"/>
                <a:gd name="T7" fmla="*/ 439 h 439"/>
                <a:gd name="T8" fmla="*/ 82 w 291"/>
                <a:gd name="T9" fmla="*/ 438 h 439"/>
                <a:gd name="T10" fmla="*/ 39 w 291"/>
                <a:gd name="T11" fmla="*/ 200 h 439"/>
                <a:gd name="T12" fmla="*/ 0 w 291"/>
                <a:gd name="T13" fmla="*/ 0 h 4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"/>
                <a:gd name="T22" fmla="*/ 0 h 439"/>
                <a:gd name="T23" fmla="*/ 291 w 291"/>
                <a:gd name="T24" fmla="*/ 439 h 4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" h="439">
                  <a:moveTo>
                    <a:pt x="0" y="0"/>
                  </a:moveTo>
                  <a:lnTo>
                    <a:pt x="291" y="0"/>
                  </a:lnTo>
                  <a:lnTo>
                    <a:pt x="288" y="200"/>
                  </a:lnTo>
                  <a:lnTo>
                    <a:pt x="236" y="439"/>
                  </a:lnTo>
                  <a:lnTo>
                    <a:pt x="82" y="438"/>
                  </a:lnTo>
                  <a:lnTo>
                    <a:pt x="39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661" name="Group 35"/>
            <p:cNvGrpSpPr>
              <a:grpSpLocks/>
            </p:cNvGrpSpPr>
            <p:nvPr/>
          </p:nvGrpSpPr>
          <p:grpSpPr bwMode="auto">
            <a:xfrm>
              <a:off x="222" y="688"/>
              <a:ext cx="156" cy="69"/>
              <a:chOff x="222" y="688"/>
              <a:chExt cx="156" cy="69"/>
            </a:xfrm>
          </p:grpSpPr>
          <p:sp>
            <p:nvSpPr>
              <p:cNvPr id="22696" name="Freeform 28"/>
              <p:cNvSpPr>
                <a:spLocks/>
              </p:cNvSpPr>
              <p:nvPr/>
            </p:nvSpPr>
            <p:spPr bwMode="auto">
              <a:xfrm>
                <a:off x="222" y="688"/>
                <a:ext cx="156" cy="69"/>
              </a:xfrm>
              <a:custGeom>
                <a:avLst/>
                <a:gdLst>
                  <a:gd name="T0" fmla="*/ 49 w 156"/>
                  <a:gd name="T1" fmla="*/ 12 h 69"/>
                  <a:gd name="T2" fmla="*/ 34 w 156"/>
                  <a:gd name="T3" fmla="*/ 19 h 69"/>
                  <a:gd name="T4" fmla="*/ 29 w 156"/>
                  <a:gd name="T5" fmla="*/ 20 h 69"/>
                  <a:gd name="T6" fmla="*/ 26 w 156"/>
                  <a:gd name="T7" fmla="*/ 21 h 69"/>
                  <a:gd name="T8" fmla="*/ 17 w 156"/>
                  <a:gd name="T9" fmla="*/ 33 h 69"/>
                  <a:gd name="T10" fmla="*/ 13 w 156"/>
                  <a:gd name="T11" fmla="*/ 45 h 69"/>
                  <a:gd name="T12" fmla="*/ 9 w 156"/>
                  <a:gd name="T13" fmla="*/ 51 h 69"/>
                  <a:gd name="T14" fmla="*/ 4 w 156"/>
                  <a:gd name="T15" fmla="*/ 54 h 69"/>
                  <a:gd name="T16" fmla="*/ 0 w 156"/>
                  <a:gd name="T17" fmla="*/ 61 h 69"/>
                  <a:gd name="T18" fmla="*/ 2 w 156"/>
                  <a:gd name="T19" fmla="*/ 64 h 69"/>
                  <a:gd name="T20" fmla="*/ 7 w 156"/>
                  <a:gd name="T21" fmla="*/ 66 h 69"/>
                  <a:gd name="T22" fmla="*/ 10 w 156"/>
                  <a:gd name="T23" fmla="*/ 67 h 69"/>
                  <a:gd name="T24" fmla="*/ 47 w 156"/>
                  <a:gd name="T25" fmla="*/ 69 h 69"/>
                  <a:gd name="T26" fmla="*/ 66 w 156"/>
                  <a:gd name="T27" fmla="*/ 68 h 69"/>
                  <a:gd name="T28" fmla="*/ 83 w 156"/>
                  <a:gd name="T29" fmla="*/ 62 h 69"/>
                  <a:gd name="T30" fmla="*/ 86 w 156"/>
                  <a:gd name="T31" fmla="*/ 57 h 69"/>
                  <a:gd name="T32" fmla="*/ 89 w 156"/>
                  <a:gd name="T33" fmla="*/ 53 h 69"/>
                  <a:gd name="T34" fmla="*/ 90 w 156"/>
                  <a:gd name="T35" fmla="*/ 50 h 69"/>
                  <a:gd name="T36" fmla="*/ 92 w 156"/>
                  <a:gd name="T37" fmla="*/ 36 h 69"/>
                  <a:gd name="T38" fmla="*/ 99 w 156"/>
                  <a:gd name="T39" fmla="*/ 25 h 69"/>
                  <a:gd name="T40" fmla="*/ 107 w 156"/>
                  <a:gd name="T41" fmla="*/ 30 h 69"/>
                  <a:gd name="T42" fmla="*/ 111 w 156"/>
                  <a:gd name="T43" fmla="*/ 39 h 69"/>
                  <a:gd name="T44" fmla="*/ 111 w 156"/>
                  <a:gd name="T45" fmla="*/ 49 h 69"/>
                  <a:gd name="T46" fmla="*/ 111 w 156"/>
                  <a:gd name="T47" fmla="*/ 55 h 69"/>
                  <a:gd name="T48" fmla="*/ 108 w 156"/>
                  <a:gd name="T49" fmla="*/ 59 h 69"/>
                  <a:gd name="T50" fmla="*/ 102 w 156"/>
                  <a:gd name="T51" fmla="*/ 62 h 69"/>
                  <a:gd name="T52" fmla="*/ 89 w 156"/>
                  <a:gd name="T53" fmla="*/ 61 h 69"/>
                  <a:gd name="T54" fmla="*/ 85 w 156"/>
                  <a:gd name="T55" fmla="*/ 59 h 69"/>
                  <a:gd name="T56" fmla="*/ 84 w 156"/>
                  <a:gd name="T57" fmla="*/ 54 h 69"/>
                  <a:gd name="T58" fmla="*/ 90 w 156"/>
                  <a:gd name="T59" fmla="*/ 39 h 69"/>
                  <a:gd name="T60" fmla="*/ 102 w 156"/>
                  <a:gd name="T61" fmla="*/ 29 h 69"/>
                  <a:gd name="T62" fmla="*/ 110 w 156"/>
                  <a:gd name="T63" fmla="*/ 34 h 69"/>
                  <a:gd name="T64" fmla="*/ 114 w 156"/>
                  <a:gd name="T65" fmla="*/ 43 h 69"/>
                  <a:gd name="T66" fmla="*/ 114 w 156"/>
                  <a:gd name="T67" fmla="*/ 51 h 69"/>
                  <a:gd name="T68" fmla="*/ 115 w 156"/>
                  <a:gd name="T69" fmla="*/ 59 h 69"/>
                  <a:gd name="T70" fmla="*/ 120 w 156"/>
                  <a:gd name="T71" fmla="*/ 63 h 69"/>
                  <a:gd name="T72" fmla="*/ 134 w 156"/>
                  <a:gd name="T73" fmla="*/ 64 h 69"/>
                  <a:gd name="T74" fmla="*/ 137 w 156"/>
                  <a:gd name="T75" fmla="*/ 64 h 69"/>
                  <a:gd name="T76" fmla="*/ 145 w 156"/>
                  <a:gd name="T77" fmla="*/ 64 h 69"/>
                  <a:gd name="T78" fmla="*/ 154 w 156"/>
                  <a:gd name="T79" fmla="*/ 61 h 69"/>
                  <a:gd name="T80" fmla="*/ 156 w 156"/>
                  <a:gd name="T81" fmla="*/ 55 h 69"/>
                  <a:gd name="T82" fmla="*/ 155 w 156"/>
                  <a:gd name="T83" fmla="*/ 44 h 69"/>
                  <a:gd name="T84" fmla="*/ 150 w 156"/>
                  <a:gd name="T85" fmla="*/ 37 h 69"/>
                  <a:gd name="T86" fmla="*/ 147 w 156"/>
                  <a:gd name="T87" fmla="*/ 32 h 69"/>
                  <a:gd name="T88" fmla="*/ 148 w 156"/>
                  <a:gd name="T89" fmla="*/ 19 h 69"/>
                  <a:gd name="T90" fmla="*/ 145 w 156"/>
                  <a:gd name="T91" fmla="*/ 8 h 69"/>
                  <a:gd name="T92" fmla="*/ 136 w 156"/>
                  <a:gd name="T93" fmla="*/ 6 h 69"/>
                  <a:gd name="T94" fmla="*/ 126 w 156"/>
                  <a:gd name="T95" fmla="*/ 7 h 69"/>
                  <a:gd name="T96" fmla="*/ 111 w 156"/>
                  <a:gd name="T97" fmla="*/ 3 h 69"/>
                  <a:gd name="T98" fmla="*/ 106 w 156"/>
                  <a:gd name="T99" fmla="*/ 1 h 69"/>
                  <a:gd name="T100" fmla="*/ 103 w 156"/>
                  <a:gd name="T101" fmla="*/ 0 h 69"/>
                  <a:gd name="T102" fmla="*/ 71 w 156"/>
                  <a:gd name="T103" fmla="*/ 1 h 69"/>
                  <a:gd name="T104" fmla="*/ 62 w 156"/>
                  <a:gd name="T105" fmla="*/ 5 h 69"/>
                  <a:gd name="T106" fmla="*/ 53 w 156"/>
                  <a:gd name="T107" fmla="*/ 8 h 6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56"/>
                  <a:gd name="T163" fmla="*/ 0 h 69"/>
                  <a:gd name="T164" fmla="*/ 156 w 156"/>
                  <a:gd name="T165" fmla="*/ 69 h 6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56" h="69">
                    <a:moveTo>
                      <a:pt x="53" y="8"/>
                    </a:moveTo>
                    <a:lnTo>
                      <a:pt x="49" y="12"/>
                    </a:lnTo>
                    <a:lnTo>
                      <a:pt x="45" y="15"/>
                    </a:lnTo>
                    <a:lnTo>
                      <a:pt x="34" y="19"/>
                    </a:lnTo>
                    <a:lnTo>
                      <a:pt x="32" y="20"/>
                    </a:lnTo>
                    <a:lnTo>
                      <a:pt x="29" y="20"/>
                    </a:lnTo>
                    <a:lnTo>
                      <a:pt x="27" y="21"/>
                    </a:lnTo>
                    <a:lnTo>
                      <a:pt x="26" y="21"/>
                    </a:lnTo>
                    <a:lnTo>
                      <a:pt x="21" y="27"/>
                    </a:lnTo>
                    <a:lnTo>
                      <a:pt x="17" y="33"/>
                    </a:lnTo>
                    <a:lnTo>
                      <a:pt x="15" y="39"/>
                    </a:lnTo>
                    <a:lnTo>
                      <a:pt x="13" y="45"/>
                    </a:lnTo>
                    <a:lnTo>
                      <a:pt x="11" y="49"/>
                    </a:lnTo>
                    <a:lnTo>
                      <a:pt x="9" y="51"/>
                    </a:lnTo>
                    <a:lnTo>
                      <a:pt x="6" y="52"/>
                    </a:lnTo>
                    <a:lnTo>
                      <a:pt x="4" y="54"/>
                    </a:lnTo>
                    <a:lnTo>
                      <a:pt x="1" y="58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2" y="64"/>
                    </a:lnTo>
                    <a:lnTo>
                      <a:pt x="4" y="65"/>
                    </a:lnTo>
                    <a:lnTo>
                      <a:pt x="7" y="66"/>
                    </a:lnTo>
                    <a:lnTo>
                      <a:pt x="9" y="67"/>
                    </a:lnTo>
                    <a:lnTo>
                      <a:pt x="10" y="67"/>
                    </a:lnTo>
                    <a:lnTo>
                      <a:pt x="28" y="68"/>
                    </a:lnTo>
                    <a:lnTo>
                      <a:pt x="47" y="69"/>
                    </a:lnTo>
                    <a:lnTo>
                      <a:pt x="57" y="69"/>
                    </a:lnTo>
                    <a:lnTo>
                      <a:pt x="66" y="68"/>
                    </a:lnTo>
                    <a:lnTo>
                      <a:pt x="75" y="66"/>
                    </a:lnTo>
                    <a:lnTo>
                      <a:pt x="83" y="62"/>
                    </a:lnTo>
                    <a:lnTo>
                      <a:pt x="85" y="59"/>
                    </a:lnTo>
                    <a:lnTo>
                      <a:pt x="86" y="57"/>
                    </a:lnTo>
                    <a:lnTo>
                      <a:pt x="88" y="55"/>
                    </a:lnTo>
                    <a:lnTo>
                      <a:pt x="89" y="53"/>
                    </a:lnTo>
                    <a:lnTo>
                      <a:pt x="89" y="52"/>
                    </a:lnTo>
                    <a:lnTo>
                      <a:pt x="90" y="50"/>
                    </a:lnTo>
                    <a:lnTo>
                      <a:pt x="91" y="42"/>
                    </a:lnTo>
                    <a:lnTo>
                      <a:pt x="92" y="36"/>
                    </a:lnTo>
                    <a:lnTo>
                      <a:pt x="94" y="30"/>
                    </a:lnTo>
                    <a:lnTo>
                      <a:pt x="99" y="25"/>
                    </a:lnTo>
                    <a:lnTo>
                      <a:pt x="104" y="27"/>
                    </a:lnTo>
                    <a:lnTo>
                      <a:pt x="107" y="30"/>
                    </a:lnTo>
                    <a:lnTo>
                      <a:pt x="109" y="34"/>
                    </a:lnTo>
                    <a:lnTo>
                      <a:pt x="111" y="39"/>
                    </a:lnTo>
                    <a:lnTo>
                      <a:pt x="111" y="45"/>
                    </a:lnTo>
                    <a:lnTo>
                      <a:pt x="111" y="49"/>
                    </a:lnTo>
                    <a:lnTo>
                      <a:pt x="111" y="53"/>
                    </a:lnTo>
                    <a:lnTo>
                      <a:pt x="111" y="55"/>
                    </a:lnTo>
                    <a:lnTo>
                      <a:pt x="110" y="57"/>
                    </a:lnTo>
                    <a:lnTo>
                      <a:pt x="108" y="59"/>
                    </a:lnTo>
                    <a:lnTo>
                      <a:pt x="106" y="61"/>
                    </a:lnTo>
                    <a:lnTo>
                      <a:pt x="102" y="62"/>
                    </a:lnTo>
                    <a:lnTo>
                      <a:pt x="93" y="61"/>
                    </a:lnTo>
                    <a:lnTo>
                      <a:pt x="89" y="61"/>
                    </a:lnTo>
                    <a:lnTo>
                      <a:pt x="86" y="60"/>
                    </a:lnTo>
                    <a:lnTo>
                      <a:pt x="85" y="59"/>
                    </a:lnTo>
                    <a:lnTo>
                      <a:pt x="84" y="58"/>
                    </a:lnTo>
                    <a:lnTo>
                      <a:pt x="84" y="54"/>
                    </a:lnTo>
                    <a:lnTo>
                      <a:pt x="86" y="45"/>
                    </a:lnTo>
                    <a:lnTo>
                      <a:pt x="90" y="39"/>
                    </a:lnTo>
                    <a:lnTo>
                      <a:pt x="95" y="34"/>
                    </a:lnTo>
                    <a:lnTo>
                      <a:pt x="102" y="29"/>
                    </a:lnTo>
                    <a:lnTo>
                      <a:pt x="107" y="31"/>
                    </a:lnTo>
                    <a:lnTo>
                      <a:pt x="110" y="34"/>
                    </a:lnTo>
                    <a:lnTo>
                      <a:pt x="112" y="38"/>
                    </a:lnTo>
                    <a:lnTo>
                      <a:pt x="114" y="43"/>
                    </a:lnTo>
                    <a:lnTo>
                      <a:pt x="114" y="47"/>
                    </a:lnTo>
                    <a:lnTo>
                      <a:pt x="114" y="51"/>
                    </a:lnTo>
                    <a:lnTo>
                      <a:pt x="114" y="55"/>
                    </a:lnTo>
                    <a:lnTo>
                      <a:pt x="115" y="59"/>
                    </a:lnTo>
                    <a:lnTo>
                      <a:pt x="117" y="61"/>
                    </a:lnTo>
                    <a:lnTo>
                      <a:pt x="120" y="63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36" y="64"/>
                    </a:lnTo>
                    <a:lnTo>
                      <a:pt x="137" y="64"/>
                    </a:lnTo>
                    <a:lnTo>
                      <a:pt x="142" y="64"/>
                    </a:lnTo>
                    <a:lnTo>
                      <a:pt x="145" y="64"/>
                    </a:lnTo>
                    <a:lnTo>
                      <a:pt x="151" y="63"/>
                    </a:lnTo>
                    <a:lnTo>
                      <a:pt x="154" y="61"/>
                    </a:lnTo>
                    <a:lnTo>
                      <a:pt x="155" y="59"/>
                    </a:lnTo>
                    <a:lnTo>
                      <a:pt x="156" y="55"/>
                    </a:lnTo>
                    <a:lnTo>
                      <a:pt x="156" y="50"/>
                    </a:lnTo>
                    <a:lnTo>
                      <a:pt x="155" y="44"/>
                    </a:lnTo>
                    <a:lnTo>
                      <a:pt x="153" y="40"/>
                    </a:lnTo>
                    <a:lnTo>
                      <a:pt x="150" y="37"/>
                    </a:lnTo>
                    <a:lnTo>
                      <a:pt x="148" y="33"/>
                    </a:lnTo>
                    <a:lnTo>
                      <a:pt x="147" y="32"/>
                    </a:lnTo>
                    <a:lnTo>
                      <a:pt x="147" y="26"/>
                    </a:lnTo>
                    <a:lnTo>
                      <a:pt x="148" y="19"/>
                    </a:lnTo>
                    <a:lnTo>
                      <a:pt x="147" y="13"/>
                    </a:lnTo>
                    <a:lnTo>
                      <a:pt x="145" y="8"/>
                    </a:lnTo>
                    <a:lnTo>
                      <a:pt x="141" y="6"/>
                    </a:lnTo>
                    <a:lnTo>
                      <a:pt x="136" y="6"/>
                    </a:lnTo>
                    <a:lnTo>
                      <a:pt x="131" y="6"/>
                    </a:lnTo>
                    <a:lnTo>
                      <a:pt x="126" y="7"/>
                    </a:lnTo>
                    <a:lnTo>
                      <a:pt x="119" y="5"/>
                    </a:lnTo>
                    <a:lnTo>
                      <a:pt x="111" y="3"/>
                    </a:lnTo>
                    <a:lnTo>
                      <a:pt x="109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87" y="1"/>
                    </a:lnTo>
                    <a:lnTo>
                      <a:pt x="71" y="1"/>
                    </a:lnTo>
                    <a:lnTo>
                      <a:pt x="66" y="3"/>
                    </a:lnTo>
                    <a:lnTo>
                      <a:pt x="62" y="5"/>
                    </a:lnTo>
                    <a:lnTo>
                      <a:pt x="58" y="7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2697" name="Group 31"/>
              <p:cNvGrpSpPr>
                <a:grpSpLocks/>
              </p:cNvGrpSpPr>
              <p:nvPr/>
            </p:nvGrpSpPr>
            <p:grpSpPr bwMode="auto">
              <a:xfrm>
                <a:off x="235" y="715"/>
                <a:ext cx="61" cy="23"/>
                <a:chOff x="235" y="715"/>
                <a:chExt cx="61" cy="23"/>
              </a:xfrm>
            </p:grpSpPr>
            <p:sp>
              <p:nvSpPr>
                <p:cNvPr id="22701" name="Freeform 29"/>
                <p:cNvSpPr>
                  <a:spLocks/>
                </p:cNvSpPr>
                <p:nvPr/>
              </p:nvSpPr>
              <p:spPr bwMode="auto">
                <a:xfrm>
                  <a:off x="236" y="720"/>
                  <a:ext cx="58" cy="12"/>
                </a:xfrm>
                <a:custGeom>
                  <a:avLst/>
                  <a:gdLst>
                    <a:gd name="T0" fmla="*/ 0 w 58"/>
                    <a:gd name="T1" fmla="*/ 12 h 12"/>
                    <a:gd name="T2" fmla="*/ 5 w 58"/>
                    <a:gd name="T3" fmla="*/ 11 h 12"/>
                    <a:gd name="T4" fmla="*/ 11 w 58"/>
                    <a:gd name="T5" fmla="*/ 10 h 12"/>
                    <a:gd name="T6" fmla="*/ 19 w 58"/>
                    <a:gd name="T7" fmla="*/ 8 h 12"/>
                    <a:gd name="T8" fmla="*/ 28 w 58"/>
                    <a:gd name="T9" fmla="*/ 6 h 12"/>
                    <a:gd name="T10" fmla="*/ 37 w 58"/>
                    <a:gd name="T11" fmla="*/ 5 h 12"/>
                    <a:gd name="T12" fmla="*/ 45 w 58"/>
                    <a:gd name="T13" fmla="*/ 3 h 12"/>
                    <a:gd name="T14" fmla="*/ 52 w 58"/>
                    <a:gd name="T15" fmla="*/ 1 h 12"/>
                    <a:gd name="T16" fmla="*/ 58 w 58"/>
                    <a:gd name="T17" fmla="*/ 0 h 12"/>
                    <a:gd name="T18" fmla="*/ 0 w 58"/>
                    <a:gd name="T19" fmla="*/ 12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"/>
                    <a:gd name="T31" fmla="*/ 0 h 12"/>
                    <a:gd name="T32" fmla="*/ 58 w 58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" h="12">
                      <a:moveTo>
                        <a:pt x="0" y="12"/>
                      </a:moveTo>
                      <a:lnTo>
                        <a:pt x="5" y="11"/>
                      </a:lnTo>
                      <a:lnTo>
                        <a:pt x="11" y="10"/>
                      </a:lnTo>
                      <a:lnTo>
                        <a:pt x="19" y="8"/>
                      </a:lnTo>
                      <a:lnTo>
                        <a:pt x="28" y="6"/>
                      </a:lnTo>
                      <a:lnTo>
                        <a:pt x="37" y="5"/>
                      </a:lnTo>
                      <a:lnTo>
                        <a:pt x="45" y="3"/>
                      </a:lnTo>
                      <a:lnTo>
                        <a:pt x="52" y="1"/>
                      </a:lnTo>
                      <a:lnTo>
                        <a:pt x="5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702" name="Freeform 30"/>
                <p:cNvSpPr>
                  <a:spLocks/>
                </p:cNvSpPr>
                <p:nvPr/>
              </p:nvSpPr>
              <p:spPr bwMode="auto">
                <a:xfrm>
                  <a:off x="235" y="715"/>
                  <a:ext cx="61" cy="23"/>
                </a:xfrm>
                <a:custGeom>
                  <a:avLst/>
                  <a:gdLst>
                    <a:gd name="T0" fmla="*/ 0 w 61"/>
                    <a:gd name="T1" fmla="*/ 11 h 23"/>
                    <a:gd name="T2" fmla="*/ 2 w 61"/>
                    <a:gd name="T3" fmla="*/ 23 h 23"/>
                    <a:gd name="T4" fmla="*/ 8 w 61"/>
                    <a:gd name="T5" fmla="*/ 22 h 23"/>
                    <a:gd name="T6" fmla="*/ 6 w 61"/>
                    <a:gd name="T7" fmla="*/ 16 h 23"/>
                    <a:gd name="T8" fmla="*/ 6 w 61"/>
                    <a:gd name="T9" fmla="*/ 22 h 23"/>
                    <a:gd name="T10" fmla="*/ 12 w 61"/>
                    <a:gd name="T11" fmla="*/ 21 h 23"/>
                    <a:gd name="T12" fmla="*/ 20 w 61"/>
                    <a:gd name="T13" fmla="*/ 19 h 23"/>
                    <a:gd name="T14" fmla="*/ 29 w 61"/>
                    <a:gd name="T15" fmla="*/ 17 h 23"/>
                    <a:gd name="T16" fmla="*/ 38 w 61"/>
                    <a:gd name="T17" fmla="*/ 16 h 23"/>
                    <a:gd name="T18" fmla="*/ 46 w 61"/>
                    <a:gd name="T19" fmla="*/ 14 h 23"/>
                    <a:gd name="T20" fmla="*/ 49 w 61"/>
                    <a:gd name="T21" fmla="*/ 13 h 23"/>
                    <a:gd name="T22" fmla="*/ 56 w 61"/>
                    <a:gd name="T23" fmla="*/ 12 h 23"/>
                    <a:gd name="T24" fmla="*/ 61 w 61"/>
                    <a:gd name="T25" fmla="*/ 11 h 23"/>
                    <a:gd name="T26" fmla="*/ 58 w 61"/>
                    <a:gd name="T27" fmla="*/ 0 h 23"/>
                    <a:gd name="T28" fmla="*/ 51 w 61"/>
                    <a:gd name="T29" fmla="*/ 1 h 23"/>
                    <a:gd name="T30" fmla="*/ 44 w 61"/>
                    <a:gd name="T31" fmla="*/ 2 h 23"/>
                    <a:gd name="T32" fmla="*/ 46 w 61"/>
                    <a:gd name="T33" fmla="*/ 8 h 23"/>
                    <a:gd name="T34" fmla="*/ 46 w 61"/>
                    <a:gd name="T35" fmla="*/ 2 h 23"/>
                    <a:gd name="T36" fmla="*/ 38 w 61"/>
                    <a:gd name="T37" fmla="*/ 4 h 23"/>
                    <a:gd name="T38" fmla="*/ 29 w 61"/>
                    <a:gd name="T39" fmla="*/ 5 h 23"/>
                    <a:gd name="T40" fmla="*/ 20 w 61"/>
                    <a:gd name="T41" fmla="*/ 7 h 23"/>
                    <a:gd name="T42" fmla="*/ 12 w 61"/>
                    <a:gd name="T43" fmla="*/ 9 h 23"/>
                    <a:gd name="T44" fmla="*/ 6 w 61"/>
                    <a:gd name="T45" fmla="*/ 10 h 23"/>
                    <a:gd name="T46" fmla="*/ 3 w 61"/>
                    <a:gd name="T47" fmla="*/ 11 h 23"/>
                    <a:gd name="T48" fmla="*/ 0 w 61"/>
                    <a:gd name="T49" fmla="*/ 11 h 2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23"/>
                    <a:gd name="T77" fmla="*/ 61 w 61"/>
                    <a:gd name="T78" fmla="*/ 23 h 2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23">
                      <a:moveTo>
                        <a:pt x="0" y="11"/>
                      </a:moveTo>
                      <a:lnTo>
                        <a:pt x="2" y="23"/>
                      </a:lnTo>
                      <a:lnTo>
                        <a:pt x="8" y="22"/>
                      </a:lnTo>
                      <a:lnTo>
                        <a:pt x="6" y="16"/>
                      </a:lnTo>
                      <a:lnTo>
                        <a:pt x="6" y="22"/>
                      </a:lnTo>
                      <a:lnTo>
                        <a:pt x="12" y="21"/>
                      </a:lnTo>
                      <a:lnTo>
                        <a:pt x="20" y="19"/>
                      </a:lnTo>
                      <a:lnTo>
                        <a:pt x="29" y="17"/>
                      </a:lnTo>
                      <a:lnTo>
                        <a:pt x="38" y="16"/>
                      </a:lnTo>
                      <a:lnTo>
                        <a:pt x="46" y="14"/>
                      </a:lnTo>
                      <a:lnTo>
                        <a:pt x="49" y="13"/>
                      </a:lnTo>
                      <a:lnTo>
                        <a:pt x="56" y="12"/>
                      </a:lnTo>
                      <a:lnTo>
                        <a:pt x="61" y="11"/>
                      </a:lnTo>
                      <a:lnTo>
                        <a:pt x="58" y="0"/>
                      </a:lnTo>
                      <a:lnTo>
                        <a:pt x="51" y="1"/>
                      </a:lnTo>
                      <a:lnTo>
                        <a:pt x="44" y="2"/>
                      </a:lnTo>
                      <a:lnTo>
                        <a:pt x="46" y="8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29" y="5"/>
                      </a:lnTo>
                      <a:lnTo>
                        <a:pt x="20" y="7"/>
                      </a:lnTo>
                      <a:lnTo>
                        <a:pt x="12" y="9"/>
                      </a:lnTo>
                      <a:lnTo>
                        <a:pt x="6" y="10"/>
                      </a:lnTo>
                      <a:lnTo>
                        <a:pt x="3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2698" name="Group 34"/>
              <p:cNvGrpSpPr>
                <a:grpSpLocks/>
              </p:cNvGrpSpPr>
              <p:nvPr/>
            </p:nvGrpSpPr>
            <p:grpSpPr bwMode="auto">
              <a:xfrm>
                <a:off x="355" y="714"/>
                <a:ext cx="12" cy="12"/>
                <a:chOff x="355" y="714"/>
                <a:chExt cx="12" cy="12"/>
              </a:xfrm>
            </p:grpSpPr>
            <p:sp>
              <p:nvSpPr>
                <p:cNvPr id="22699" name="Freeform 32"/>
                <p:cNvSpPr>
                  <a:spLocks/>
                </p:cNvSpPr>
                <p:nvPr/>
              </p:nvSpPr>
              <p:spPr bwMode="auto">
                <a:xfrm>
                  <a:off x="355" y="720"/>
                  <a:ext cx="12" cy="1"/>
                </a:xfrm>
                <a:custGeom>
                  <a:avLst/>
                  <a:gdLst>
                    <a:gd name="T0" fmla="*/ 12 w 12"/>
                    <a:gd name="T1" fmla="*/ 0 h 1"/>
                    <a:gd name="T2" fmla="*/ 0 w 12"/>
                    <a:gd name="T3" fmla="*/ 0 h 1"/>
                    <a:gd name="T4" fmla="*/ 12 w 1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2"/>
                    <a:gd name="T10" fmla="*/ 0 h 1"/>
                    <a:gd name="T11" fmla="*/ 12 w 1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" h="1">
                      <a:moveTo>
                        <a:pt x="12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700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" y="714"/>
                  <a:ext cx="1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</p:grpSp>
        <p:sp>
          <p:nvSpPr>
            <p:cNvPr id="22662" name="Oval 36"/>
            <p:cNvSpPr>
              <a:spLocks noChangeArrowheads="1"/>
            </p:cNvSpPr>
            <p:nvPr/>
          </p:nvSpPr>
          <p:spPr bwMode="auto">
            <a:xfrm>
              <a:off x="234" y="386"/>
              <a:ext cx="163" cy="325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2663" name="Freeform 37"/>
            <p:cNvSpPr>
              <a:spLocks/>
            </p:cNvSpPr>
            <p:nvPr/>
          </p:nvSpPr>
          <p:spPr bwMode="auto">
            <a:xfrm>
              <a:off x="279" y="469"/>
              <a:ext cx="66" cy="27"/>
            </a:xfrm>
            <a:custGeom>
              <a:avLst/>
              <a:gdLst>
                <a:gd name="T0" fmla="*/ 0 w 66"/>
                <a:gd name="T1" fmla="*/ 24 h 27"/>
                <a:gd name="T2" fmla="*/ 11 w 66"/>
                <a:gd name="T3" fmla="*/ 27 h 27"/>
                <a:gd name="T4" fmla="*/ 13 w 66"/>
                <a:gd name="T5" fmla="*/ 20 h 27"/>
                <a:gd name="T6" fmla="*/ 7 w 66"/>
                <a:gd name="T7" fmla="*/ 20 h 27"/>
                <a:gd name="T8" fmla="*/ 11 w 66"/>
                <a:gd name="T9" fmla="*/ 24 h 27"/>
                <a:gd name="T10" fmla="*/ 13 w 66"/>
                <a:gd name="T11" fmla="*/ 20 h 27"/>
                <a:gd name="T12" fmla="*/ 15 w 66"/>
                <a:gd name="T13" fmla="*/ 17 h 27"/>
                <a:gd name="T14" fmla="*/ 17 w 66"/>
                <a:gd name="T15" fmla="*/ 15 h 27"/>
                <a:gd name="T16" fmla="*/ 13 w 66"/>
                <a:gd name="T17" fmla="*/ 10 h 27"/>
                <a:gd name="T18" fmla="*/ 15 w 66"/>
                <a:gd name="T19" fmla="*/ 16 h 27"/>
                <a:gd name="T20" fmla="*/ 19 w 66"/>
                <a:gd name="T21" fmla="*/ 14 h 27"/>
                <a:gd name="T22" fmla="*/ 23 w 66"/>
                <a:gd name="T23" fmla="*/ 13 h 27"/>
                <a:gd name="T24" fmla="*/ 20 w 66"/>
                <a:gd name="T25" fmla="*/ 8 h 27"/>
                <a:gd name="T26" fmla="*/ 20 w 66"/>
                <a:gd name="T27" fmla="*/ 14 h 27"/>
                <a:gd name="T28" fmla="*/ 25 w 66"/>
                <a:gd name="T29" fmla="*/ 13 h 27"/>
                <a:gd name="T30" fmla="*/ 33 w 66"/>
                <a:gd name="T31" fmla="*/ 12 h 27"/>
                <a:gd name="T32" fmla="*/ 32 w 66"/>
                <a:gd name="T33" fmla="*/ 6 h 27"/>
                <a:gd name="T34" fmla="*/ 32 w 66"/>
                <a:gd name="T35" fmla="*/ 12 h 27"/>
                <a:gd name="T36" fmla="*/ 37 w 66"/>
                <a:gd name="T37" fmla="*/ 12 h 27"/>
                <a:gd name="T38" fmla="*/ 40 w 66"/>
                <a:gd name="T39" fmla="*/ 13 h 27"/>
                <a:gd name="T40" fmla="*/ 45 w 66"/>
                <a:gd name="T41" fmla="*/ 13 h 27"/>
                <a:gd name="T42" fmla="*/ 45 w 66"/>
                <a:gd name="T43" fmla="*/ 7 h 27"/>
                <a:gd name="T44" fmla="*/ 43 w 66"/>
                <a:gd name="T45" fmla="*/ 13 h 27"/>
                <a:gd name="T46" fmla="*/ 47 w 66"/>
                <a:gd name="T47" fmla="*/ 14 h 27"/>
                <a:gd name="T48" fmla="*/ 50 w 66"/>
                <a:gd name="T49" fmla="*/ 16 h 27"/>
                <a:gd name="T50" fmla="*/ 53 w 66"/>
                <a:gd name="T51" fmla="*/ 17 h 27"/>
                <a:gd name="T52" fmla="*/ 56 w 66"/>
                <a:gd name="T53" fmla="*/ 12 h 27"/>
                <a:gd name="T54" fmla="*/ 52 w 66"/>
                <a:gd name="T55" fmla="*/ 17 h 27"/>
                <a:gd name="T56" fmla="*/ 54 w 66"/>
                <a:gd name="T57" fmla="*/ 21 h 27"/>
                <a:gd name="T58" fmla="*/ 58 w 66"/>
                <a:gd name="T59" fmla="*/ 17 h 27"/>
                <a:gd name="T60" fmla="*/ 52 w 66"/>
                <a:gd name="T61" fmla="*/ 17 h 27"/>
                <a:gd name="T62" fmla="*/ 55 w 66"/>
                <a:gd name="T63" fmla="*/ 23 h 27"/>
                <a:gd name="T64" fmla="*/ 66 w 66"/>
                <a:gd name="T65" fmla="*/ 19 h 27"/>
                <a:gd name="T66" fmla="*/ 64 w 66"/>
                <a:gd name="T67" fmla="*/ 17 h 27"/>
                <a:gd name="T68" fmla="*/ 63 w 66"/>
                <a:gd name="T69" fmla="*/ 12 h 27"/>
                <a:gd name="T70" fmla="*/ 60 w 66"/>
                <a:gd name="T71" fmla="*/ 8 h 27"/>
                <a:gd name="T72" fmla="*/ 59 w 66"/>
                <a:gd name="T73" fmla="*/ 7 h 27"/>
                <a:gd name="T74" fmla="*/ 55 w 66"/>
                <a:gd name="T75" fmla="*/ 5 h 27"/>
                <a:gd name="T76" fmla="*/ 52 w 66"/>
                <a:gd name="T77" fmla="*/ 3 h 27"/>
                <a:gd name="T78" fmla="*/ 48 w 66"/>
                <a:gd name="T79" fmla="*/ 2 h 27"/>
                <a:gd name="T80" fmla="*/ 45 w 66"/>
                <a:gd name="T81" fmla="*/ 1 h 27"/>
                <a:gd name="T82" fmla="*/ 40 w 66"/>
                <a:gd name="T83" fmla="*/ 1 h 27"/>
                <a:gd name="T84" fmla="*/ 37 w 66"/>
                <a:gd name="T85" fmla="*/ 0 h 27"/>
                <a:gd name="T86" fmla="*/ 33 w 66"/>
                <a:gd name="T87" fmla="*/ 0 h 27"/>
                <a:gd name="T88" fmla="*/ 32 w 66"/>
                <a:gd name="T89" fmla="*/ 0 h 27"/>
                <a:gd name="T90" fmla="*/ 25 w 66"/>
                <a:gd name="T91" fmla="*/ 1 h 27"/>
                <a:gd name="T92" fmla="*/ 20 w 66"/>
                <a:gd name="T93" fmla="*/ 2 h 27"/>
                <a:gd name="T94" fmla="*/ 18 w 66"/>
                <a:gd name="T95" fmla="*/ 2 h 27"/>
                <a:gd name="T96" fmla="*/ 14 w 66"/>
                <a:gd name="T97" fmla="*/ 3 h 27"/>
                <a:gd name="T98" fmla="*/ 10 w 66"/>
                <a:gd name="T99" fmla="*/ 5 h 27"/>
                <a:gd name="T100" fmla="*/ 8 w 66"/>
                <a:gd name="T101" fmla="*/ 6 h 27"/>
                <a:gd name="T102" fmla="*/ 6 w 66"/>
                <a:gd name="T103" fmla="*/ 8 h 27"/>
                <a:gd name="T104" fmla="*/ 4 w 66"/>
                <a:gd name="T105" fmla="*/ 11 h 27"/>
                <a:gd name="T106" fmla="*/ 2 w 66"/>
                <a:gd name="T107" fmla="*/ 15 h 27"/>
                <a:gd name="T108" fmla="*/ 1 w 66"/>
                <a:gd name="T109" fmla="*/ 20 h 27"/>
                <a:gd name="T110" fmla="*/ 1 w 66"/>
                <a:gd name="T111" fmla="*/ 20 h 27"/>
                <a:gd name="T112" fmla="*/ 0 w 66"/>
                <a:gd name="T113" fmla="*/ 24 h 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27"/>
                <a:gd name="T173" fmla="*/ 66 w 66"/>
                <a:gd name="T174" fmla="*/ 27 h 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27">
                  <a:moveTo>
                    <a:pt x="0" y="24"/>
                  </a:moveTo>
                  <a:lnTo>
                    <a:pt x="11" y="27"/>
                  </a:lnTo>
                  <a:lnTo>
                    <a:pt x="13" y="20"/>
                  </a:lnTo>
                  <a:lnTo>
                    <a:pt x="7" y="20"/>
                  </a:lnTo>
                  <a:lnTo>
                    <a:pt x="11" y="24"/>
                  </a:lnTo>
                  <a:lnTo>
                    <a:pt x="13" y="20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3" y="10"/>
                  </a:lnTo>
                  <a:lnTo>
                    <a:pt x="15" y="16"/>
                  </a:lnTo>
                  <a:lnTo>
                    <a:pt x="19" y="14"/>
                  </a:lnTo>
                  <a:lnTo>
                    <a:pt x="23" y="13"/>
                  </a:lnTo>
                  <a:lnTo>
                    <a:pt x="20" y="8"/>
                  </a:lnTo>
                  <a:lnTo>
                    <a:pt x="20" y="14"/>
                  </a:lnTo>
                  <a:lnTo>
                    <a:pt x="25" y="13"/>
                  </a:lnTo>
                  <a:lnTo>
                    <a:pt x="33" y="12"/>
                  </a:lnTo>
                  <a:lnTo>
                    <a:pt x="32" y="6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40" y="13"/>
                  </a:lnTo>
                  <a:lnTo>
                    <a:pt x="45" y="13"/>
                  </a:lnTo>
                  <a:lnTo>
                    <a:pt x="45" y="7"/>
                  </a:lnTo>
                  <a:lnTo>
                    <a:pt x="43" y="13"/>
                  </a:lnTo>
                  <a:lnTo>
                    <a:pt x="47" y="14"/>
                  </a:lnTo>
                  <a:lnTo>
                    <a:pt x="50" y="16"/>
                  </a:lnTo>
                  <a:lnTo>
                    <a:pt x="53" y="17"/>
                  </a:lnTo>
                  <a:lnTo>
                    <a:pt x="56" y="12"/>
                  </a:lnTo>
                  <a:lnTo>
                    <a:pt x="52" y="17"/>
                  </a:lnTo>
                  <a:lnTo>
                    <a:pt x="54" y="21"/>
                  </a:lnTo>
                  <a:lnTo>
                    <a:pt x="58" y="17"/>
                  </a:lnTo>
                  <a:lnTo>
                    <a:pt x="52" y="17"/>
                  </a:lnTo>
                  <a:lnTo>
                    <a:pt x="55" y="23"/>
                  </a:lnTo>
                  <a:lnTo>
                    <a:pt x="66" y="19"/>
                  </a:lnTo>
                  <a:lnTo>
                    <a:pt x="64" y="17"/>
                  </a:lnTo>
                  <a:lnTo>
                    <a:pt x="63" y="12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5" y="5"/>
                  </a:lnTo>
                  <a:lnTo>
                    <a:pt x="52" y="3"/>
                  </a:lnTo>
                  <a:lnTo>
                    <a:pt x="48" y="2"/>
                  </a:lnTo>
                  <a:lnTo>
                    <a:pt x="45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1" y="2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64" name="Freeform 38"/>
            <p:cNvSpPr>
              <a:spLocks/>
            </p:cNvSpPr>
            <p:nvPr/>
          </p:nvSpPr>
          <p:spPr bwMode="auto">
            <a:xfrm>
              <a:off x="350" y="462"/>
              <a:ext cx="42" cy="29"/>
            </a:xfrm>
            <a:custGeom>
              <a:avLst/>
              <a:gdLst>
                <a:gd name="T0" fmla="*/ 11 w 42"/>
                <a:gd name="T1" fmla="*/ 29 h 29"/>
                <a:gd name="T2" fmla="*/ 7 w 42"/>
                <a:gd name="T3" fmla="*/ 22 h 29"/>
                <a:gd name="T4" fmla="*/ 13 w 42"/>
                <a:gd name="T5" fmla="*/ 22 h 29"/>
                <a:gd name="T6" fmla="*/ 17 w 42"/>
                <a:gd name="T7" fmla="*/ 17 h 29"/>
                <a:gd name="T8" fmla="*/ 15 w 42"/>
                <a:gd name="T9" fmla="*/ 18 h 29"/>
                <a:gd name="T10" fmla="*/ 23 w 42"/>
                <a:gd name="T11" fmla="*/ 15 h 29"/>
                <a:gd name="T12" fmla="*/ 20 w 42"/>
                <a:gd name="T13" fmla="*/ 16 h 29"/>
                <a:gd name="T14" fmla="*/ 33 w 42"/>
                <a:gd name="T15" fmla="*/ 14 h 29"/>
                <a:gd name="T16" fmla="*/ 32 w 42"/>
                <a:gd name="T17" fmla="*/ 14 h 29"/>
                <a:gd name="T18" fmla="*/ 38 w 42"/>
                <a:gd name="T19" fmla="*/ 14 h 29"/>
                <a:gd name="T20" fmla="*/ 40 w 42"/>
                <a:gd name="T21" fmla="*/ 12 h 29"/>
                <a:gd name="T22" fmla="*/ 40 w 42"/>
                <a:gd name="T23" fmla="*/ 4 h 29"/>
                <a:gd name="T24" fmla="*/ 37 w 42"/>
                <a:gd name="T25" fmla="*/ 2 h 29"/>
                <a:gd name="T26" fmla="*/ 33 w 42"/>
                <a:gd name="T27" fmla="*/ 1 h 29"/>
                <a:gd name="T28" fmla="*/ 29 w 42"/>
                <a:gd name="T29" fmla="*/ 0 h 29"/>
                <a:gd name="T30" fmla="*/ 25 w 42"/>
                <a:gd name="T31" fmla="*/ 2 h 29"/>
                <a:gd name="T32" fmla="*/ 23 w 42"/>
                <a:gd name="T33" fmla="*/ 7 h 29"/>
                <a:gd name="T34" fmla="*/ 27 w 42"/>
                <a:gd name="T35" fmla="*/ 13 h 29"/>
                <a:gd name="T36" fmla="*/ 35 w 42"/>
                <a:gd name="T37" fmla="*/ 4 h 29"/>
                <a:gd name="T38" fmla="*/ 34 w 42"/>
                <a:gd name="T39" fmla="*/ 3 h 29"/>
                <a:gd name="T40" fmla="*/ 35 w 42"/>
                <a:gd name="T41" fmla="*/ 7 h 29"/>
                <a:gd name="T42" fmla="*/ 32 w 42"/>
                <a:gd name="T43" fmla="*/ 12 h 29"/>
                <a:gd name="T44" fmla="*/ 35 w 42"/>
                <a:gd name="T45" fmla="*/ 6 h 29"/>
                <a:gd name="T46" fmla="*/ 29 w 42"/>
                <a:gd name="T47" fmla="*/ 12 h 29"/>
                <a:gd name="T48" fmla="*/ 33 w 42"/>
                <a:gd name="T49" fmla="*/ 13 h 29"/>
                <a:gd name="T50" fmla="*/ 30 w 42"/>
                <a:gd name="T51" fmla="*/ 12 h 29"/>
                <a:gd name="T52" fmla="*/ 33 w 42"/>
                <a:gd name="T53" fmla="*/ 13 h 29"/>
                <a:gd name="T54" fmla="*/ 30 w 42"/>
                <a:gd name="T55" fmla="*/ 8 h 29"/>
                <a:gd name="T56" fmla="*/ 36 w 42"/>
                <a:gd name="T57" fmla="*/ 8 h 29"/>
                <a:gd name="T58" fmla="*/ 33 w 42"/>
                <a:gd name="T59" fmla="*/ 3 h 29"/>
                <a:gd name="T60" fmla="*/ 35 w 42"/>
                <a:gd name="T61" fmla="*/ 2 h 29"/>
                <a:gd name="T62" fmla="*/ 32 w 42"/>
                <a:gd name="T63" fmla="*/ 2 h 29"/>
                <a:gd name="T64" fmla="*/ 20 w 42"/>
                <a:gd name="T65" fmla="*/ 4 h 29"/>
                <a:gd name="T66" fmla="*/ 14 w 42"/>
                <a:gd name="T67" fmla="*/ 5 h 29"/>
                <a:gd name="T68" fmla="*/ 8 w 42"/>
                <a:gd name="T69" fmla="*/ 8 h 29"/>
                <a:gd name="T70" fmla="*/ 4 w 42"/>
                <a:gd name="T71" fmla="*/ 13 h 29"/>
                <a:gd name="T72" fmla="*/ 1 w 42"/>
                <a:gd name="T73" fmla="*/ 22 h 29"/>
                <a:gd name="T74" fmla="*/ 0 w 42"/>
                <a:gd name="T75" fmla="*/ 26 h 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"/>
                <a:gd name="T115" fmla="*/ 0 h 29"/>
                <a:gd name="T116" fmla="*/ 42 w 42"/>
                <a:gd name="T117" fmla="*/ 29 h 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" h="29">
                  <a:moveTo>
                    <a:pt x="0" y="26"/>
                  </a:moveTo>
                  <a:lnTo>
                    <a:pt x="11" y="29"/>
                  </a:lnTo>
                  <a:lnTo>
                    <a:pt x="13" y="22"/>
                  </a:lnTo>
                  <a:lnTo>
                    <a:pt x="7" y="22"/>
                  </a:lnTo>
                  <a:lnTo>
                    <a:pt x="11" y="26"/>
                  </a:lnTo>
                  <a:lnTo>
                    <a:pt x="13" y="22"/>
                  </a:lnTo>
                  <a:lnTo>
                    <a:pt x="15" y="19"/>
                  </a:lnTo>
                  <a:lnTo>
                    <a:pt x="17" y="17"/>
                  </a:lnTo>
                  <a:lnTo>
                    <a:pt x="13" y="12"/>
                  </a:lnTo>
                  <a:lnTo>
                    <a:pt x="15" y="18"/>
                  </a:lnTo>
                  <a:lnTo>
                    <a:pt x="19" y="16"/>
                  </a:lnTo>
                  <a:lnTo>
                    <a:pt x="23" y="15"/>
                  </a:lnTo>
                  <a:lnTo>
                    <a:pt x="20" y="10"/>
                  </a:lnTo>
                  <a:lnTo>
                    <a:pt x="20" y="16"/>
                  </a:lnTo>
                  <a:lnTo>
                    <a:pt x="25" y="15"/>
                  </a:lnTo>
                  <a:lnTo>
                    <a:pt x="33" y="1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5" y="14"/>
                  </a:lnTo>
                  <a:lnTo>
                    <a:pt x="38" y="14"/>
                  </a:lnTo>
                  <a:lnTo>
                    <a:pt x="38" y="13"/>
                  </a:lnTo>
                  <a:lnTo>
                    <a:pt x="40" y="12"/>
                  </a:lnTo>
                  <a:lnTo>
                    <a:pt x="42" y="8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7" y="13"/>
                  </a:lnTo>
                  <a:lnTo>
                    <a:pt x="29" y="14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34" y="3"/>
                  </a:lnTo>
                  <a:lnTo>
                    <a:pt x="29" y="7"/>
                  </a:lnTo>
                  <a:lnTo>
                    <a:pt x="35" y="7"/>
                  </a:lnTo>
                  <a:lnTo>
                    <a:pt x="35" y="6"/>
                  </a:lnTo>
                  <a:lnTo>
                    <a:pt x="32" y="12"/>
                  </a:lnTo>
                  <a:lnTo>
                    <a:pt x="33" y="11"/>
                  </a:lnTo>
                  <a:lnTo>
                    <a:pt x="35" y="6"/>
                  </a:lnTo>
                  <a:lnTo>
                    <a:pt x="29" y="6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3" y="7"/>
                  </a:lnTo>
                  <a:lnTo>
                    <a:pt x="30" y="12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2" y="4"/>
                  </a:lnTo>
                  <a:lnTo>
                    <a:pt x="30" y="8"/>
                  </a:lnTo>
                  <a:lnTo>
                    <a:pt x="32" y="12"/>
                  </a:lnTo>
                  <a:lnTo>
                    <a:pt x="36" y="8"/>
                  </a:lnTo>
                  <a:lnTo>
                    <a:pt x="33" y="2"/>
                  </a:lnTo>
                  <a:lnTo>
                    <a:pt x="33" y="3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25" y="3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665" name="Group 41"/>
            <p:cNvGrpSpPr>
              <a:grpSpLocks/>
            </p:cNvGrpSpPr>
            <p:nvPr/>
          </p:nvGrpSpPr>
          <p:grpSpPr bwMode="auto">
            <a:xfrm>
              <a:off x="354" y="519"/>
              <a:ext cx="138" cy="62"/>
              <a:chOff x="354" y="519"/>
              <a:chExt cx="138" cy="62"/>
            </a:xfrm>
          </p:grpSpPr>
          <p:sp>
            <p:nvSpPr>
              <p:cNvPr id="22694" name="Freeform 39"/>
              <p:cNvSpPr>
                <a:spLocks/>
              </p:cNvSpPr>
              <p:nvPr/>
            </p:nvSpPr>
            <p:spPr bwMode="auto">
              <a:xfrm>
                <a:off x="356" y="525"/>
                <a:ext cx="130" cy="50"/>
              </a:xfrm>
              <a:custGeom>
                <a:avLst/>
                <a:gdLst>
                  <a:gd name="T0" fmla="*/ 0 w 130"/>
                  <a:gd name="T1" fmla="*/ 15 h 50"/>
                  <a:gd name="T2" fmla="*/ 21 w 130"/>
                  <a:gd name="T3" fmla="*/ 7 h 50"/>
                  <a:gd name="T4" fmla="*/ 33 w 130"/>
                  <a:gd name="T5" fmla="*/ 3 h 50"/>
                  <a:gd name="T6" fmla="*/ 45 w 130"/>
                  <a:gd name="T7" fmla="*/ 1 h 50"/>
                  <a:gd name="T8" fmla="*/ 59 w 130"/>
                  <a:gd name="T9" fmla="*/ 0 h 50"/>
                  <a:gd name="T10" fmla="*/ 75 w 130"/>
                  <a:gd name="T11" fmla="*/ 0 h 50"/>
                  <a:gd name="T12" fmla="*/ 90 w 130"/>
                  <a:gd name="T13" fmla="*/ 1 h 50"/>
                  <a:gd name="T14" fmla="*/ 97 w 130"/>
                  <a:gd name="T15" fmla="*/ 2 h 50"/>
                  <a:gd name="T16" fmla="*/ 103 w 130"/>
                  <a:gd name="T17" fmla="*/ 3 h 50"/>
                  <a:gd name="T18" fmla="*/ 114 w 130"/>
                  <a:gd name="T19" fmla="*/ 6 h 50"/>
                  <a:gd name="T20" fmla="*/ 123 w 130"/>
                  <a:gd name="T21" fmla="*/ 11 h 50"/>
                  <a:gd name="T22" fmla="*/ 127 w 130"/>
                  <a:gd name="T23" fmla="*/ 13 h 50"/>
                  <a:gd name="T24" fmla="*/ 129 w 130"/>
                  <a:gd name="T25" fmla="*/ 16 h 50"/>
                  <a:gd name="T26" fmla="*/ 130 w 130"/>
                  <a:gd name="T27" fmla="*/ 19 h 50"/>
                  <a:gd name="T28" fmla="*/ 129 w 130"/>
                  <a:gd name="T29" fmla="*/ 21 h 50"/>
                  <a:gd name="T30" fmla="*/ 126 w 130"/>
                  <a:gd name="T31" fmla="*/ 24 h 50"/>
                  <a:gd name="T32" fmla="*/ 121 w 130"/>
                  <a:gd name="T33" fmla="*/ 26 h 50"/>
                  <a:gd name="T34" fmla="*/ 115 w 130"/>
                  <a:gd name="T35" fmla="*/ 29 h 50"/>
                  <a:gd name="T36" fmla="*/ 107 w 130"/>
                  <a:gd name="T37" fmla="*/ 31 h 50"/>
                  <a:gd name="T38" fmla="*/ 90 w 130"/>
                  <a:gd name="T39" fmla="*/ 36 h 50"/>
                  <a:gd name="T40" fmla="*/ 81 w 130"/>
                  <a:gd name="T41" fmla="*/ 38 h 50"/>
                  <a:gd name="T42" fmla="*/ 73 w 130"/>
                  <a:gd name="T43" fmla="*/ 40 h 50"/>
                  <a:gd name="T44" fmla="*/ 65 w 130"/>
                  <a:gd name="T45" fmla="*/ 42 h 50"/>
                  <a:gd name="T46" fmla="*/ 56 w 130"/>
                  <a:gd name="T47" fmla="*/ 43 h 50"/>
                  <a:gd name="T48" fmla="*/ 39 w 130"/>
                  <a:gd name="T49" fmla="*/ 46 h 50"/>
                  <a:gd name="T50" fmla="*/ 30 w 130"/>
                  <a:gd name="T51" fmla="*/ 47 h 50"/>
                  <a:gd name="T52" fmla="*/ 23 w 130"/>
                  <a:gd name="T53" fmla="*/ 48 h 50"/>
                  <a:gd name="T54" fmla="*/ 17 w 130"/>
                  <a:gd name="T55" fmla="*/ 49 h 50"/>
                  <a:gd name="T56" fmla="*/ 12 w 130"/>
                  <a:gd name="T57" fmla="*/ 50 h 50"/>
                  <a:gd name="T58" fmla="*/ 0 w 130"/>
                  <a:gd name="T59" fmla="*/ 15 h 5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30"/>
                  <a:gd name="T91" fmla="*/ 0 h 50"/>
                  <a:gd name="T92" fmla="*/ 130 w 130"/>
                  <a:gd name="T93" fmla="*/ 50 h 5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30" h="50">
                    <a:moveTo>
                      <a:pt x="0" y="15"/>
                    </a:moveTo>
                    <a:lnTo>
                      <a:pt x="21" y="7"/>
                    </a:lnTo>
                    <a:lnTo>
                      <a:pt x="33" y="3"/>
                    </a:lnTo>
                    <a:lnTo>
                      <a:pt x="45" y="1"/>
                    </a:lnTo>
                    <a:lnTo>
                      <a:pt x="59" y="0"/>
                    </a:lnTo>
                    <a:lnTo>
                      <a:pt x="75" y="0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3" y="3"/>
                    </a:lnTo>
                    <a:lnTo>
                      <a:pt x="114" y="6"/>
                    </a:lnTo>
                    <a:lnTo>
                      <a:pt x="123" y="11"/>
                    </a:lnTo>
                    <a:lnTo>
                      <a:pt x="127" y="13"/>
                    </a:lnTo>
                    <a:lnTo>
                      <a:pt x="129" y="16"/>
                    </a:lnTo>
                    <a:lnTo>
                      <a:pt x="130" y="19"/>
                    </a:lnTo>
                    <a:lnTo>
                      <a:pt x="129" y="21"/>
                    </a:lnTo>
                    <a:lnTo>
                      <a:pt x="126" y="24"/>
                    </a:lnTo>
                    <a:lnTo>
                      <a:pt x="121" y="26"/>
                    </a:lnTo>
                    <a:lnTo>
                      <a:pt x="115" y="29"/>
                    </a:lnTo>
                    <a:lnTo>
                      <a:pt x="107" y="31"/>
                    </a:lnTo>
                    <a:lnTo>
                      <a:pt x="90" y="36"/>
                    </a:lnTo>
                    <a:lnTo>
                      <a:pt x="81" y="38"/>
                    </a:lnTo>
                    <a:lnTo>
                      <a:pt x="73" y="40"/>
                    </a:lnTo>
                    <a:lnTo>
                      <a:pt x="65" y="42"/>
                    </a:lnTo>
                    <a:lnTo>
                      <a:pt x="56" y="43"/>
                    </a:lnTo>
                    <a:lnTo>
                      <a:pt x="39" y="46"/>
                    </a:lnTo>
                    <a:lnTo>
                      <a:pt x="30" y="47"/>
                    </a:lnTo>
                    <a:lnTo>
                      <a:pt x="23" y="48"/>
                    </a:lnTo>
                    <a:lnTo>
                      <a:pt x="17" y="49"/>
                    </a:lnTo>
                    <a:lnTo>
                      <a:pt x="12" y="5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95" name="Freeform 40"/>
              <p:cNvSpPr>
                <a:spLocks/>
              </p:cNvSpPr>
              <p:nvPr/>
            </p:nvSpPr>
            <p:spPr bwMode="auto">
              <a:xfrm>
                <a:off x="354" y="519"/>
                <a:ext cx="138" cy="62"/>
              </a:xfrm>
              <a:custGeom>
                <a:avLst/>
                <a:gdLst>
                  <a:gd name="T0" fmla="*/ 5 w 138"/>
                  <a:gd name="T1" fmla="*/ 27 h 62"/>
                  <a:gd name="T2" fmla="*/ 37 w 138"/>
                  <a:gd name="T3" fmla="*/ 15 h 62"/>
                  <a:gd name="T4" fmla="*/ 35 w 138"/>
                  <a:gd name="T5" fmla="*/ 15 h 62"/>
                  <a:gd name="T6" fmla="*/ 61 w 138"/>
                  <a:gd name="T7" fmla="*/ 12 h 62"/>
                  <a:gd name="T8" fmla="*/ 92 w 138"/>
                  <a:gd name="T9" fmla="*/ 13 h 62"/>
                  <a:gd name="T10" fmla="*/ 99 w 138"/>
                  <a:gd name="T11" fmla="*/ 8 h 62"/>
                  <a:gd name="T12" fmla="*/ 104 w 138"/>
                  <a:gd name="T13" fmla="*/ 15 h 62"/>
                  <a:gd name="T14" fmla="*/ 123 w 138"/>
                  <a:gd name="T15" fmla="*/ 22 h 62"/>
                  <a:gd name="T16" fmla="*/ 121 w 138"/>
                  <a:gd name="T17" fmla="*/ 21 h 62"/>
                  <a:gd name="T18" fmla="*/ 127 w 138"/>
                  <a:gd name="T19" fmla="*/ 27 h 62"/>
                  <a:gd name="T20" fmla="*/ 125 w 138"/>
                  <a:gd name="T21" fmla="*/ 22 h 62"/>
                  <a:gd name="T22" fmla="*/ 132 w 138"/>
                  <a:gd name="T23" fmla="*/ 25 h 62"/>
                  <a:gd name="T24" fmla="*/ 127 w 138"/>
                  <a:gd name="T25" fmla="*/ 23 h 62"/>
                  <a:gd name="T26" fmla="*/ 124 w 138"/>
                  <a:gd name="T27" fmla="*/ 25 h 62"/>
                  <a:gd name="T28" fmla="*/ 126 w 138"/>
                  <a:gd name="T29" fmla="*/ 24 h 62"/>
                  <a:gd name="T30" fmla="*/ 114 w 138"/>
                  <a:gd name="T31" fmla="*/ 29 h 62"/>
                  <a:gd name="T32" fmla="*/ 89 w 138"/>
                  <a:gd name="T33" fmla="*/ 36 h 62"/>
                  <a:gd name="T34" fmla="*/ 74 w 138"/>
                  <a:gd name="T35" fmla="*/ 41 h 62"/>
                  <a:gd name="T36" fmla="*/ 67 w 138"/>
                  <a:gd name="T37" fmla="*/ 48 h 62"/>
                  <a:gd name="T38" fmla="*/ 58 w 138"/>
                  <a:gd name="T39" fmla="*/ 43 h 62"/>
                  <a:gd name="T40" fmla="*/ 32 w 138"/>
                  <a:gd name="T41" fmla="*/ 47 h 62"/>
                  <a:gd name="T42" fmla="*/ 19 w 138"/>
                  <a:gd name="T43" fmla="*/ 49 h 62"/>
                  <a:gd name="T44" fmla="*/ 15 w 138"/>
                  <a:gd name="T45" fmla="*/ 62 h 62"/>
                  <a:gd name="T46" fmla="*/ 25 w 138"/>
                  <a:gd name="T47" fmla="*/ 60 h 62"/>
                  <a:gd name="T48" fmla="*/ 41 w 138"/>
                  <a:gd name="T49" fmla="*/ 58 h 62"/>
                  <a:gd name="T50" fmla="*/ 67 w 138"/>
                  <a:gd name="T51" fmla="*/ 54 h 62"/>
                  <a:gd name="T52" fmla="*/ 77 w 138"/>
                  <a:gd name="T53" fmla="*/ 52 h 62"/>
                  <a:gd name="T54" fmla="*/ 94 w 138"/>
                  <a:gd name="T55" fmla="*/ 47 h 62"/>
                  <a:gd name="T56" fmla="*/ 119 w 138"/>
                  <a:gd name="T57" fmla="*/ 40 h 62"/>
                  <a:gd name="T58" fmla="*/ 131 w 138"/>
                  <a:gd name="T59" fmla="*/ 35 h 62"/>
                  <a:gd name="T60" fmla="*/ 136 w 138"/>
                  <a:gd name="T61" fmla="*/ 31 h 62"/>
                  <a:gd name="T62" fmla="*/ 135 w 138"/>
                  <a:gd name="T63" fmla="*/ 32 h 62"/>
                  <a:gd name="T64" fmla="*/ 138 w 138"/>
                  <a:gd name="T65" fmla="*/ 25 h 62"/>
                  <a:gd name="T66" fmla="*/ 137 w 138"/>
                  <a:gd name="T67" fmla="*/ 22 h 62"/>
                  <a:gd name="T68" fmla="*/ 133 w 138"/>
                  <a:gd name="T69" fmla="*/ 15 h 62"/>
                  <a:gd name="T70" fmla="*/ 128 w 138"/>
                  <a:gd name="T71" fmla="*/ 11 h 62"/>
                  <a:gd name="T72" fmla="*/ 106 w 138"/>
                  <a:gd name="T73" fmla="*/ 3 h 62"/>
                  <a:gd name="T74" fmla="*/ 99 w 138"/>
                  <a:gd name="T75" fmla="*/ 2 h 62"/>
                  <a:gd name="T76" fmla="*/ 77 w 138"/>
                  <a:gd name="T77" fmla="*/ 0 h 62"/>
                  <a:gd name="T78" fmla="*/ 47 w 138"/>
                  <a:gd name="T79" fmla="*/ 1 h 62"/>
                  <a:gd name="T80" fmla="*/ 32 w 138"/>
                  <a:gd name="T81" fmla="*/ 4 h 62"/>
                  <a:gd name="T82" fmla="*/ 0 w 138"/>
                  <a:gd name="T83" fmla="*/ 16 h 6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62"/>
                  <a:gd name="T128" fmla="*/ 138 w 138"/>
                  <a:gd name="T129" fmla="*/ 62 h 6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62">
                    <a:moveTo>
                      <a:pt x="0" y="16"/>
                    </a:moveTo>
                    <a:lnTo>
                      <a:pt x="5" y="27"/>
                    </a:lnTo>
                    <a:lnTo>
                      <a:pt x="26" y="18"/>
                    </a:lnTo>
                    <a:lnTo>
                      <a:pt x="37" y="15"/>
                    </a:lnTo>
                    <a:lnTo>
                      <a:pt x="35" y="9"/>
                    </a:lnTo>
                    <a:lnTo>
                      <a:pt x="35" y="15"/>
                    </a:lnTo>
                    <a:lnTo>
                      <a:pt x="48" y="13"/>
                    </a:lnTo>
                    <a:lnTo>
                      <a:pt x="61" y="12"/>
                    </a:lnTo>
                    <a:lnTo>
                      <a:pt x="77" y="12"/>
                    </a:lnTo>
                    <a:lnTo>
                      <a:pt x="92" y="13"/>
                    </a:lnTo>
                    <a:lnTo>
                      <a:pt x="99" y="14"/>
                    </a:lnTo>
                    <a:lnTo>
                      <a:pt x="99" y="8"/>
                    </a:lnTo>
                    <a:lnTo>
                      <a:pt x="97" y="14"/>
                    </a:lnTo>
                    <a:lnTo>
                      <a:pt x="104" y="15"/>
                    </a:lnTo>
                    <a:lnTo>
                      <a:pt x="113" y="18"/>
                    </a:lnTo>
                    <a:lnTo>
                      <a:pt x="123" y="22"/>
                    </a:lnTo>
                    <a:lnTo>
                      <a:pt x="125" y="17"/>
                    </a:lnTo>
                    <a:lnTo>
                      <a:pt x="121" y="21"/>
                    </a:lnTo>
                    <a:lnTo>
                      <a:pt x="124" y="24"/>
                    </a:lnTo>
                    <a:lnTo>
                      <a:pt x="127" y="27"/>
                    </a:lnTo>
                    <a:lnTo>
                      <a:pt x="131" y="22"/>
                    </a:lnTo>
                    <a:lnTo>
                      <a:pt x="125" y="22"/>
                    </a:lnTo>
                    <a:lnTo>
                      <a:pt x="126" y="25"/>
                    </a:lnTo>
                    <a:lnTo>
                      <a:pt x="132" y="25"/>
                    </a:lnTo>
                    <a:lnTo>
                      <a:pt x="127" y="20"/>
                    </a:lnTo>
                    <a:lnTo>
                      <a:pt x="127" y="23"/>
                    </a:lnTo>
                    <a:lnTo>
                      <a:pt x="127" y="24"/>
                    </a:lnTo>
                    <a:lnTo>
                      <a:pt x="124" y="25"/>
                    </a:lnTo>
                    <a:lnTo>
                      <a:pt x="128" y="30"/>
                    </a:lnTo>
                    <a:lnTo>
                      <a:pt x="126" y="24"/>
                    </a:lnTo>
                    <a:lnTo>
                      <a:pt x="121" y="27"/>
                    </a:lnTo>
                    <a:lnTo>
                      <a:pt x="114" y="29"/>
                    </a:lnTo>
                    <a:lnTo>
                      <a:pt x="107" y="32"/>
                    </a:lnTo>
                    <a:lnTo>
                      <a:pt x="89" y="36"/>
                    </a:lnTo>
                    <a:lnTo>
                      <a:pt x="81" y="39"/>
                    </a:lnTo>
                    <a:lnTo>
                      <a:pt x="74" y="41"/>
                    </a:lnTo>
                    <a:lnTo>
                      <a:pt x="65" y="42"/>
                    </a:lnTo>
                    <a:lnTo>
                      <a:pt x="67" y="48"/>
                    </a:lnTo>
                    <a:lnTo>
                      <a:pt x="67" y="42"/>
                    </a:lnTo>
                    <a:lnTo>
                      <a:pt x="58" y="43"/>
                    </a:lnTo>
                    <a:lnTo>
                      <a:pt x="41" y="46"/>
                    </a:lnTo>
                    <a:lnTo>
                      <a:pt x="32" y="47"/>
                    </a:lnTo>
                    <a:lnTo>
                      <a:pt x="25" y="48"/>
                    </a:lnTo>
                    <a:lnTo>
                      <a:pt x="19" y="49"/>
                    </a:lnTo>
                    <a:lnTo>
                      <a:pt x="13" y="50"/>
                    </a:lnTo>
                    <a:lnTo>
                      <a:pt x="15" y="62"/>
                    </a:lnTo>
                    <a:lnTo>
                      <a:pt x="19" y="61"/>
                    </a:lnTo>
                    <a:lnTo>
                      <a:pt x="25" y="60"/>
                    </a:lnTo>
                    <a:lnTo>
                      <a:pt x="32" y="59"/>
                    </a:lnTo>
                    <a:lnTo>
                      <a:pt x="41" y="58"/>
                    </a:lnTo>
                    <a:lnTo>
                      <a:pt x="58" y="55"/>
                    </a:lnTo>
                    <a:lnTo>
                      <a:pt x="67" y="54"/>
                    </a:lnTo>
                    <a:lnTo>
                      <a:pt x="70" y="53"/>
                    </a:lnTo>
                    <a:lnTo>
                      <a:pt x="77" y="52"/>
                    </a:lnTo>
                    <a:lnTo>
                      <a:pt x="86" y="50"/>
                    </a:lnTo>
                    <a:lnTo>
                      <a:pt x="94" y="47"/>
                    </a:lnTo>
                    <a:lnTo>
                      <a:pt x="112" y="43"/>
                    </a:lnTo>
                    <a:lnTo>
                      <a:pt x="119" y="40"/>
                    </a:lnTo>
                    <a:lnTo>
                      <a:pt x="126" y="38"/>
                    </a:lnTo>
                    <a:lnTo>
                      <a:pt x="131" y="35"/>
                    </a:lnTo>
                    <a:lnTo>
                      <a:pt x="133" y="34"/>
                    </a:lnTo>
                    <a:lnTo>
                      <a:pt x="136" y="31"/>
                    </a:lnTo>
                    <a:lnTo>
                      <a:pt x="131" y="27"/>
                    </a:lnTo>
                    <a:lnTo>
                      <a:pt x="135" y="32"/>
                    </a:lnTo>
                    <a:lnTo>
                      <a:pt x="136" y="29"/>
                    </a:lnTo>
                    <a:lnTo>
                      <a:pt x="138" y="25"/>
                    </a:lnTo>
                    <a:lnTo>
                      <a:pt x="137" y="22"/>
                    </a:lnTo>
                    <a:lnTo>
                      <a:pt x="136" y="18"/>
                    </a:lnTo>
                    <a:lnTo>
                      <a:pt x="133" y="15"/>
                    </a:lnTo>
                    <a:lnTo>
                      <a:pt x="130" y="12"/>
                    </a:lnTo>
                    <a:lnTo>
                      <a:pt x="128" y="11"/>
                    </a:lnTo>
                    <a:lnTo>
                      <a:pt x="118" y="7"/>
                    </a:lnTo>
                    <a:lnTo>
                      <a:pt x="106" y="3"/>
                    </a:lnTo>
                    <a:lnTo>
                      <a:pt x="102" y="3"/>
                    </a:lnTo>
                    <a:lnTo>
                      <a:pt x="99" y="2"/>
                    </a:lnTo>
                    <a:lnTo>
                      <a:pt x="92" y="1"/>
                    </a:lnTo>
                    <a:lnTo>
                      <a:pt x="77" y="0"/>
                    </a:lnTo>
                    <a:lnTo>
                      <a:pt x="61" y="0"/>
                    </a:lnTo>
                    <a:lnTo>
                      <a:pt x="47" y="1"/>
                    </a:lnTo>
                    <a:lnTo>
                      <a:pt x="35" y="3"/>
                    </a:lnTo>
                    <a:lnTo>
                      <a:pt x="32" y="4"/>
                    </a:lnTo>
                    <a:lnTo>
                      <a:pt x="21" y="7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666" name="Freeform 42"/>
            <p:cNvSpPr>
              <a:spLocks/>
            </p:cNvSpPr>
            <p:nvPr/>
          </p:nvSpPr>
          <p:spPr bwMode="auto">
            <a:xfrm>
              <a:off x="327" y="610"/>
              <a:ext cx="58" cy="28"/>
            </a:xfrm>
            <a:custGeom>
              <a:avLst/>
              <a:gdLst>
                <a:gd name="T0" fmla="*/ 0 w 58"/>
                <a:gd name="T1" fmla="*/ 23 h 28"/>
                <a:gd name="T2" fmla="*/ 10 w 58"/>
                <a:gd name="T3" fmla="*/ 28 h 28"/>
                <a:gd name="T4" fmla="*/ 13 w 58"/>
                <a:gd name="T5" fmla="*/ 24 h 28"/>
                <a:gd name="T6" fmla="*/ 19 w 58"/>
                <a:gd name="T7" fmla="*/ 19 h 28"/>
                <a:gd name="T8" fmla="*/ 14 w 58"/>
                <a:gd name="T9" fmla="*/ 15 h 28"/>
                <a:gd name="T10" fmla="*/ 17 w 58"/>
                <a:gd name="T11" fmla="*/ 20 h 28"/>
                <a:gd name="T12" fmla="*/ 23 w 58"/>
                <a:gd name="T13" fmla="*/ 16 h 28"/>
                <a:gd name="T14" fmla="*/ 21 w 58"/>
                <a:gd name="T15" fmla="*/ 11 h 28"/>
                <a:gd name="T16" fmla="*/ 21 w 58"/>
                <a:gd name="T17" fmla="*/ 17 h 28"/>
                <a:gd name="T18" fmla="*/ 28 w 58"/>
                <a:gd name="T19" fmla="*/ 15 h 28"/>
                <a:gd name="T20" fmla="*/ 29 w 58"/>
                <a:gd name="T21" fmla="*/ 15 h 28"/>
                <a:gd name="T22" fmla="*/ 35 w 58"/>
                <a:gd name="T23" fmla="*/ 13 h 28"/>
                <a:gd name="T24" fmla="*/ 39 w 58"/>
                <a:gd name="T25" fmla="*/ 12 h 28"/>
                <a:gd name="T26" fmla="*/ 37 w 58"/>
                <a:gd name="T27" fmla="*/ 6 h 28"/>
                <a:gd name="T28" fmla="*/ 37 w 58"/>
                <a:gd name="T29" fmla="*/ 12 h 28"/>
                <a:gd name="T30" fmla="*/ 46 w 58"/>
                <a:gd name="T31" fmla="*/ 12 h 28"/>
                <a:gd name="T32" fmla="*/ 46 w 58"/>
                <a:gd name="T33" fmla="*/ 6 h 28"/>
                <a:gd name="T34" fmla="*/ 44 w 58"/>
                <a:gd name="T35" fmla="*/ 12 h 28"/>
                <a:gd name="T36" fmla="*/ 48 w 58"/>
                <a:gd name="T37" fmla="*/ 13 h 28"/>
                <a:gd name="T38" fmla="*/ 50 w 58"/>
                <a:gd name="T39" fmla="*/ 7 h 28"/>
                <a:gd name="T40" fmla="*/ 46 w 58"/>
                <a:gd name="T41" fmla="*/ 12 h 28"/>
                <a:gd name="T42" fmla="*/ 51 w 58"/>
                <a:gd name="T43" fmla="*/ 15 h 28"/>
                <a:gd name="T44" fmla="*/ 58 w 58"/>
                <a:gd name="T45" fmla="*/ 6 h 28"/>
                <a:gd name="T46" fmla="*/ 55 w 58"/>
                <a:gd name="T47" fmla="*/ 3 h 28"/>
                <a:gd name="T48" fmla="*/ 53 w 58"/>
                <a:gd name="T49" fmla="*/ 2 h 28"/>
                <a:gd name="T50" fmla="*/ 49 w 58"/>
                <a:gd name="T51" fmla="*/ 1 h 28"/>
                <a:gd name="T52" fmla="*/ 46 w 58"/>
                <a:gd name="T53" fmla="*/ 0 h 28"/>
                <a:gd name="T54" fmla="*/ 37 w 58"/>
                <a:gd name="T55" fmla="*/ 0 h 28"/>
                <a:gd name="T56" fmla="*/ 37 w 58"/>
                <a:gd name="T57" fmla="*/ 0 h 28"/>
                <a:gd name="T58" fmla="*/ 35 w 58"/>
                <a:gd name="T59" fmla="*/ 1 h 28"/>
                <a:gd name="T60" fmla="*/ 30 w 58"/>
                <a:gd name="T61" fmla="*/ 2 h 28"/>
                <a:gd name="T62" fmla="*/ 25 w 58"/>
                <a:gd name="T63" fmla="*/ 4 h 28"/>
                <a:gd name="T64" fmla="*/ 27 w 58"/>
                <a:gd name="T65" fmla="*/ 9 h 28"/>
                <a:gd name="T66" fmla="*/ 27 w 58"/>
                <a:gd name="T67" fmla="*/ 3 h 28"/>
                <a:gd name="T68" fmla="*/ 21 w 58"/>
                <a:gd name="T69" fmla="*/ 5 h 28"/>
                <a:gd name="T70" fmla="*/ 18 w 58"/>
                <a:gd name="T71" fmla="*/ 5 h 28"/>
                <a:gd name="T72" fmla="*/ 12 w 58"/>
                <a:gd name="T73" fmla="*/ 9 h 28"/>
                <a:gd name="T74" fmla="*/ 10 w 58"/>
                <a:gd name="T75" fmla="*/ 10 h 28"/>
                <a:gd name="T76" fmla="*/ 4 w 58"/>
                <a:gd name="T77" fmla="*/ 15 h 28"/>
                <a:gd name="T78" fmla="*/ 0 w 58"/>
                <a:gd name="T79" fmla="*/ 23 h 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8"/>
                <a:gd name="T121" fmla="*/ 0 h 28"/>
                <a:gd name="T122" fmla="*/ 58 w 58"/>
                <a:gd name="T123" fmla="*/ 28 h 2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8" h="28">
                  <a:moveTo>
                    <a:pt x="0" y="23"/>
                  </a:moveTo>
                  <a:lnTo>
                    <a:pt x="10" y="28"/>
                  </a:lnTo>
                  <a:lnTo>
                    <a:pt x="13" y="24"/>
                  </a:lnTo>
                  <a:lnTo>
                    <a:pt x="19" y="19"/>
                  </a:lnTo>
                  <a:lnTo>
                    <a:pt x="14" y="15"/>
                  </a:lnTo>
                  <a:lnTo>
                    <a:pt x="17" y="20"/>
                  </a:lnTo>
                  <a:lnTo>
                    <a:pt x="23" y="16"/>
                  </a:lnTo>
                  <a:lnTo>
                    <a:pt x="21" y="11"/>
                  </a:lnTo>
                  <a:lnTo>
                    <a:pt x="21" y="17"/>
                  </a:lnTo>
                  <a:lnTo>
                    <a:pt x="28" y="15"/>
                  </a:lnTo>
                  <a:lnTo>
                    <a:pt x="29" y="15"/>
                  </a:lnTo>
                  <a:lnTo>
                    <a:pt x="35" y="13"/>
                  </a:lnTo>
                  <a:lnTo>
                    <a:pt x="39" y="12"/>
                  </a:lnTo>
                  <a:lnTo>
                    <a:pt x="37" y="6"/>
                  </a:lnTo>
                  <a:lnTo>
                    <a:pt x="37" y="12"/>
                  </a:lnTo>
                  <a:lnTo>
                    <a:pt x="46" y="12"/>
                  </a:lnTo>
                  <a:lnTo>
                    <a:pt x="46" y="6"/>
                  </a:lnTo>
                  <a:lnTo>
                    <a:pt x="44" y="12"/>
                  </a:lnTo>
                  <a:lnTo>
                    <a:pt x="48" y="13"/>
                  </a:lnTo>
                  <a:lnTo>
                    <a:pt x="50" y="7"/>
                  </a:lnTo>
                  <a:lnTo>
                    <a:pt x="46" y="12"/>
                  </a:lnTo>
                  <a:lnTo>
                    <a:pt x="51" y="15"/>
                  </a:lnTo>
                  <a:lnTo>
                    <a:pt x="58" y="6"/>
                  </a:lnTo>
                  <a:lnTo>
                    <a:pt x="55" y="3"/>
                  </a:lnTo>
                  <a:lnTo>
                    <a:pt x="53" y="2"/>
                  </a:lnTo>
                  <a:lnTo>
                    <a:pt x="49" y="1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7" y="9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8" y="5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4" y="1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67" name="Freeform 43"/>
            <p:cNvSpPr>
              <a:spLocks/>
            </p:cNvSpPr>
            <p:nvPr/>
          </p:nvSpPr>
          <p:spPr bwMode="auto">
            <a:xfrm>
              <a:off x="322" y="566"/>
              <a:ext cx="44" cy="27"/>
            </a:xfrm>
            <a:custGeom>
              <a:avLst/>
              <a:gdLst>
                <a:gd name="T0" fmla="*/ 21 w 44"/>
                <a:gd name="T1" fmla="*/ 10 h 27"/>
                <a:gd name="T2" fmla="*/ 14 w 44"/>
                <a:gd name="T3" fmla="*/ 0 h 27"/>
                <a:gd name="T4" fmla="*/ 8 w 44"/>
                <a:gd name="T5" fmla="*/ 3 h 27"/>
                <a:gd name="T6" fmla="*/ 13 w 44"/>
                <a:gd name="T7" fmla="*/ 8 h 27"/>
                <a:gd name="T8" fmla="*/ 10 w 44"/>
                <a:gd name="T9" fmla="*/ 2 h 27"/>
                <a:gd name="T10" fmla="*/ 6 w 44"/>
                <a:gd name="T11" fmla="*/ 5 h 27"/>
                <a:gd name="T12" fmla="*/ 6 w 44"/>
                <a:gd name="T13" fmla="*/ 5 h 27"/>
                <a:gd name="T14" fmla="*/ 4 w 44"/>
                <a:gd name="T15" fmla="*/ 6 h 27"/>
                <a:gd name="T16" fmla="*/ 2 w 44"/>
                <a:gd name="T17" fmla="*/ 8 h 27"/>
                <a:gd name="T18" fmla="*/ 0 w 44"/>
                <a:gd name="T19" fmla="*/ 13 h 27"/>
                <a:gd name="T20" fmla="*/ 0 w 44"/>
                <a:gd name="T21" fmla="*/ 15 h 27"/>
                <a:gd name="T22" fmla="*/ 1 w 44"/>
                <a:gd name="T23" fmla="*/ 22 h 27"/>
                <a:gd name="T24" fmla="*/ 2 w 44"/>
                <a:gd name="T25" fmla="*/ 24 h 27"/>
                <a:gd name="T26" fmla="*/ 4 w 44"/>
                <a:gd name="T27" fmla="*/ 25 h 27"/>
                <a:gd name="T28" fmla="*/ 6 w 44"/>
                <a:gd name="T29" fmla="*/ 26 h 27"/>
                <a:gd name="T30" fmla="*/ 12 w 44"/>
                <a:gd name="T31" fmla="*/ 26 h 27"/>
                <a:gd name="T32" fmla="*/ 18 w 44"/>
                <a:gd name="T33" fmla="*/ 27 h 27"/>
                <a:gd name="T34" fmla="*/ 24 w 44"/>
                <a:gd name="T35" fmla="*/ 26 h 27"/>
                <a:gd name="T36" fmla="*/ 26 w 44"/>
                <a:gd name="T37" fmla="*/ 26 h 27"/>
                <a:gd name="T38" fmla="*/ 29 w 44"/>
                <a:gd name="T39" fmla="*/ 25 h 27"/>
                <a:gd name="T40" fmla="*/ 33 w 44"/>
                <a:gd name="T41" fmla="*/ 23 h 27"/>
                <a:gd name="T42" fmla="*/ 35 w 44"/>
                <a:gd name="T43" fmla="*/ 20 h 27"/>
                <a:gd name="T44" fmla="*/ 37 w 44"/>
                <a:gd name="T45" fmla="*/ 19 h 27"/>
                <a:gd name="T46" fmla="*/ 40 w 44"/>
                <a:gd name="T47" fmla="*/ 17 h 27"/>
                <a:gd name="T48" fmla="*/ 35 w 44"/>
                <a:gd name="T49" fmla="*/ 12 h 27"/>
                <a:gd name="T50" fmla="*/ 38 w 44"/>
                <a:gd name="T51" fmla="*/ 18 h 27"/>
                <a:gd name="T52" fmla="*/ 41 w 44"/>
                <a:gd name="T53" fmla="*/ 15 h 27"/>
                <a:gd name="T54" fmla="*/ 43 w 44"/>
                <a:gd name="T55" fmla="*/ 15 h 27"/>
                <a:gd name="T56" fmla="*/ 41 w 44"/>
                <a:gd name="T57" fmla="*/ 9 h 27"/>
                <a:gd name="T58" fmla="*/ 41 w 44"/>
                <a:gd name="T59" fmla="*/ 15 h 27"/>
                <a:gd name="T60" fmla="*/ 44 w 44"/>
                <a:gd name="T61" fmla="*/ 15 h 27"/>
                <a:gd name="T62" fmla="*/ 44 w 44"/>
                <a:gd name="T63" fmla="*/ 3 h 27"/>
                <a:gd name="T64" fmla="*/ 41 w 44"/>
                <a:gd name="T65" fmla="*/ 3 h 27"/>
                <a:gd name="T66" fmla="*/ 38 w 44"/>
                <a:gd name="T67" fmla="*/ 4 h 27"/>
                <a:gd name="T68" fmla="*/ 36 w 44"/>
                <a:gd name="T69" fmla="*/ 4 h 27"/>
                <a:gd name="T70" fmla="*/ 33 w 44"/>
                <a:gd name="T71" fmla="*/ 7 h 27"/>
                <a:gd name="T72" fmla="*/ 31 w 44"/>
                <a:gd name="T73" fmla="*/ 8 h 27"/>
                <a:gd name="T74" fmla="*/ 28 w 44"/>
                <a:gd name="T75" fmla="*/ 10 h 27"/>
                <a:gd name="T76" fmla="*/ 33 w 44"/>
                <a:gd name="T77" fmla="*/ 15 h 27"/>
                <a:gd name="T78" fmla="*/ 30 w 44"/>
                <a:gd name="T79" fmla="*/ 9 h 27"/>
                <a:gd name="T80" fmla="*/ 26 w 44"/>
                <a:gd name="T81" fmla="*/ 13 h 27"/>
                <a:gd name="T82" fmla="*/ 20 w 44"/>
                <a:gd name="T83" fmla="*/ 16 h 27"/>
                <a:gd name="T84" fmla="*/ 22 w 44"/>
                <a:gd name="T85" fmla="*/ 15 h 27"/>
                <a:gd name="T86" fmla="*/ 24 w 44"/>
                <a:gd name="T87" fmla="*/ 20 h 27"/>
                <a:gd name="T88" fmla="*/ 24 w 44"/>
                <a:gd name="T89" fmla="*/ 14 h 27"/>
                <a:gd name="T90" fmla="*/ 18 w 44"/>
                <a:gd name="T91" fmla="*/ 15 h 27"/>
                <a:gd name="T92" fmla="*/ 12 w 44"/>
                <a:gd name="T93" fmla="*/ 14 h 27"/>
                <a:gd name="T94" fmla="*/ 6 w 44"/>
                <a:gd name="T95" fmla="*/ 14 h 27"/>
                <a:gd name="T96" fmla="*/ 10 w 44"/>
                <a:gd name="T97" fmla="*/ 16 h 27"/>
                <a:gd name="T98" fmla="*/ 8 w 44"/>
                <a:gd name="T99" fmla="*/ 15 h 27"/>
                <a:gd name="T100" fmla="*/ 6 w 44"/>
                <a:gd name="T101" fmla="*/ 20 h 27"/>
                <a:gd name="T102" fmla="*/ 12 w 44"/>
                <a:gd name="T103" fmla="*/ 19 h 27"/>
                <a:gd name="T104" fmla="*/ 12 w 44"/>
                <a:gd name="T105" fmla="*/ 15 h 27"/>
                <a:gd name="T106" fmla="*/ 12 w 44"/>
                <a:gd name="T107" fmla="*/ 13 h 27"/>
                <a:gd name="T108" fmla="*/ 6 w 44"/>
                <a:gd name="T109" fmla="*/ 13 h 27"/>
                <a:gd name="T110" fmla="*/ 11 w 44"/>
                <a:gd name="T111" fmla="*/ 17 h 27"/>
                <a:gd name="T112" fmla="*/ 12 w 44"/>
                <a:gd name="T113" fmla="*/ 15 h 27"/>
                <a:gd name="T114" fmla="*/ 8 w 44"/>
                <a:gd name="T115" fmla="*/ 10 h 27"/>
                <a:gd name="T116" fmla="*/ 10 w 44"/>
                <a:gd name="T117" fmla="*/ 16 h 27"/>
                <a:gd name="T118" fmla="*/ 15 w 44"/>
                <a:gd name="T119" fmla="*/ 13 h 27"/>
                <a:gd name="T120" fmla="*/ 17 w 44"/>
                <a:gd name="T121" fmla="*/ 12 h 27"/>
                <a:gd name="T122" fmla="*/ 21 w 44"/>
                <a:gd name="T123" fmla="*/ 10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"/>
                <a:gd name="T187" fmla="*/ 0 h 27"/>
                <a:gd name="T188" fmla="*/ 44 w 4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" h="27">
                  <a:moveTo>
                    <a:pt x="21" y="10"/>
                  </a:moveTo>
                  <a:lnTo>
                    <a:pt x="14" y="0"/>
                  </a:lnTo>
                  <a:lnTo>
                    <a:pt x="8" y="3"/>
                  </a:lnTo>
                  <a:lnTo>
                    <a:pt x="13" y="8"/>
                  </a:lnTo>
                  <a:lnTo>
                    <a:pt x="10" y="2"/>
                  </a:lnTo>
                  <a:lnTo>
                    <a:pt x="6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8" y="27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9" y="25"/>
                  </a:lnTo>
                  <a:lnTo>
                    <a:pt x="33" y="23"/>
                  </a:lnTo>
                  <a:lnTo>
                    <a:pt x="35" y="20"/>
                  </a:lnTo>
                  <a:lnTo>
                    <a:pt x="37" y="19"/>
                  </a:lnTo>
                  <a:lnTo>
                    <a:pt x="40" y="17"/>
                  </a:lnTo>
                  <a:lnTo>
                    <a:pt x="35" y="12"/>
                  </a:lnTo>
                  <a:lnTo>
                    <a:pt x="38" y="18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1" y="9"/>
                  </a:lnTo>
                  <a:lnTo>
                    <a:pt x="41" y="15"/>
                  </a:lnTo>
                  <a:lnTo>
                    <a:pt x="44" y="15"/>
                  </a:lnTo>
                  <a:lnTo>
                    <a:pt x="44" y="3"/>
                  </a:lnTo>
                  <a:lnTo>
                    <a:pt x="41" y="3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3" y="7"/>
                  </a:lnTo>
                  <a:lnTo>
                    <a:pt x="31" y="8"/>
                  </a:lnTo>
                  <a:lnTo>
                    <a:pt x="28" y="10"/>
                  </a:lnTo>
                  <a:lnTo>
                    <a:pt x="33" y="15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0" y="16"/>
                  </a:lnTo>
                  <a:lnTo>
                    <a:pt x="22" y="15"/>
                  </a:lnTo>
                  <a:lnTo>
                    <a:pt x="24" y="20"/>
                  </a:lnTo>
                  <a:lnTo>
                    <a:pt x="24" y="14"/>
                  </a:lnTo>
                  <a:lnTo>
                    <a:pt x="18" y="15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8" y="15"/>
                  </a:lnTo>
                  <a:lnTo>
                    <a:pt x="6" y="20"/>
                  </a:lnTo>
                  <a:lnTo>
                    <a:pt x="12" y="19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10" y="16"/>
                  </a:lnTo>
                  <a:lnTo>
                    <a:pt x="15" y="13"/>
                  </a:lnTo>
                  <a:lnTo>
                    <a:pt x="17" y="1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68" name="Freeform 44"/>
            <p:cNvSpPr>
              <a:spLocks/>
            </p:cNvSpPr>
            <p:nvPr/>
          </p:nvSpPr>
          <p:spPr bwMode="auto">
            <a:xfrm>
              <a:off x="281" y="431"/>
              <a:ext cx="45" cy="29"/>
            </a:xfrm>
            <a:custGeom>
              <a:avLst/>
              <a:gdLst>
                <a:gd name="T0" fmla="*/ 0 w 45"/>
                <a:gd name="T1" fmla="*/ 17 h 29"/>
                <a:gd name="T2" fmla="*/ 2 w 45"/>
                <a:gd name="T3" fmla="*/ 29 h 29"/>
                <a:gd name="T4" fmla="*/ 5 w 45"/>
                <a:gd name="T5" fmla="*/ 28 h 29"/>
                <a:gd name="T6" fmla="*/ 8 w 45"/>
                <a:gd name="T7" fmla="*/ 27 h 29"/>
                <a:gd name="T8" fmla="*/ 12 w 45"/>
                <a:gd name="T9" fmla="*/ 25 h 29"/>
                <a:gd name="T10" fmla="*/ 19 w 45"/>
                <a:gd name="T11" fmla="*/ 22 h 29"/>
                <a:gd name="T12" fmla="*/ 19 w 45"/>
                <a:gd name="T13" fmla="*/ 21 h 29"/>
                <a:gd name="T14" fmla="*/ 21 w 45"/>
                <a:gd name="T15" fmla="*/ 21 h 29"/>
                <a:gd name="T16" fmla="*/ 28 w 45"/>
                <a:gd name="T17" fmla="*/ 17 h 29"/>
                <a:gd name="T18" fmla="*/ 24 w 45"/>
                <a:gd name="T19" fmla="*/ 12 h 29"/>
                <a:gd name="T20" fmla="*/ 26 w 45"/>
                <a:gd name="T21" fmla="*/ 18 h 29"/>
                <a:gd name="T22" fmla="*/ 32 w 45"/>
                <a:gd name="T23" fmla="*/ 16 h 29"/>
                <a:gd name="T24" fmla="*/ 33 w 45"/>
                <a:gd name="T25" fmla="*/ 16 h 29"/>
                <a:gd name="T26" fmla="*/ 37 w 45"/>
                <a:gd name="T27" fmla="*/ 14 h 29"/>
                <a:gd name="T28" fmla="*/ 34 w 45"/>
                <a:gd name="T29" fmla="*/ 8 h 29"/>
                <a:gd name="T30" fmla="*/ 34 w 45"/>
                <a:gd name="T31" fmla="*/ 14 h 29"/>
                <a:gd name="T32" fmla="*/ 39 w 45"/>
                <a:gd name="T33" fmla="*/ 13 h 29"/>
                <a:gd name="T34" fmla="*/ 39 w 45"/>
                <a:gd name="T35" fmla="*/ 13 h 29"/>
                <a:gd name="T36" fmla="*/ 41 w 45"/>
                <a:gd name="T37" fmla="*/ 12 h 29"/>
                <a:gd name="T38" fmla="*/ 43 w 45"/>
                <a:gd name="T39" fmla="*/ 12 h 29"/>
                <a:gd name="T40" fmla="*/ 45 w 45"/>
                <a:gd name="T41" fmla="*/ 11 h 29"/>
                <a:gd name="T42" fmla="*/ 41 w 45"/>
                <a:gd name="T43" fmla="*/ 6 h 29"/>
                <a:gd name="T44" fmla="*/ 43 w 45"/>
                <a:gd name="T45" fmla="*/ 12 h 29"/>
                <a:gd name="T46" fmla="*/ 41 w 45"/>
                <a:gd name="T47" fmla="*/ 12 h 29"/>
                <a:gd name="T48" fmla="*/ 43 w 45"/>
                <a:gd name="T49" fmla="*/ 12 h 29"/>
                <a:gd name="T50" fmla="*/ 42 w 45"/>
                <a:gd name="T51" fmla="*/ 0 h 29"/>
                <a:gd name="T52" fmla="*/ 41 w 45"/>
                <a:gd name="T53" fmla="*/ 0 h 29"/>
                <a:gd name="T54" fmla="*/ 39 w 45"/>
                <a:gd name="T55" fmla="*/ 1 h 29"/>
                <a:gd name="T56" fmla="*/ 36 w 45"/>
                <a:gd name="T57" fmla="*/ 2 h 29"/>
                <a:gd name="T58" fmla="*/ 36 w 45"/>
                <a:gd name="T59" fmla="*/ 3 h 29"/>
                <a:gd name="T60" fmla="*/ 39 w 45"/>
                <a:gd name="T61" fmla="*/ 1 h 29"/>
                <a:gd name="T62" fmla="*/ 37 w 45"/>
                <a:gd name="T63" fmla="*/ 2 h 29"/>
                <a:gd name="T64" fmla="*/ 39 w 45"/>
                <a:gd name="T65" fmla="*/ 7 h 29"/>
                <a:gd name="T66" fmla="*/ 39 w 45"/>
                <a:gd name="T67" fmla="*/ 1 h 29"/>
                <a:gd name="T68" fmla="*/ 34 w 45"/>
                <a:gd name="T69" fmla="*/ 2 h 29"/>
                <a:gd name="T70" fmla="*/ 32 w 45"/>
                <a:gd name="T71" fmla="*/ 3 h 29"/>
                <a:gd name="T72" fmla="*/ 28 w 45"/>
                <a:gd name="T73" fmla="*/ 5 h 29"/>
                <a:gd name="T74" fmla="*/ 30 w 45"/>
                <a:gd name="T75" fmla="*/ 10 h 29"/>
                <a:gd name="T76" fmla="*/ 29 w 45"/>
                <a:gd name="T77" fmla="*/ 5 h 29"/>
                <a:gd name="T78" fmla="*/ 21 w 45"/>
                <a:gd name="T79" fmla="*/ 7 h 29"/>
                <a:gd name="T80" fmla="*/ 19 w 45"/>
                <a:gd name="T81" fmla="*/ 8 h 29"/>
                <a:gd name="T82" fmla="*/ 14 w 45"/>
                <a:gd name="T83" fmla="*/ 11 h 29"/>
                <a:gd name="T84" fmla="*/ 17 w 45"/>
                <a:gd name="T85" fmla="*/ 16 h 29"/>
                <a:gd name="T86" fmla="*/ 15 w 45"/>
                <a:gd name="T87" fmla="*/ 11 h 29"/>
                <a:gd name="T88" fmla="*/ 7 w 45"/>
                <a:gd name="T89" fmla="*/ 14 h 29"/>
                <a:gd name="T90" fmla="*/ 3 w 45"/>
                <a:gd name="T91" fmla="*/ 16 h 29"/>
                <a:gd name="T92" fmla="*/ 5 w 45"/>
                <a:gd name="T93" fmla="*/ 22 h 29"/>
                <a:gd name="T94" fmla="*/ 5 w 45"/>
                <a:gd name="T95" fmla="*/ 16 h 29"/>
                <a:gd name="T96" fmla="*/ 0 w 45"/>
                <a:gd name="T97" fmla="*/ 17 h 2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29"/>
                <a:gd name="T149" fmla="*/ 45 w 45"/>
                <a:gd name="T150" fmla="*/ 29 h 2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29">
                  <a:moveTo>
                    <a:pt x="0" y="17"/>
                  </a:moveTo>
                  <a:lnTo>
                    <a:pt x="2" y="29"/>
                  </a:lnTo>
                  <a:lnTo>
                    <a:pt x="5" y="28"/>
                  </a:lnTo>
                  <a:lnTo>
                    <a:pt x="8" y="27"/>
                  </a:lnTo>
                  <a:lnTo>
                    <a:pt x="12" y="25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32" y="16"/>
                  </a:lnTo>
                  <a:lnTo>
                    <a:pt x="33" y="16"/>
                  </a:lnTo>
                  <a:lnTo>
                    <a:pt x="37" y="14"/>
                  </a:lnTo>
                  <a:lnTo>
                    <a:pt x="34" y="8"/>
                  </a:lnTo>
                  <a:lnTo>
                    <a:pt x="34" y="14"/>
                  </a:lnTo>
                  <a:lnTo>
                    <a:pt x="39" y="13"/>
                  </a:lnTo>
                  <a:lnTo>
                    <a:pt x="41" y="12"/>
                  </a:lnTo>
                  <a:lnTo>
                    <a:pt x="43" y="12"/>
                  </a:lnTo>
                  <a:lnTo>
                    <a:pt x="45" y="11"/>
                  </a:lnTo>
                  <a:lnTo>
                    <a:pt x="41" y="6"/>
                  </a:lnTo>
                  <a:lnTo>
                    <a:pt x="43" y="12"/>
                  </a:lnTo>
                  <a:lnTo>
                    <a:pt x="41" y="12"/>
                  </a:lnTo>
                  <a:lnTo>
                    <a:pt x="43" y="12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9" y="1"/>
                  </a:lnTo>
                  <a:lnTo>
                    <a:pt x="37" y="2"/>
                  </a:lnTo>
                  <a:lnTo>
                    <a:pt x="39" y="7"/>
                  </a:lnTo>
                  <a:lnTo>
                    <a:pt x="39" y="1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28" y="5"/>
                  </a:lnTo>
                  <a:lnTo>
                    <a:pt x="30" y="10"/>
                  </a:lnTo>
                  <a:lnTo>
                    <a:pt x="29" y="5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4" y="11"/>
                  </a:lnTo>
                  <a:lnTo>
                    <a:pt x="17" y="16"/>
                  </a:lnTo>
                  <a:lnTo>
                    <a:pt x="15" y="11"/>
                  </a:lnTo>
                  <a:lnTo>
                    <a:pt x="7" y="14"/>
                  </a:lnTo>
                  <a:lnTo>
                    <a:pt x="3" y="16"/>
                  </a:lnTo>
                  <a:lnTo>
                    <a:pt x="5" y="22"/>
                  </a:lnTo>
                  <a:lnTo>
                    <a:pt x="5" y="1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69" name="Freeform 45"/>
            <p:cNvSpPr>
              <a:spLocks/>
            </p:cNvSpPr>
            <p:nvPr/>
          </p:nvSpPr>
          <p:spPr bwMode="auto">
            <a:xfrm>
              <a:off x="339" y="426"/>
              <a:ext cx="45" cy="29"/>
            </a:xfrm>
            <a:custGeom>
              <a:avLst/>
              <a:gdLst>
                <a:gd name="T0" fmla="*/ 43 w 45"/>
                <a:gd name="T1" fmla="*/ 29 h 29"/>
                <a:gd name="T2" fmla="*/ 45 w 45"/>
                <a:gd name="T3" fmla="*/ 17 h 29"/>
                <a:gd name="T4" fmla="*/ 40 w 45"/>
                <a:gd name="T5" fmla="*/ 16 h 29"/>
                <a:gd name="T6" fmla="*/ 40 w 45"/>
                <a:gd name="T7" fmla="*/ 22 h 29"/>
                <a:gd name="T8" fmla="*/ 42 w 45"/>
                <a:gd name="T9" fmla="*/ 16 h 29"/>
                <a:gd name="T10" fmla="*/ 39 w 45"/>
                <a:gd name="T11" fmla="*/ 14 h 29"/>
                <a:gd name="T12" fmla="*/ 30 w 45"/>
                <a:gd name="T13" fmla="*/ 11 h 29"/>
                <a:gd name="T14" fmla="*/ 28 w 45"/>
                <a:gd name="T15" fmla="*/ 16 h 29"/>
                <a:gd name="T16" fmla="*/ 32 w 45"/>
                <a:gd name="T17" fmla="*/ 11 h 29"/>
                <a:gd name="T18" fmla="*/ 26 w 45"/>
                <a:gd name="T19" fmla="*/ 8 h 29"/>
                <a:gd name="T20" fmla="*/ 24 w 45"/>
                <a:gd name="T21" fmla="*/ 7 h 29"/>
                <a:gd name="T22" fmla="*/ 17 w 45"/>
                <a:gd name="T23" fmla="*/ 5 h 29"/>
                <a:gd name="T24" fmla="*/ 15 w 45"/>
                <a:gd name="T25" fmla="*/ 10 h 29"/>
                <a:gd name="T26" fmla="*/ 18 w 45"/>
                <a:gd name="T27" fmla="*/ 5 h 29"/>
                <a:gd name="T28" fmla="*/ 13 w 45"/>
                <a:gd name="T29" fmla="*/ 3 h 29"/>
                <a:gd name="T30" fmla="*/ 11 w 45"/>
                <a:gd name="T31" fmla="*/ 2 h 29"/>
                <a:gd name="T32" fmla="*/ 6 w 45"/>
                <a:gd name="T33" fmla="*/ 1 h 29"/>
                <a:gd name="T34" fmla="*/ 6 w 45"/>
                <a:gd name="T35" fmla="*/ 7 h 29"/>
                <a:gd name="T36" fmla="*/ 8 w 45"/>
                <a:gd name="T37" fmla="*/ 2 h 29"/>
                <a:gd name="T38" fmla="*/ 10 w 45"/>
                <a:gd name="T39" fmla="*/ 3 h 29"/>
                <a:gd name="T40" fmla="*/ 9 w 45"/>
                <a:gd name="T41" fmla="*/ 2 h 29"/>
                <a:gd name="T42" fmla="*/ 7 w 45"/>
                <a:gd name="T43" fmla="*/ 1 h 29"/>
                <a:gd name="T44" fmla="*/ 4 w 45"/>
                <a:gd name="T45" fmla="*/ 0 h 29"/>
                <a:gd name="T46" fmla="*/ 4 w 45"/>
                <a:gd name="T47" fmla="*/ 0 h 29"/>
                <a:gd name="T48" fmla="*/ 3 w 45"/>
                <a:gd name="T49" fmla="*/ 12 h 29"/>
                <a:gd name="T50" fmla="*/ 4 w 45"/>
                <a:gd name="T51" fmla="*/ 12 h 29"/>
                <a:gd name="T52" fmla="*/ 2 w 45"/>
                <a:gd name="T53" fmla="*/ 12 h 29"/>
                <a:gd name="T54" fmla="*/ 4 w 45"/>
                <a:gd name="T55" fmla="*/ 6 h 29"/>
                <a:gd name="T56" fmla="*/ 0 w 45"/>
                <a:gd name="T57" fmla="*/ 11 h 29"/>
                <a:gd name="T58" fmla="*/ 3 w 45"/>
                <a:gd name="T59" fmla="*/ 12 h 29"/>
                <a:gd name="T60" fmla="*/ 4 w 45"/>
                <a:gd name="T61" fmla="*/ 12 h 29"/>
                <a:gd name="T62" fmla="*/ 6 w 45"/>
                <a:gd name="T63" fmla="*/ 13 h 29"/>
                <a:gd name="T64" fmla="*/ 11 w 45"/>
                <a:gd name="T65" fmla="*/ 14 h 29"/>
                <a:gd name="T66" fmla="*/ 11 w 45"/>
                <a:gd name="T67" fmla="*/ 8 h 29"/>
                <a:gd name="T68" fmla="*/ 8 w 45"/>
                <a:gd name="T69" fmla="*/ 14 h 29"/>
                <a:gd name="T70" fmla="*/ 13 w 45"/>
                <a:gd name="T71" fmla="*/ 16 h 29"/>
                <a:gd name="T72" fmla="*/ 14 w 45"/>
                <a:gd name="T73" fmla="*/ 16 h 29"/>
                <a:gd name="T74" fmla="*/ 19 w 45"/>
                <a:gd name="T75" fmla="*/ 18 h 29"/>
                <a:gd name="T76" fmla="*/ 22 w 45"/>
                <a:gd name="T77" fmla="*/ 12 h 29"/>
                <a:gd name="T78" fmla="*/ 17 w 45"/>
                <a:gd name="T79" fmla="*/ 17 h 29"/>
                <a:gd name="T80" fmla="*/ 25 w 45"/>
                <a:gd name="T81" fmla="*/ 21 h 29"/>
                <a:gd name="T82" fmla="*/ 26 w 45"/>
                <a:gd name="T83" fmla="*/ 21 h 29"/>
                <a:gd name="T84" fmla="*/ 26 w 45"/>
                <a:gd name="T85" fmla="*/ 22 h 29"/>
                <a:gd name="T86" fmla="*/ 34 w 45"/>
                <a:gd name="T87" fmla="*/ 25 h 29"/>
                <a:gd name="T88" fmla="*/ 37 w 45"/>
                <a:gd name="T89" fmla="*/ 27 h 29"/>
                <a:gd name="T90" fmla="*/ 40 w 45"/>
                <a:gd name="T91" fmla="*/ 28 h 29"/>
                <a:gd name="T92" fmla="*/ 43 w 45"/>
                <a:gd name="T93" fmla="*/ 29 h 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5"/>
                <a:gd name="T142" fmla="*/ 0 h 29"/>
                <a:gd name="T143" fmla="*/ 45 w 45"/>
                <a:gd name="T144" fmla="*/ 29 h 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5" h="29">
                  <a:moveTo>
                    <a:pt x="43" y="29"/>
                  </a:moveTo>
                  <a:lnTo>
                    <a:pt x="45" y="17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0" y="11"/>
                  </a:lnTo>
                  <a:lnTo>
                    <a:pt x="28" y="16"/>
                  </a:lnTo>
                  <a:lnTo>
                    <a:pt x="32" y="11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7" y="5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6" y="1"/>
                  </a:lnTo>
                  <a:lnTo>
                    <a:pt x="6" y="7"/>
                  </a:lnTo>
                  <a:lnTo>
                    <a:pt x="8" y="2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1"/>
                  </a:lnTo>
                  <a:lnTo>
                    <a:pt x="4" y="0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4" y="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6" y="13"/>
                  </a:lnTo>
                  <a:lnTo>
                    <a:pt x="11" y="14"/>
                  </a:lnTo>
                  <a:lnTo>
                    <a:pt x="11" y="8"/>
                  </a:lnTo>
                  <a:lnTo>
                    <a:pt x="8" y="14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9" y="18"/>
                  </a:lnTo>
                  <a:lnTo>
                    <a:pt x="22" y="12"/>
                  </a:lnTo>
                  <a:lnTo>
                    <a:pt x="17" y="17"/>
                  </a:lnTo>
                  <a:lnTo>
                    <a:pt x="25" y="21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34" y="25"/>
                  </a:lnTo>
                  <a:lnTo>
                    <a:pt x="37" y="27"/>
                  </a:lnTo>
                  <a:lnTo>
                    <a:pt x="40" y="28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70" name="Freeform 46"/>
            <p:cNvSpPr>
              <a:spLocks/>
            </p:cNvSpPr>
            <p:nvPr/>
          </p:nvSpPr>
          <p:spPr bwMode="auto">
            <a:xfrm>
              <a:off x="159" y="141"/>
              <a:ext cx="265" cy="299"/>
            </a:xfrm>
            <a:custGeom>
              <a:avLst/>
              <a:gdLst>
                <a:gd name="T0" fmla="*/ 96 w 265"/>
                <a:gd name="T1" fmla="*/ 299 h 299"/>
                <a:gd name="T2" fmla="*/ 105 w 265"/>
                <a:gd name="T3" fmla="*/ 294 h 299"/>
                <a:gd name="T4" fmla="*/ 114 w 265"/>
                <a:gd name="T5" fmla="*/ 288 h 299"/>
                <a:gd name="T6" fmla="*/ 123 w 265"/>
                <a:gd name="T7" fmla="*/ 282 h 299"/>
                <a:gd name="T8" fmla="*/ 132 w 265"/>
                <a:gd name="T9" fmla="*/ 279 h 299"/>
                <a:gd name="T10" fmla="*/ 137 w 265"/>
                <a:gd name="T11" fmla="*/ 277 h 299"/>
                <a:gd name="T12" fmla="*/ 143 w 265"/>
                <a:gd name="T13" fmla="*/ 276 h 299"/>
                <a:gd name="T14" fmla="*/ 155 w 265"/>
                <a:gd name="T15" fmla="*/ 275 h 299"/>
                <a:gd name="T16" fmla="*/ 179 w 265"/>
                <a:gd name="T17" fmla="*/ 276 h 299"/>
                <a:gd name="T18" fmla="*/ 202 w 265"/>
                <a:gd name="T19" fmla="*/ 277 h 299"/>
                <a:gd name="T20" fmla="*/ 211 w 265"/>
                <a:gd name="T21" fmla="*/ 152 h 299"/>
                <a:gd name="T22" fmla="*/ 224 w 265"/>
                <a:gd name="T23" fmla="*/ 117 h 299"/>
                <a:gd name="T24" fmla="*/ 250 w 265"/>
                <a:gd name="T25" fmla="*/ 92 h 299"/>
                <a:gd name="T26" fmla="*/ 265 w 265"/>
                <a:gd name="T27" fmla="*/ 67 h 299"/>
                <a:gd name="T28" fmla="*/ 261 w 265"/>
                <a:gd name="T29" fmla="*/ 29 h 299"/>
                <a:gd name="T30" fmla="*/ 224 w 265"/>
                <a:gd name="T31" fmla="*/ 0 h 299"/>
                <a:gd name="T32" fmla="*/ 158 w 265"/>
                <a:gd name="T33" fmla="*/ 13 h 299"/>
                <a:gd name="T34" fmla="*/ 136 w 265"/>
                <a:gd name="T35" fmla="*/ 45 h 299"/>
                <a:gd name="T36" fmla="*/ 112 w 265"/>
                <a:gd name="T37" fmla="*/ 13 h 299"/>
                <a:gd name="T38" fmla="*/ 62 w 265"/>
                <a:gd name="T39" fmla="*/ 1 h 299"/>
                <a:gd name="T40" fmla="*/ 18 w 265"/>
                <a:gd name="T41" fmla="*/ 21 h 299"/>
                <a:gd name="T42" fmla="*/ 0 w 265"/>
                <a:gd name="T43" fmla="*/ 71 h 299"/>
                <a:gd name="T44" fmla="*/ 31 w 265"/>
                <a:gd name="T45" fmla="*/ 115 h 299"/>
                <a:gd name="T46" fmla="*/ 63 w 265"/>
                <a:gd name="T47" fmla="*/ 142 h 299"/>
                <a:gd name="T48" fmla="*/ 96 w 265"/>
                <a:gd name="T49" fmla="*/ 299 h 29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65"/>
                <a:gd name="T76" fmla="*/ 0 h 299"/>
                <a:gd name="T77" fmla="*/ 265 w 265"/>
                <a:gd name="T78" fmla="*/ 299 h 29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65" h="299">
                  <a:moveTo>
                    <a:pt x="96" y="299"/>
                  </a:moveTo>
                  <a:lnTo>
                    <a:pt x="105" y="294"/>
                  </a:lnTo>
                  <a:lnTo>
                    <a:pt x="114" y="288"/>
                  </a:lnTo>
                  <a:lnTo>
                    <a:pt x="123" y="282"/>
                  </a:lnTo>
                  <a:lnTo>
                    <a:pt x="132" y="279"/>
                  </a:lnTo>
                  <a:lnTo>
                    <a:pt x="137" y="277"/>
                  </a:lnTo>
                  <a:lnTo>
                    <a:pt x="143" y="276"/>
                  </a:lnTo>
                  <a:lnTo>
                    <a:pt x="155" y="275"/>
                  </a:lnTo>
                  <a:lnTo>
                    <a:pt x="179" y="276"/>
                  </a:lnTo>
                  <a:lnTo>
                    <a:pt x="202" y="277"/>
                  </a:lnTo>
                  <a:lnTo>
                    <a:pt x="211" y="152"/>
                  </a:lnTo>
                  <a:lnTo>
                    <a:pt x="224" y="117"/>
                  </a:lnTo>
                  <a:lnTo>
                    <a:pt x="250" y="92"/>
                  </a:lnTo>
                  <a:lnTo>
                    <a:pt x="265" y="67"/>
                  </a:lnTo>
                  <a:lnTo>
                    <a:pt x="261" y="29"/>
                  </a:lnTo>
                  <a:lnTo>
                    <a:pt x="224" y="0"/>
                  </a:lnTo>
                  <a:lnTo>
                    <a:pt x="158" y="13"/>
                  </a:lnTo>
                  <a:lnTo>
                    <a:pt x="136" y="45"/>
                  </a:lnTo>
                  <a:lnTo>
                    <a:pt x="112" y="13"/>
                  </a:lnTo>
                  <a:lnTo>
                    <a:pt x="62" y="1"/>
                  </a:lnTo>
                  <a:lnTo>
                    <a:pt x="18" y="21"/>
                  </a:lnTo>
                  <a:lnTo>
                    <a:pt x="0" y="71"/>
                  </a:lnTo>
                  <a:lnTo>
                    <a:pt x="31" y="115"/>
                  </a:lnTo>
                  <a:lnTo>
                    <a:pt x="63" y="142"/>
                  </a:lnTo>
                  <a:lnTo>
                    <a:pt x="96" y="29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71" name="Freeform 47"/>
            <p:cNvSpPr>
              <a:spLocks/>
            </p:cNvSpPr>
            <p:nvPr/>
          </p:nvSpPr>
          <p:spPr bwMode="auto">
            <a:xfrm>
              <a:off x="294" y="744"/>
              <a:ext cx="36" cy="172"/>
            </a:xfrm>
            <a:custGeom>
              <a:avLst/>
              <a:gdLst>
                <a:gd name="T0" fmla="*/ 9 w 36"/>
                <a:gd name="T1" fmla="*/ 5 h 172"/>
                <a:gd name="T2" fmla="*/ 8 w 36"/>
                <a:gd name="T3" fmla="*/ 9 h 172"/>
                <a:gd name="T4" fmla="*/ 7 w 36"/>
                <a:gd name="T5" fmla="*/ 12 h 172"/>
                <a:gd name="T6" fmla="*/ 4 w 36"/>
                <a:gd name="T7" fmla="*/ 19 h 172"/>
                <a:gd name="T8" fmla="*/ 2 w 36"/>
                <a:gd name="T9" fmla="*/ 32 h 172"/>
                <a:gd name="T10" fmla="*/ 0 w 36"/>
                <a:gd name="T11" fmla="*/ 46 h 172"/>
                <a:gd name="T12" fmla="*/ 1 w 36"/>
                <a:gd name="T13" fmla="*/ 59 h 172"/>
                <a:gd name="T14" fmla="*/ 1 w 36"/>
                <a:gd name="T15" fmla="*/ 73 h 172"/>
                <a:gd name="T16" fmla="*/ 2 w 36"/>
                <a:gd name="T17" fmla="*/ 87 h 172"/>
                <a:gd name="T18" fmla="*/ 5 w 36"/>
                <a:gd name="T19" fmla="*/ 100 h 172"/>
                <a:gd name="T20" fmla="*/ 12 w 36"/>
                <a:gd name="T21" fmla="*/ 118 h 172"/>
                <a:gd name="T22" fmla="*/ 19 w 36"/>
                <a:gd name="T23" fmla="*/ 136 h 172"/>
                <a:gd name="T24" fmla="*/ 26 w 36"/>
                <a:gd name="T25" fmla="*/ 154 h 172"/>
                <a:gd name="T26" fmla="*/ 31 w 36"/>
                <a:gd name="T27" fmla="*/ 172 h 172"/>
                <a:gd name="T28" fmla="*/ 34 w 36"/>
                <a:gd name="T29" fmla="*/ 161 h 172"/>
                <a:gd name="T30" fmla="*/ 35 w 36"/>
                <a:gd name="T31" fmla="*/ 150 h 172"/>
                <a:gd name="T32" fmla="*/ 36 w 36"/>
                <a:gd name="T33" fmla="*/ 128 h 172"/>
                <a:gd name="T34" fmla="*/ 36 w 36"/>
                <a:gd name="T35" fmla="*/ 105 h 172"/>
                <a:gd name="T36" fmla="*/ 36 w 36"/>
                <a:gd name="T37" fmla="*/ 83 h 172"/>
                <a:gd name="T38" fmla="*/ 36 w 36"/>
                <a:gd name="T39" fmla="*/ 51 h 172"/>
                <a:gd name="T40" fmla="*/ 35 w 36"/>
                <a:gd name="T41" fmla="*/ 19 h 172"/>
                <a:gd name="T42" fmla="*/ 34 w 36"/>
                <a:gd name="T43" fmla="*/ 13 h 172"/>
                <a:gd name="T44" fmla="*/ 31 w 36"/>
                <a:gd name="T45" fmla="*/ 8 h 172"/>
                <a:gd name="T46" fmla="*/ 27 w 36"/>
                <a:gd name="T47" fmla="*/ 3 h 172"/>
                <a:gd name="T48" fmla="*/ 23 w 36"/>
                <a:gd name="T49" fmla="*/ 0 h 172"/>
                <a:gd name="T50" fmla="*/ 20 w 36"/>
                <a:gd name="T51" fmla="*/ 1 h 172"/>
                <a:gd name="T52" fmla="*/ 18 w 36"/>
                <a:gd name="T53" fmla="*/ 1 h 172"/>
                <a:gd name="T54" fmla="*/ 15 w 36"/>
                <a:gd name="T55" fmla="*/ 1 h 172"/>
                <a:gd name="T56" fmla="*/ 13 w 36"/>
                <a:gd name="T57" fmla="*/ 2 h 172"/>
                <a:gd name="T58" fmla="*/ 12 w 36"/>
                <a:gd name="T59" fmla="*/ 3 h 172"/>
                <a:gd name="T60" fmla="*/ 9 w 36"/>
                <a:gd name="T61" fmla="*/ 5 h 1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"/>
                <a:gd name="T94" fmla="*/ 0 h 172"/>
                <a:gd name="T95" fmla="*/ 36 w 36"/>
                <a:gd name="T96" fmla="*/ 172 h 1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" h="172">
                  <a:moveTo>
                    <a:pt x="9" y="5"/>
                  </a:moveTo>
                  <a:lnTo>
                    <a:pt x="8" y="9"/>
                  </a:lnTo>
                  <a:lnTo>
                    <a:pt x="7" y="12"/>
                  </a:lnTo>
                  <a:lnTo>
                    <a:pt x="4" y="19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1" y="59"/>
                  </a:lnTo>
                  <a:lnTo>
                    <a:pt x="1" y="73"/>
                  </a:lnTo>
                  <a:lnTo>
                    <a:pt x="2" y="87"/>
                  </a:lnTo>
                  <a:lnTo>
                    <a:pt x="5" y="100"/>
                  </a:lnTo>
                  <a:lnTo>
                    <a:pt x="12" y="118"/>
                  </a:lnTo>
                  <a:lnTo>
                    <a:pt x="19" y="136"/>
                  </a:lnTo>
                  <a:lnTo>
                    <a:pt x="26" y="154"/>
                  </a:lnTo>
                  <a:lnTo>
                    <a:pt x="31" y="172"/>
                  </a:lnTo>
                  <a:lnTo>
                    <a:pt x="34" y="161"/>
                  </a:lnTo>
                  <a:lnTo>
                    <a:pt x="35" y="150"/>
                  </a:lnTo>
                  <a:lnTo>
                    <a:pt x="36" y="128"/>
                  </a:lnTo>
                  <a:lnTo>
                    <a:pt x="36" y="105"/>
                  </a:lnTo>
                  <a:lnTo>
                    <a:pt x="36" y="83"/>
                  </a:lnTo>
                  <a:lnTo>
                    <a:pt x="36" y="51"/>
                  </a:lnTo>
                  <a:lnTo>
                    <a:pt x="35" y="19"/>
                  </a:lnTo>
                  <a:lnTo>
                    <a:pt x="34" y="13"/>
                  </a:lnTo>
                  <a:lnTo>
                    <a:pt x="31" y="8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72" name="Freeform 48"/>
            <p:cNvSpPr>
              <a:spLocks/>
            </p:cNvSpPr>
            <p:nvPr/>
          </p:nvSpPr>
          <p:spPr bwMode="auto">
            <a:xfrm>
              <a:off x="328" y="742"/>
              <a:ext cx="36" cy="171"/>
            </a:xfrm>
            <a:custGeom>
              <a:avLst/>
              <a:gdLst>
                <a:gd name="T0" fmla="*/ 27 w 36"/>
                <a:gd name="T1" fmla="*/ 5 h 171"/>
                <a:gd name="T2" fmla="*/ 28 w 36"/>
                <a:gd name="T3" fmla="*/ 9 h 171"/>
                <a:gd name="T4" fmla="*/ 29 w 36"/>
                <a:gd name="T5" fmla="*/ 12 h 171"/>
                <a:gd name="T6" fmla="*/ 32 w 36"/>
                <a:gd name="T7" fmla="*/ 19 h 171"/>
                <a:gd name="T8" fmla="*/ 34 w 36"/>
                <a:gd name="T9" fmla="*/ 32 h 171"/>
                <a:gd name="T10" fmla="*/ 36 w 36"/>
                <a:gd name="T11" fmla="*/ 46 h 171"/>
                <a:gd name="T12" fmla="*/ 36 w 36"/>
                <a:gd name="T13" fmla="*/ 59 h 171"/>
                <a:gd name="T14" fmla="*/ 35 w 36"/>
                <a:gd name="T15" fmla="*/ 73 h 171"/>
                <a:gd name="T16" fmla="*/ 34 w 36"/>
                <a:gd name="T17" fmla="*/ 87 h 171"/>
                <a:gd name="T18" fmla="*/ 31 w 36"/>
                <a:gd name="T19" fmla="*/ 100 h 171"/>
                <a:gd name="T20" fmla="*/ 24 w 36"/>
                <a:gd name="T21" fmla="*/ 118 h 171"/>
                <a:gd name="T22" fmla="*/ 17 w 36"/>
                <a:gd name="T23" fmla="*/ 135 h 171"/>
                <a:gd name="T24" fmla="*/ 10 w 36"/>
                <a:gd name="T25" fmla="*/ 153 h 171"/>
                <a:gd name="T26" fmla="*/ 5 w 36"/>
                <a:gd name="T27" fmla="*/ 171 h 171"/>
                <a:gd name="T28" fmla="*/ 2 w 36"/>
                <a:gd name="T29" fmla="*/ 160 h 171"/>
                <a:gd name="T30" fmla="*/ 1 w 36"/>
                <a:gd name="T31" fmla="*/ 150 h 171"/>
                <a:gd name="T32" fmla="*/ 0 w 36"/>
                <a:gd name="T33" fmla="*/ 127 h 171"/>
                <a:gd name="T34" fmla="*/ 0 w 36"/>
                <a:gd name="T35" fmla="*/ 105 h 171"/>
                <a:gd name="T36" fmla="*/ 0 w 36"/>
                <a:gd name="T37" fmla="*/ 82 h 171"/>
                <a:gd name="T38" fmla="*/ 1 w 36"/>
                <a:gd name="T39" fmla="*/ 51 h 171"/>
                <a:gd name="T40" fmla="*/ 1 w 36"/>
                <a:gd name="T41" fmla="*/ 19 h 171"/>
                <a:gd name="T42" fmla="*/ 2 w 36"/>
                <a:gd name="T43" fmla="*/ 13 h 171"/>
                <a:gd name="T44" fmla="*/ 5 w 36"/>
                <a:gd name="T45" fmla="*/ 8 h 171"/>
                <a:gd name="T46" fmla="*/ 9 w 36"/>
                <a:gd name="T47" fmla="*/ 3 h 171"/>
                <a:gd name="T48" fmla="*/ 13 w 36"/>
                <a:gd name="T49" fmla="*/ 0 h 171"/>
                <a:gd name="T50" fmla="*/ 16 w 36"/>
                <a:gd name="T51" fmla="*/ 1 h 171"/>
                <a:gd name="T52" fmla="*/ 18 w 36"/>
                <a:gd name="T53" fmla="*/ 1 h 171"/>
                <a:gd name="T54" fmla="*/ 21 w 36"/>
                <a:gd name="T55" fmla="*/ 1 h 171"/>
                <a:gd name="T56" fmla="*/ 23 w 36"/>
                <a:gd name="T57" fmla="*/ 2 h 171"/>
                <a:gd name="T58" fmla="*/ 25 w 36"/>
                <a:gd name="T59" fmla="*/ 3 h 171"/>
                <a:gd name="T60" fmla="*/ 27 w 36"/>
                <a:gd name="T61" fmla="*/ 5 h 17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"/>
                <a:gd name="T94" fmla="*/ 0 h 171"/>
                <a:gd name="T95" fmla="*/ 36 w 36"/>
                <a:gd name="T96" fmla="*/ 171 h 17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" h="171">
                  <a:moveTo>
                    <a:pt x="27" y="5"/>
                  </a:moveTo>
                  <a:lnTo>
                    <a:pt x="28" y="9"/>
                  </a:lnTo>
                  <a:lnTo>
                    <a:pt x="29" y="12"/>
                  </a:lnTo>
                  <a:lnTo>
                    <a:pt x="32" y="19"/>
                  </a:lnTo>
                  <a:lnTo>
                    <a:pt x="34" y="32"/>
                  </a:lnTo>
                  <a:lnTo>
                    <a:pt x="36" y="46"/>
                  </a:lnTo>
                  <a:lnTo>
                    <a:pt x="36" y="59"/>
                  </a:lnTo>
                  <a:lnTo>
                    <a:pt x="35" y="73"/>
                  </a:lnTo>
                  <a:lnTo>
                    <a:pt x="34" y="87"/>
                  </a:lnTo>
                  <a:lnTo>
                    <a:pt x="31" y="100"/>
                  </a:lnTo>
                  <a:lnTo>
                    <a:pt x="24" y="118"/>
                  </a:lnTo>
                  <a:lnTo>
                    <a:pt x="17" y="135"/>
                  </a:lnTo>
                  <a:lnTo>
                    <a:pt x="10" y="153"/>
                  </a:lnTo>
                  <a:lnTo>
                    <a:pt x="5" y="171"/>
                  </a:lnTo>
                  <a:lnTo>
                    <a:pt x="2" y="160"/>
                  </a:lnTo>
                  <a:lnTo>
                    <a:pt x="1" y="150"/>
                  </a:lnTo>
                  <a:lnTo>
                    <a:pt x="0" y="127"/>
                  </a:lnTo>
                  <a:lnTo>
                    <a:pt x="0" y="105"/>
                  </a:lnTo>
                  <a:lnTo>
                    <a:pt x="0" y="82"/>
                  </a:lnTo>
                  <a:lnTo>
                    <a:pt x="1" y="51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8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73" name="Freeform 49"/>
            <p:cNvSpPr>
              <a:spLocks/>
            </p:cNvSpPr>
            <p:nvPr/>
          </p:nvSpPr>
          <p:spPr bwMode="auto">
            <a:xfrm>
              <a:off x="283" y="585"/>
              <a:ext cx="73" cy="76"/>
            </a:xfrm>
            <a:custGeom>
              <a:avLst/>
              <a:gdLst>
                <a:gd name="T0" fmla="*/ 73 w 73"/>
                <a:gd name="T1" fmla="*/ 2 h 76"/>
                <a:gd name="T2" fmla="*/ 69 w 73"/>
                <a:gd name="T3" fmla="*/ 1 h 76"/>
                <a:gd name="T4" fmla="*/ 55 w 73"/>
                <a:gd name="T5" fmla="*/ 0 h 76"/>
                <a:gd name="T6" fmla="*/ 44 w 73"/>
                <a:gd name="T7" fmla="*/ 3 h 76"/>
                <a:gd name="T8" fmla="*/ 46 w 73"/>
                <a:gd name="T9" fmla="*/ 2 h 76"/>
                <a:gd name="T10" fmla="*/ 34 w 73"/>
                <a:gd name="T11" fmla="*/ 9 h 76"/>
                <a:gd name="T12" fmla="*/ 25 w 73"/>
                <a:gd name="T13" fmla="*/ 20 h 76"/>
                <a:gd name="T14" fmla="*/ 20 w 73"/>
                <a:gd name="T15" fmla="*/ 33 h 76"/>
                <a:gd name="T16" fmla="*/ 18 w 73"/>
                <a:gd name="T17" fmla="*/ 42 h 76"/>
                <a:gd name="T18" fmla="*/ 17 w 73"/>
                <a:gd name="T19" fmla="*/ 48 h 76"/>
                <a:gd name="T20" fmla="*/ 18 w 73"/>
                <a:gd name="T21" fmla="*/ 44 h 76"/>
                <a:gd name="T22" fmla="*/ 18 w 73"/>
                <a:gd name="T23" fmla="*/ 50 h 76"/>
                <a:gd name="T24" fmla="*/ 18 w 73"/>
                <a:gd name="T25" fmla="*/ 49 h 76"/>
                <a:gd name="T26" fmla="*/ 15 w 73"/>
                <a:gd name="T27" fmla="*/ 51 h 76"/>
                <a:gd name="T28" fmla="*/ 12 w 73"/>
                <a:gd name="T29" fmla="*/ 56 h 76"/>
                <a:gd name="T30" fmla="*/ 20 w 73"/>
                <a:gd name="T31" fmla="*/ 52 h 76"/>
                <a:gd name="T32" fmla="*/ 23 w 73"/>
                <a:gd name="T33" fmla="*/ 53 h 76"/>
                <a:gd name="T34" fmla="*/ 17 w 73"/>
                <a:gd name="T35" fmla="*/ 63 h 76"/>
                <a:gd name="T36" fmla="*/ 25 w 73"/>
                <a:gd name="T37" fmla="*/ 54 h 76"/>
                <a:gd name="T38" fmla="*/ 14 w 73"/>
                <a:gd name="T39" fmla="*/ 60 h 76"/>
                <a:gd name="T40" fmla="*/ 24 w 73"/>
                <a:gd name="T41" fmla="*/ 53 h 76"/>
                <a:gd name="T42" fmla="*/ 25 w 73"/>
                <a:gd name="T43" fmla="*/ 57 h 76"/>
                <a:gd name="T44" fmla="*/ 0 w 73"/>
                <a:gd name="T45" fmla="*/ 53 h 76"/>
                <a:gd name="T46" fmla="*/ 2 w 73"/>
                <a:gd name="T47" fmla="*/ 62 h 76"/>
                <a:gd name="T48" fmla="*/ 6 w 73"/>
                <a:gd name="T49" fmla="*/ 69 h 76"/>
                <a:gd name="T50" fmla="*/ 12 w 73"/>
                <a:gd name="T51" fmla="*/ 74 h 76"/>
                <a:gd name="T52" fmla="*/ 18 w 73"/>
                <a:gd name="T53" fmla="*/ 76 h 76"/>
                <a:gd name="T54" fmla="*/ 25 w 73"/>
                <a:gd name="T55" fmla="*/ 75 h 76"/>
                <a:gd name="T56" fmla="*/ 30 w 73"/>
                <a:gd name="T57" fmla="*/ 71 h 76"/>
                <a:gd name="T58" fmla="*/ 35 w 73"/>
                <a:gd name="T59" fmla="*/ 66 h 76"/>
                <a:gd name="T60" fmla="*/ 37 w 73"/>
                <a:gd name="T61" fmla="*/ 63 h 76"/>
                <a:gd name="T62" fmla="*/ 40 w 73"/>
                <a:gd name="T63" fmla="*/ 53 h 76"/>
                <a:gd name="T64" fmla="*/ 41 w 73"/>
                <a:gd name="T65" fmla="*/ 48 h 76"/>
                <a:gd name="T66" fmla="*/ 42 w 73"/>
                <a:gd name="T67" fmla="*/ 42 h 76"/>
                <a:gd name="T68" fmla="*/ 42 w 73"/>
                <a:gd name="T69" fmla="*/ 44 h 76"/>
                <a:gd name="T70" fmla="*/ 32 w 73"/>
                <a:gd name="T71" fmla="*/ 33 h 76"/>
                <a:gd name="T72" fmla="*/ 47 w 73"/>
                <a:gd name="T73" fmla="*/ 29 h 76"/>
                <a:gd name="T74" fmla="*/ 45 w 73"/>
                <a:gd name="T75" fmla="*/ 33 h 76"/>
                <a:gd name="T76" fmla="*/ 42 w 73"/>
                <a:gd name="T77" fmla="*/ 18 h 76"/>
                <a:gd name="T78" fmla="*/ 55 w 73"/>
                <a:gd name="T79" fmla="*/ 24 h 76"/>
                <a:gd name="T80" fmla="*/ 60 w 73"/>
                <a:gd name="T81" fmla="*/ 23 h 76"/>
                <a:gd name="T82" fmla="*/ 55 w 73"/>
                <a:gd name="T83" fmla="*/ 24 h 76"/>
                <a:gd name="T84" fmla="*/ 69 w 73"/>
                <a:gd name="T85" fmla="*/ 25 h 76"/>
                <a:gd name="T86" fmla="*/ 73 w 73"/>
                <a:gd name="T87" fmla="*/ 26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76"/>
                <a:gd name="T134" fmla="*/ 73 w 73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76">
                  <a:moveTo>
                    <a:pt x="73" y="26"/>
                  </a:moveTo>
                  <a:lnTo>
                    <a:pt x="73" y="2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44" y="3"/>
                  </a:lnTo>
                  <a:lnTo>
                    <a:pt x="50" y="13"/>
                  </a:lnTo>
                  <a:lnTo>
                    <a:pt x="46" y="2"/>
                  </a:lnTo>
                  <a:lnTo>
                    <a:pt x="38" y="7"/>
                  </a:lnTo>
                  <a:lnTo>
                    <a:pt x="34" y="9"/>
                  </a:lnTo>
                  <a:lnTo>
                    <a:pt x="28" y="16"/>
                  </a:lnTo>
                  <a:lnTo>
                    <a:pt x="25" y="20"/>
                  </a:lnTo>
                  <a:lnTo>
                    <a:pt x="21" y="29"/>
                  </a:lnTo>
                  <a:lnTo>
                    <a:pt x="20" y="33"/>
                  </a:lnTo>
                  <a:lnTo>
                    <a:pt x="19" y="40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7" y="48"/>
                  </a:lnTo>
                  <a:lnTo>
                    <a:pt x="29" y="48"/>
                  </a:lnTo>
                  <a:lnTo>
                    <a:pt x="18" y="44"/>
                  </a:lnTo>
                  <a:lnTo>
                    <a:pt x="17" y="48"/>
                  </a:lnTo>
                  <a:lnTo>
                    <a:pt x="18" y="50"/>
                  </a:lnTo>
                  <a:lnTo>
                    <a:pt x="27" y="56"/>
                  </a:lnTo>
                  <a:lnTo>
                    <a:pt x="18" y="49"/>
                  </a:lnTo>
                  <a:lnTo>
                    <a:pt x="15" y="51"/>
                  </a:lnTo>
                  <a:lnTo>
                    <a:pt x="13" y="54"/>
                  </a:lnTo>
                  <a:lnTo>
                    <a:pt x="12" y="56"/>
                  </a:lnTo>
                  <a:lnTo>
                    <a:pt x="20" y="64"/>
                  </a:lnTo>
                  <a:lnTo>
                    <a:pt x="20" y="52"/>
                  </a:lnTo>
                  <a:lnTo>
                    <a:pt x="15" y="53"/>
                  </a:lnTo>
                  <a:lnTo>
                    <a:pt x="23" y="53"/>
                  </a:lnTo>
                  <a:lnTo>
                    <a:pt x="17" y="51"/>
                  </a:lnTo>
                  <a:lnTo>
                    <a:pt x="17" y="63"/>
                  </a:lnTo>
                  <a:lnTo>
                    <a:pt x="21" y="52"/>
                  </a:lnTo>
                  <a:lnTo>
                    <a:pt x="25" y="54"/>
                  </a:lnTo>
                  <a:lnTo>
                    <a:pt x="23" y="52"/>
                  </a:lnTo>
                  <a:lnTo>
                    <a:pt x="14" y="60"/>
                  </a:lnTo>
                  <a:lnTo>
                    <a:pt x="25" y="56"/>
                  </a:lnTo>
                  <a:lnTo>
                    <a:pt x="24" y="53"/>
                  </a:lnTo>
                  <a:lnTo>
                    <a:pt x="13" y="57"/>
                  </a:lnTo>
                  <a:lnTo>
                    <a:pt x="25" y="57"/>
                  </a:lnTo>
                  <a:lnTo>
                    <a:pt x="24" y="53"/>
                  </a:lnTo>
                  <a:lnTo>
                    <a:pt x="0" y="53"/>
                  </a:lnTo>
                  <a:lnTo>
                    <a:pt x="1" y="57"/>
                  </a:lnTo>
                  <a:lnTo>
                    <a:pt x="2" y="62"/>
                  </a:lnTo>
                  <a:lnTo>
                    <a:pt x="3" y="65"/>
                  </a:lnTo>
                  <a:lnTo>
                    <a:pt x="6" y="69"/>
                  </a:lnTo>
                  <a:lnTo>
                    <a:pt x="8" y="71"/>
                  </a:lnTo>
                  <a:lnTo>
                    <a:pt x="12" y="74"/>
                  </a:lnTo>
                  <a:lnTo>
                    <a:pt x="17" y="75"/>
                  </a:lnTo>
                  <a:lnTo>
                    <a:pt x="18" y="76"/>
                  </a:lnTo>
                  <a:lnTo>
                    <a:pt x="20" y="76"/>
                  </a:lnTo>
                  <a:lnTo>
                    <a:pt x="25" y="75"/>
                  </a:lnTo>
                  <a:lnTo>
                    <a:pt x="29" y="73"/>
                  </a:lnTo>
                  <a:lnTo>
                    <a:pt x="30" y="71"/>
                  </a:lnTo>
                  <a:lnTo>
                    <a:pt x="32" y="68"/>
                  </a:lnTo>
                  <a:lnTo>
                    <a:pt x="35" y="66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9" y="57"/>
                  </a:lnTo>
                  <a:lnTo>
                    <a:pt x="40" y="53"/>
                  </a:lnTo>
                  <a:lnTo>
                    <a:pt x="41" y="48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30" y="42"/>
                  </a:lnTo>
                  <a:lnTo>
                    <a:pt x="42" y="44"/>
                  </a:lnTo>
                  <a:lnTo>
                    <a:pt x="44" y="33"/>
                  </a:lnTo>
                  <a:lnTo>
                    <a:pt x="32" y="33"/>
                  </a:lnTo>
                  <a:lnTo>
                    <a:pt x="43" y="38"/>
                  </a:lnTo>
                  <a:lnTo>
                    <a:pt x="47" y="29"/>
                  </a:lnTo>
                  <a:lnTo>
                    <a:pt x="36" y="25"/>
                  </a:lnTo>
                  <a:lnTo>
                    <a:pt x="45" y="33"/>
                  </a:lnTo>
                  <a:lnTo>
                    <a:pt x="51" y="26"/>
                  </a:lnTo>
                  <a:lnTo>
                    <a:pt x="42" y="18"/>
                  </a:lnTo>
                  <a:lnTo>
                    <a:pt x="47" y="29"/>
                  </a:lnTo>
                  <a:lnTo>
                    <a:pt x="55" y="24"/>
                  </a:lnTo>
                  <a:lnTo>
                    <a:pt x="56" y="23"/>
                  </a:lnTo>
                  <a:lnTo>
                    <a:pt x="60" y="23"/>
                  </a:lnTo>
                  <a:lnTo>
                    <a:pt x="55" y="12"/>
                  </a:lnTo>
                  <a:lnTo>
                    <a:pt x="55" y="24"/>
                  </a:lnTo>
                  <a:lnTo>
                    <a:pt x="62" y="24"/>
                  </a:lnTo>
                  <a:lnTo>
                    <a:pt x="69" y="25"/>
                  </a:lnTo>
                  <a:lnTo>
                    <a:pt x="71" y="26"/>
                  </a:lnTo>
                  <a:lnTo>
                    <a:pt x="73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74" name="Freeform 50"/>
            <p:cNvSpPr>
              <a:spLocks/>
            </p:cNvSpPr>
            <p:nvPr/>
          </p:nvSpPr>
          <p:spPr bwMode="auto">
            <a:xfrm>
              <a:off x="369" y="578"/>
              <a:ext cx="73" cy="76"/>
            </a:xfrm>
            <a:custGeom>
              <a:avLst/>
              <a:gdLst>
                <a:gd name="T0" fmla="*/ 0 w 73"/>
                <a:gd name="T1" fmla="*/ 26 h 76"/>
                <a:gd name="T2" fmla="*/ 4 w 73"/>
                <a:gd name="T3" fmla="*/ 25 h 76"/>
                <a:gd name="T4" fmla="*/ 18 w 73"/>
                <a:gd name="T5" fmla="*/ 24 h 76"/>
                <a:gd name="T6" fmla="*/ 13 w 73"/>
                <a:gd name="T7" fmla="*/ 23 h 76"/>
                <a:gd name="T8" fmla="*/ 19 w 73"/>
                <a:gd name="T9" fmla="*/ 24 h 76"/>
                <a:gd name="T10" fmla="*/ 31 w 73"/>
                <a:gd name="T11" fmla="*/ 18 h 76"/>
                <a:gd name="T12" fmla="*/ 28 w 73"/>
                <a:gd name="T13" fmla="*/ 33 h 76"/>
                <a:gd name="T14" fmla="*/ 26 w 73"/>
                <a:gd name="T15" fmla="*/ 29 h 76"/>
                <a:gd name="T16" fmla="*/ 41 w 73"/>
                <a:gd name="T17" fmla="*/ 33 h 76"/>
                <a:gd name="T18" fmla="*/ 32 w 73"/>
                <a:gd name="T19" fmla="*/ 44 h 76"/>
                <a:gd name="T20" fmla="*/ 31 w 73"/>
                <a:gd name="T21" fmla="*/ 42 h 76"/>
                <a:gd name="T22" fmla="*/ 32 w 73"/>
                <a:gd name="T23" fmla="*/ 48 h 76"/>
                <a:gd name="T24" fmla="*/ 34 w 73"/>
                <a:gd name="T25" fmla="*/ 57 h 76"/>
                <a:gd name="T26" fmla="*/ 37 w 73"/>
                <a:gd name="T27" fmla="*/ 64 h 76"/>
                <a:gd name="T28" fmla="*/ 41 w 73"/>
                <a:gd name="T29" fmla="*/ 68 h 76"/>
                <a:gd name="T30" fmla="*/ 45 w 73"/>
                <a:gd name="T31" fmla="*/ 73 h 76"/>
                <a:gd name="T32" fmla="*/ 48 w 73"/>
                <a:gd name="T33" fmla="*/ 75 h 76"/>
                <a:gd name="T34" fmla="*/ 56 w 73"/>
                <a:gd name="T35" fmla="*/ 76 h 76"/>
                <a:gd name="T36" fmla="*/ 61 w 73"/>
                <a:gd name="T37" fmla="*/ 74 h 76"/>
                <a:gd name="T38" fmla="*/ 67 w 73"/>
                <a:gd name="T39" fmla="*/ 69 h 76"/>
                <a:gd name="T40" fmla="*/ 71 w 73"/>
                <a:gd name="T41" fmla="*/ 62 h 76"/>
                <a:gd name="T42" fmla="*/ 73 w 73"/>
                <a:gd name="T43" fmla="*/ 53 h 76"/>
                <a:gd name="T44" fmla="*/ 48 w 73"/>
                <a:gd name="T45" fmla="*/ 57 h 76"/>
                <a:gd name="T46" fmla="*/ 49 w 73"/>
                <a:gd name="T47" fmla="*/ 53 h 76"/>
                <a:gd name="T48" fmla="*/ 59 w 73"/>
                <a:gd name="T49" fmla="*/ 60 h 76"/>
                <a:gd name="T50" fmla="*/ 48 w 73"/>
                <a:gd name="T51" fmla="*/ 54 h 76"/>
                <a:gd name="T52" fmla="*/ 56 w 73"/>
                <a:gd name="T53" fmla="*/ 63 h 76"/>
                <a:gd name="T54" fmla="*/ 51 w 73"/>
                <a:gd name="T55" fmla="*/ 53 h 76"/>
                <a:gd name="T56" fmla="*/ 58 w 73"/>
                <a:gd name="T57" fmla="*/ 53 h 76"/>
                <a:gd name="T58" fmla="*/ 53 w 73"/>
                <a:gd name="T59" fmla="*/ 64 h 76"/>
                <a:gd name="T60" fmla="*/ 60 w 73"/>
                <a:gd name="T61" fmla="*/ 54 h 76"/>
                <a:gd name="T62" fmla="*/ 55 w 73"/>
                <a:gd name="T63" fmla="*/ 49 h 76"/>
                <a:gd name="T64" fmla="*/ 46 w 73"/>
                <a:gd name="T65" fmla="*/ 56 h 76"/>
                <a:gd name="T66" fmla="*/ 56 w 73"/>
                <a:gd name="T67" fmla="*/ 48 h 76"/>
                <a:gd name="T68" fmla="*/ 44 w 73"/>
                <a:gd name="T69" fmla="*/ 48 h 76"/>
                <a:gd name="T70" fmla="*/ 55 w 73"/>
                <a:gd name="T71" fmla="*/ 44 h 76"/>
                <a:gd name="T72" fmla="*/ 55 w 73"/>
                <a:gd name="T73" fmla="*/ 40 h 76"/>
                <a:gd name="T74" fmla="*/ 52 w 73"/>
                <a:gd name="T75" fmla="*/ 29 h 76"/>
                <a:gd name="T76" fmla="*/ 45 w 73"/>
                <a:gd name="T77" fmla="*/ 16 h 76"/>
                <a:gd name="T78" fmla="*/ 35 w 73"/>
                <a:gd name="T79" fmla="*/ 7 h 76"/>
                <a:gd name="T80" fmla="*/ 23 w 73"/>
                <a:gd name="T81" fmla="*/ 13 h 76"/>
                <a:gd name="T82" fmla="*/ 22 w 73"/>
                <a:gd name="T83" fmla="*/ 1 h 76"/>
                <a:gd name="T84" fmla="*/ 11 w 73"/>
                <a:gd name="T85" fmla="*/ 0 h 76"/>
                <a:gd name="T86" fmla="*/ 2 w 73"/>
                <a:gd name="T87" fmla="*/ 2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76"/>
                <a:gd name="T134" fmla="*/ 73 w 73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76">
                  <a:moveTo>
                    <a:pt x="0" y="2"/>
                  </a:moveTo>
                  <a:lnTo>
                    <a:pt x="0" y="26"/>
                  </a:lnTo>
                  <a:lnTo>
                    <a:pt x="2" y="26"/>
                  </a:lnTo>
                  <a:lnTo>
                    <a:pt x="4" y="25"/>
                  </a:lnTo>
                  <a:lnTo>
                    <a:pt x="11" y="24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3" y="23"/>
                  </a:lnTo>
                  <a:lnTo>
                    <a:pt x="17" y="23"/>
                  </a:lnTo>
                  <a:lnTo>
                    <a:pt x="19" y="24"/>
                  </a:lnTo>
                  <a:lnTo>
                    <a:pt x="26" y="29"/>
                  </a:lnTo>
                  <a:lnTo>
                    <a:pt x="31" y="18"/>
                  </a:lnTo>
                  <a:lnTo>
                    <a:pt x="22" y="26"/>
                  </a:lnTo>
                  <a:lnTo>
                    <a:pt x="28" y="33"/>
                  </a:lnTo>
                  <a:lnTo>
                    <a:pt x="37" y="25"/>
                  </a:lnTo>
                  <a:lnTo>
                    <a:pt x="26" y="29"/>
                  </a:lnTo>
                  <a:lnTo>
                    <a:pt x="30" y="38"/>
                  </a:lnTo>
                  <a:lnTo>
                    <a:pt x="41" y="33"/>
                  </a:lnTo>
                  <a:lnTo>
                    <a:pt x="29" y="33"/>
                  </a:lnTo>
                  <a:lnTo>
                    <a:pt x="32" y="44"/>
                  </a:lnTo>
                  <a:lnTo>
                    <a:pt x="43" y="42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2" y="48"/>
                  </a:lnTo>
                  <a:lnTo>
                    <a:pt x="33" y="53"/>
                  </a:lnTo>
                  <a:lnTo>
                    <a:pt x="34" y="57"/>
                  </a:lnTo>
                  <a:lnTo>
                    <a:pt x="36" y="63"/>
                  </a:lnTo>
                  <a:lnTo>
                    <a:pt x="37" y="64"/>
                  </a:lnTo>
                  <a:lnTo>
                    <a:pt x="38" y="66"/>
                  </a:lnTo>
                  <a:lnTo>
                    <a:pt x="41" y="68"/>
                  </a:lnTo>
                  <a:lnTo>
                    <a:pt x="43" y="71"/>
                  </a:lnTo>
                  <a:lnTo>
                    <a:pt x="45" y="73"/>
                  </a:lnTo>
                  <a:lnTo>
                    <a:pt x="45" y="72"/>
                  </a:lnTo>
                  <a:lnTo>
                    <a:pt x="48" y="75"/>
                  </a:lnTo>
                  <a:lnTo>
                    <a:pt x="53" y="76"/>
                  </a:lnTo>
                  <a:lnTo>
                    <a:pt x="56" y="76"/>
                  </a:lnTo>
                  <a:lnTo>
                    <a:pt x="56" y="75"/>
                  </a:lnTo>
                  <a:lnTo>
                    <a:pt x="61" y="74"/>
                  </a:lnTo>
                  <a:lnTo>
                    <a:pt x="65" y="71"/>
                  </a:lnTo>
                  <a:lnTo>
                    <a:pt x="67" y="69"/>
                  </a:lnTo>
                  <a:lnTo>
                    <a:pt x="70" y="65"/>
                  </a:lnTo>
                  <a:lnTo>
                    <a:pt x="71" y="62"/>
                  </a:lnTo>
                  <a:lnTo>
                    <a:pt x="72" y="57"/>
                  </a:lnTo>
                  <a:lnTo>
                    <a:pt x="73" y="53"/>
                  </a:lnTo>
                  <a:lnTo>
                    <a:pt x="49" y="53"/>
                  </a:lnTo>
                  <a:lnTo>
                    <a:pt x="48" y="57"/>
                  </a:lnTo>
                  <a:lnTo>
                    <a:pt x="60" y="57"/>
                  </a:lnTo>
                  <a:lnTo>
                    <a:pt x="49" y="53"/>
                  </a:lnTo>
                  <a:lnTo>
                    <a:pt x="48" y="56"/>
                  </a:lnTo>
                  <a:lnTo>
                    <a:pt x="59" y="60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52" y="52"/>
                  </a:lnTo>
                  <a:lnTo>
                    <a:pt x="56" y="63"/>
                  </a:lnTo>
                  <a:lnTo>
                    <a:pt x="56" y="51"/>
                  </a:lnTo>
                  <a:lnTo>
                    <a:pt x="51" y="53"/>
                  </a:lnTo>
                  <a:lnTo>
                    <a:pt x="61" y="56"/>
                  </a:lnTo>
                  <a:lnTo>
                    <a:pt x="58" y="53"/>
                  </a:lnTo>
                  <a:lnTo>
                    <a:pt x="53" y="52"/>
                  </a:lnTo>
                  <a:lnTo>
                    <a:pt x="53" y="64"/>
                  </a:lnTo>
                  <a:lnTo>
                    <a:pt x="62" y="56"/>
                  </a:lnTo>
                  <a:lnTo>
                    <a:pt x="60" y="54"/>
                  </a:lnTo>
                  <a:lnTo>
                    <a:pt x="58" y="51"/>
                  </a:lnTo>
                  <a:lnTo>
                    <a:pt x="55" y="49"/>
                  </a:lnTo>
                  <a:lnTo>
                    <a:pt x="46" y="56"/>
                  </a:lnTo>
                  <a:lnTo>
                    <a:pt x="56" y="50"/>
                  </a:lnTo>
                  <a:lnTo>
                    <a:pt x="56" y="48"/>
                  </a:lnTo>
                  <a:lnTo>
                    <a:pt x="55" y="44"/>
                  </a:lnTo>
                  <a:lnTo>
                    <a:pt x="44" y="48"/>
                  </a:lnTo>
                  <a:lnTo>
                    <a:pt x="56" y="48"/>
                  </a:lnTo>
                  <a:lnTo>
                    <a:pt x="55" y="44"/>
                  </a:lnTo>
                  <a:lnTo>
                    <a:pt x="55" y="42"/>
                  </a:lnTo>
                  <a:lnTo>
                    <a:pt x="55" y="40"/>
                  </a:lnTo>
                  <a:lnTo>
                    <a:pt x="53" y="33"/>
                  </a:lnTo>
                  <a:lnTo>
                    <a:pt x="52" y="29"/>
                  </a:lnTo>
                  <a:lnTo>
                    <a:pt x="48" y="20"/>
                  </a:lnTo>
                  <a:lnTo>
                    <a:pt x="45" y="16"/>
                  </a:lnTo>
                  <a:lnTo>
                    <a:pt x="39" y="9"/>
                  </a:lnTo>
                  <a:lnTo>
                    <a:pt x="35" y="7"/>
                  </a:lnTo>
                  <a:lnTo>
                    <a:pt x="28" y="2"/>
                  </a:lnTo>
                  <a:lnTo>
                    <a:pt x="23" y="13"/>
                  </a:lnTo>
                  <a:lnTo>
                    <a:pt x="29" y="3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675" name="Group 53"/>
            <p:cNvGrpSpPr>
              <a:grpSpLocks/>
            </p:cNvGrpSpPr>
            <p:nvPr/>
          </p:nvGrpSpPr>
          <p:grpSpPr bwMode="auto">
            <a:xfrm>
              <a:off x="262" y="784"/>
              <a:ext cx="114" cy="162"/>
              <a:chOff x="262" y="784"/>
              <a:chExt cx="114" cy="162"/>
            </a:xfrm>
          </p:grpSpPr>
          <p:sp>
            <p:nvSpPr>
              <p:cNvPr id="22692" name="Freeform 51"/>
              <p:cNvSpPr>
                <a:spLocks/>
              </p:cNvSpPr>
              <p:nvPr/>
            </p:nvSpPr>
            <p:spPr bwMode="auto">
              <a:xfrm>
                <a:off x="268" y="790"/>
                <a:ext cx="102" cy="150"/>
              </a:xfrm>
              <a:custGeom>
                <a:avLst/>
                <a:gdLst>
                  <a:gd name="T0" fmla="*/ 35 w 102"/>
                  <a:gd name="T1" fmla="*/ 53 h 150"/>
                  <a:gd name="T2" fmla="*/ 40 w 102"/>
                  <a:gd name="T3" fmla="*/ 25 h 150"/>
                  <a:gd name="T4" fmla="*/ 53 w 102"/>
                  <a:gd name="T5" fmla="*/ 13 h 150"/>
                  <a:gd name="T6" fmla="*/ 77 w 102"/>
                  <a:gd name="T7" fmla="*/ 1 h 150"/>
                  <a:gd name="T8" fmla="*/ 70 w 102"/>
                  <a:gd name="T9" fmla="*/ 16 h 150"/>
                  <a:gd name="T10" fmla="*/ 58 w 102"/>
                  <a:gd name="T11" fmla="*/ 37 h 150"/>
                  <a:gd name="T12" fmla="*/ 53 w 102"/>
                  <a:gd name="T13" fmla="*/ 53 h 150"/>
                  <a:gd name="T14" fmla="*/ 51 w 102"/>
                  <a:gd name="T15" fmla="*/ 59 h 150"/>
                  <a:gd name="T16" fmla="*/ 52 w 102"/>
                  <a:gd name="T17" fmla="*/ 43 h 150"/>
                  <a:gd name="T18" fmla="*/ 53 w 102"/>
                  <a:gd name="T19" fmla="*/ 29 h 150"/>
                  <a:gd name="T20" fmla="*/ 62 w 102"/>
                  <a:gd name="T21" fmla="*/ 26 h 150"/>
                  <a:gd name="T22" fmla="*/ 67 w 102"/>
                  <a:gd name="T23" fmla="*/ 22 h 150"/>
                  <a:gd name="T24" fmla="*/ 70 w 102"/>
                  <a:gd name="T25" fmla="*/ 23 h 150"/>
                  <a:gd name="T26" fmla="*/ 77 w 102"/>
                  <a:gd name="T27" fmla="*/ 17 h 150"/>
                  <a:gd name="T28" fmla="*/ 88 w 102"/>
                  <a:gd name="T29" fmla="*/ 7 h 150"/>
                  <a:gd name="T30" fmla="*/ 89 w 102"/>
                  <a:gd name="T31" fmla="*/ 18 h 150"/>
                  <a:gd name="T32" fmla="*/ 76 w 102"/>
                  <a:gd name="T33" fmla="*/ 34 h 150"/>
                  <a:gd name="T34" fmla="*/ 67 w 102"/>
                  <a:gd name="T35" fmla="*/ 49 h 150"/>
                  <a:gd name="T36" fmla="*/ 64 w 102"/>
                  <a:gd name="T37" fmla="*/ 66 h 150"/>
                  <a:gd name="T38" fmla="*/ 63 w 102"/>
                  <a:gd name="T39" fmla="*/ 74 h 150"/>
                  <a:gd name="T40" fmla="*/ 61 w 102"/>
                  <a:gd name="T41" fmla="*/ 81 h 150"/>
                  <a:gd name="T42" fmla="*/ 62 w 102"/>
                  <a:gd name="T43" fmla="*/ 77 h 150"/>
                  <a:gd name="T44" fmla="*/ 70 w 102"/>
                  <a:gd name="T45" fmla="*/ 65 h 150"/>
                  <a:gd name="T46" fmla="*/ 89 w 102"/>
                  <a:gd name="T47" fmla="*/ 47 h 150"/>
                  <a:gd name="T48" fmla="*/ 100 w 102"/>
                  <a:gd name="T49" fmla="*/ 40 h 150"/>
                  <a:gd name="T50" fmla="*/ 100 w 102"/>
                  <a:gd name="T51" fmla="*/ 52 h 150"/>
                  <a:gd name="T52" fmla="*/ 81 w 102"/>
                  <a:gd name="T53" fmla="*/ 69 h 150"/>
                  <a:gd name="T54" fmla="*/ 70 w 102"/>
                  <a:gd name="T55" fmla="*/ 88 h 150"/>
                  <a:gd name="T56" fmla="*/ 59 w 102"/>
                  <a:gd name="T57" fmla="*/ 112 h 150"/>
                  <a:gd name="T58" fmla="*/ 58 w 102"/>
                  <a:gd name="T59" fmla="*/ 119 h 150"/>
                  <a:gd name="T60" fmla="*/ 63 w 102"/>
                  <a:gd name="T61" fmla="*/ 122 h 150"/>
                  <a:gd name="T62" fmla="*/ 74 w 102"/>
                  <a:gd name="T63" fmla="*/ 118 h 150"/>
                  <a:gd name="T64" fmla="*/ 89 w 102"/>
                  <a:gd name="T65" fmla="*/ 106 h 150"/>
                  <a:gd name="T66" fmla="*/ 85 w 102"/>
                  <a:gd name="T67" fmla="*/ 118 h 150"/>
                  <a:gd name="T68" fmla="*/ 77 w 102"/>
                  <a:gd name="T69" fmla="*/ 132 h 150"/>
                  <a:gd name="T70" fmla="*/ 65 w 102"/>
                  <a:gd name="T71" fmla="*/ 141 h 150"/>
                  <a:gd name="T72" fmla="*/ 54 w 102"/>
                  <a:gd name="T73" fmla="*/ 138 h 150"/>
                  <a:gd name="T74" fmla="*/ 42 w 102"/>
                  <a:gd name="T75" fmla="*/ 139 h 150"/>
                  <a:gd name="T76" fmla="*/ 25 w 102"/>
                  <a:gd name="T77" fmla="*/ 143 h 150"/>
                  <a:gd name="T78" fmla="*/ 9 w 102"/>
                  <a:gd name="T79" fmla="*/ 150 h 150"/>
                  <a:gd name="T80" fmla="*/ 2 w 102"/>
                  <a:gd name="T81" fmla="*/ 147 h 150"/>
                  <a:gd name="T82" fmla="*/ 0 w 102"/>
                  <a:gd name="T83" fmla="*/ 141 h 150"/>
                  <a:gd name="T84" fmla="*/ 9 w 102"/>
                  <a:gd name="T85" fmla="*/ 107 h 150"/>
                  <a:gd name="T86" fmla="*/ 20 w 102"/>
                  <a:gd name="T87" fmla="*/ 94 h 150"/>
                  <a:gd name="T88" fmla="*/ 25 w 102"/>
                  <a:gd name="T89" fmla="*/ 79 h 150"/>
                  <a:gd name="T90" fmla="*/ 26 w 102"/>
                  <a:gd name="T91" fmla="*/ 81 h 1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2"/>
                  <a:gd name="T139" fmla="*/ 0 h 150"/>
                  <a:gd name="T140" fmla="*/ 102 w 102"/>
                  <a:gd name="T141" fmla="*/ 150 h 15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2" h="150">
                    <a:moveTo>
                      <a:pt x="26" y="81"/>
                    </a:moveTo>
                    <a:lnTo>
                      <a:pt x="31" y="67"/>
                    </a:lnTo>
                    <a:lnTo>
                      <a:pt x="35" y="53"/>
                    </a:lnTo>
                    <a:lnTo>
                      <a:pt x="37" y="43"/>
                    </a:lnTo>
                    <a:lnTo>
                      <a:pt x="38" y="34"/>
                    </a:lnTo>
                    <a:lnTo>
                      <a:pt x="40" y="25"/>
                    </a:lnTo>
                    <a:lnTo>
                      <a:pt x="43" y="22"/>
                    </a:lnTo>
                    <a:lnTo>
                      <a:pt x="46" y="18"/>
                    </a:lnTo>
                    <a:lnTo>
                      <a:pt x="53" y="13"/>
                    </a:lnTo>
                    <a:lnTo>
                      <a:pt x="60" y="8"/>
                    </a:lnTo>
                    <a:lnTo>
                      <a:pt x="76" y="0"/>
                    </a:lnTo>
                    <a:lnTo>
                      <a:pt x="77" y="1"/>
                    </a:lnTo>
                    <a:lnTo>
                      <a:pt x="76" y="4"/>
                    </a:lnTo>
                    <a:lnTo>
                      <a:pt x="73" y="9"/>
                    </a:lnTo>
                    <a:lnTo>
                      <a:pt x="70" y="16"/>
                    </a:lnTo>
                    <a:lnTo>
                      <a:pt x="66" y="23"/>
                    </a:lnTo>
                    <a:lnTo>
                      <a:pt x="63" y="28"/>
                    </a:lnTo>
                    <a:lnTo>
                      <a:pt x="58" y="37"/>
                    </a:lnTo>
                    <a:lnTo>
                      <a:pt x="56" y="42"/>
                    </a:lnTo>
                    <a:lnTo>
                      <a:pt x="54" y="47"/>
                    </a:lnTo>
                    <a:lnTo>
                      <a:pt x="53" y="53"/>
                    </a:lnTo>
                    <a:lnTo>
                      <a:pt x="51" y="61"/>
                    </a:lnTo>
                    <a:lnTo>
                      <a:pt x="51" y="59"/>
                    </a:lnTo>
                    <a:lnTo>
                      <a:pt x="52" y="54"/>
                    </a:lnTo>
                    <a:lnTo>
                      <a:pt x="52" y="49"/>
                    </a:lnTo>
                    <a:lnTo>
                      <a:pt x="52" y="43"/>
                    </a:lnTo>
                    <a:lnTo>
                      <a:pt x="53" y="37"/>
                    </a:lnTo>
                    <a:lnTo>
                      <a:pt x="53" y="32"/>
                    </a:lnTo>
                    <a:lnTo>
                      <a:pt x="53" y="29"/>
                    </a:lnTo>
                    <a:lnTo>
                      <a:pt x="55" y="26"/>
                    </a:lnTo>
                    <a:lnTo>
                      <a:pt x="58" y="25"/>
                    </a:lnTo>
                    <a:lnTo>
                      <a:pt x="62" y="26"/>
                    </a:lnTo>
                    <a:lnTo>
                      <a:pt x="63" y="26"/>
                    </a:lnTo>
                    <a:lnTo>
                      <a:pt x="65" y="23"/>
                    </a:lnTo>
                    <a:lnTo>
                      <a:pt x="67" y="22"/>
                    </a:lnTo>
                    <a:lnTo>
                      <a:pt x="68" y="21"/>
                    </a:lnTo>
                    <a:lnTo>
                      <a:pt x="69" y="22"/>
                    </a:lnTo>
                    <a:lnTo>
                      <a:pt x="70" y="23"/>
                    </a:lnTo>
                    <a:lnTo>
                      <a:pt x="72" y="23"/>
                    </a:lnTo>
                    <a:lnTo>
                      <a:pt x="74" y="22"/>
                    </a:lnTo>
                    <a:lnTo>
                      <a:pt x="77" y="17"/>
                    </a:lnTo>
                    <a:lnTo>
                      <a:pt x="80" y="13"/>
                    </a:lnTo>
                    <a:lnTo>
                      <a:pt x="84" y="10"/>
                    </a:lnTo>
                    <a:lnTo>
                      <a:pt x="88" y="7"/>
                    </a:lnTo>
                    <a:lnTo>
                      <a:pt x="90" y="11"/>
                    </a:lnTo>
                    <a:lnTo>
                      <a:pt x="90" y="14"/>
                    </a:lnTo>
                    <a:lnTo>
                      <a:pt x="89" y="18"/>
                    </a:lnTo>
                    <a:lnTo>
                      <a:pt x="87" y="22"/>
                    </a:lnTo>
                    <a:lnTo>
                      <a:pt x="82" y="29"/>
                    </a:lnTo>
                    <a:lnTo>
                      <a:pt x="76" y="34"/>
                    </a:lnTo>
                    <a:lnTo>
                      <a:pt x="73" y="39"/>
                    </a:lnTo>
                    <a:lnTo>
                      <a:pt x="70" y="44"/>
                    </a:lnTo>
                    <a:lnTo>
                      <a:pt x="67" y="49"/>
                    </a:lnTo>
                    <a:lnTo>
                      <a:pt x="65" y="54"/>
                    </a:lnTo>
                    <a:lnTo>
                      <a:pt x="64" y="61"/>
                    </a:lnTo>
                    <a:lnTo>
                      <a:pt x="64" y="66"/>
                    </a:lnTo>
                    <a:lnTo>
                      <a:pt x="64" y="69"/>
                    </a:lnTo>
                    <a:lnTo>
                      <a:pt x="64" y="71"/>
                    </a:lnTo>
                    <a:lnTo>
                      <a:pt x="63" y="74"/>
                    </a:lnTo>
                    <a:lnTo>
                      <a:pt x="62" y="77"/>
                    </a:lnTo>
                    <a:lnTo>
                      <a:pt x="61" y="81"/>
                    </a:lnTo>
                    <a:lnTo>
                      <a:pt x="61" y="80"/>
                    </a:lnTo>
                    <a:lnTo>
                      <a:pt x="61" y="78"/>
                    </a:lnTo>
                    <a:lnTo>
                      <a:pt x="62" y="77"/>
                    </a:lnTo>
                    <a:lnTo>
                      <a:pt x="64" y="75"/>
                    </a:lnTo>
                    <a:lnTo>
                      <a:pt x="66" y="73"/>
                    </a:lnTo>
                    <a:lnTo>
                      <a:pt x="70" y="65"/>
                    </a:lnTo>
                    <a:lnTo>
                      <a:pt x="76" y="58"/>
                    </a:lnTo>
                    <a:lnTo>
                      <a:pt x="82" y="52"/>
                    </a:lnTo>
                    <a:lnTo>
                      <a:pt x="89" y="47"/>
                    </a:lnTo>
                    <a:lnTo>
                      <a:pt x="93" y="45"/>
                    </a:lnTo>
                    <a:lnTo>
                      <a:pt x="97" y="42"/>
                    </a:lnTo>
                    <a:lnTo>
                      <a:pt x="100" y="40"/>
                    </a:lnTo>
                    <a:lnTo>
                      <a:pt x="101" y="39"/>
                    </a:lnTo>
                    <a:lnTo>
                      <a:pt x="102" y="46"/>
                    </a:lnTo>
                    <a:lnTo>
                      <a:pt x="100" y="52"/>
                    </a:lnTo>
                    <a:lnTo>
                      <a:pt x="97" y="57"/>
                    </a:lnTo>
                    <a:lnTo>
                      <a:pt x="92" y="61"/>
                    </a:lnTo>
                    <a:lnTo>
                      <a:pt x="81" y="69"/>
                    </a:lnTo>
                    <a:lnTo>
                      <a:pt x="76" y="74"/>
                    </a:lnTo>
                    <a:lnTo>
                      <a:pt x="73" y="80"/>
                    </a:lnTo>
                    <a:lnTo>
                      <a:pt x="70" y="88"/>
                    </a:lnTo>
                    <a:lnTo>
                      <a:pt x="66" y="96"/>
                    </a:lnTo>
                    <a:lnTo>
                      <a:pt x="62" y="104"/>
                    </a:lnTo>
                    <a:lnTo>
                      <a:pt x="59" y="112"/>
                    </a:lnTo>
                    <a:lnTo>
                      <a:pt x="58" y="117"/>
                    </a:lnTo>
                    <a:lnTo>
                      <a:pt x="58" y="119"/>
                    </a:lnTo>
                    <a:lnTo>
                      <a:pt x="59" y="120"/>
                    </a:lnTo>
                    <a:lnTo>
                      <a:pt x="60" y="121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9" y="122"/>
                    </a:lnTo>
                    <a:lnTo>
                      <a:pt x="74" y="118"/>
                    </a:lnTo>
                    <a:lnTo>
                      <a:pt x="79" y="114"/>
                    </a:lnTo>
                    <a:lnTo>
                      <a:pt x="85" y="111"/>
                    </a:lnTo>
                    <a:lnTo>
                      <a:pt x="89" y="106"/>
                    </a:lnTo>
                    <a:lnTo>
                      <a:pt x="89" y="107"/>
                    </a:lnTo>
                    <a:lnTo>
                      <a:pt x="89" y="110"/>
                    </a:lnTo>
                    <a:lnTo>
                      <a:pt x="85" y="118"/>
                    </a:lnTo>
                    <a:lnTo>
                      <a:pt x="81" y="126"/>
                    </a:lnTo>
                    <a:lnTo>
                      <a:pt x="79" y="130"/>
                    </a:lnTo>
                    <a:lnTo>
                      <a:pt x="77" y="132"/>
                    </a:lnTo>
                    <a:lnTo>
                      <a:pt x="74" y="136"/>
                    </a:lnTo>
                    <a:lnTo>
                      <a:pt x="71" y="138"/>
                    </a:lnTo>
                    <a:lnTo>
                      <a:pt x="65" y="141"/>
                    </a:lnTo>
                    <a:lnTo>
                      <a:pt x="61" y="141"/>
                    </a:lnTo>
                    <a:lnTo>
                      <a:pt x="58" y="140"/>
                    </a:lnTo>
                    <a:lnTo>
                      <a:pt x="54" y="138"/>
                    </a:lnTo>
                    <a:lnTo>
                      <a:pt x="53" y="137"/>
                    </a:lnTo>
                    <a:lnTo>
                      <a:pt x="48" y="138"/>
                    </a:lnTo>
                    <a:lnTo>
                      <a:pt x="42" y="139"/>
                    </a:lnTo>
                    <a:lnTo>
                      <a:pt x="36" y="140"/>
                    </a:lnTo>
                    <a:lnTo>
                      <a:pt x="30" y="141"/>
                    </a:lnTo>
                    <a:lnTo>
                      <a:pt x="25" y="143"/>
                    </a:lnTo>
                    <a:lnTo>
                      <a:pt x="20" y="146"/>
                    </a:lnTo>
                    <a:lnTo>
                      <a:pt x="15" y="148"/>
                    </a:lnTo>
                    <a:lnTo>
                      <a:pt x="9" y="150"/>
                    </a:lnTo>
                    <a:lnTo>
                      <a:pt x="6" y="150"/>
                    </a:lnTo>
                    <a:lnTo>
                      <a:pt x="3" y="149"/>
                    </a:lnTo>
                    <a:lnTo>
                      <a:pt x="2" y="147"/>
                    </a:lnTo>
                    <a:lnTo>
                      <a:pt x="1" y="144"/>
                    </a:lnTo>
                    <a:lnTo>
                      <a:pt x="0" y="142"/>
                    </a:lnTo>
                    <a:lnTo>
                      <a:pt x="0" y="141"/>
                    </a:lnTo>
                    <a:lnTo>
                      <a:pt x="1" y="129"/>
                    </a:lnTo>
                    <a:lnTo>
                      <a:pt x="4" y="117"/>
                    </a:lnTo>
                    <a:lnTo>
                      <a:pt x="9" y="107"/>
                    </a:lnTo>
                    <a:lnTo>
                      <a:pt x="13" y="103"/>
                    </a:lnTo>
                    <a:lnTo>
                      <a:pt x="18" y="99"/>
                    </a:lnTo>
                    <a:lnTo>
                      <a:pt x="20" y="94"/>
                    </a:lnTo>
                    <a:lnTo>
                      <a:pt x="21" y="90"/>
                    </a:lnTo>
                    <a:lnTo>
                      <a:pt x="24" y="85"/>
                    </a:lnTo>
                    <a:lnTo>
                      <a:pt x="25" y="79"/>
                    </a:lnTo>
                    <a:lnTo>
                      <a:pt x="26" y="75"/>
                    </a:lnTo>
                    <a:lnTo>
                      <a:pt x="26" y="70"/>
                    </a:lnTo>
                    <a:lnTo>
                      <a:pt x="26" y="81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93" name="Freeform 52"/>
              <p:cNvSpPr>
                <a:spLocks/>
              </p:cNvSpPr>
              <p:nvPr/>
            </p:nvSpPr>
            <p:spPr bwMode="auto">
              <a:xfrm>
                <a:off x="262" y="784"/>
                <a:ext cx="114" cy="162"/>
              </a:xfrm>
              <a:custGeom>
                <a:avLst/>
                <a:gdLst>
                  <a:gd name="T0" fmla="*/ 46 w 114"/>
                  <a:gd name="T1" fmla="*/ 31 h 162"/>
                  <a:gd name="T2" fmla="*/ 85 w 114"/>
                  <a:gd name="T3" fmla="*/ 12 h 162"/>
                  <a:gd name="T4" fmla="*/ 78 w 114"/>
                  <a:gd name="T5" fmla="*/ 6 h 162"/>
                  <a:gd name="T6" fmla="*/ 57 w 114"/>
                  <a:gd name="T7" fmla="*/ 43 h 162"/>
                  <a:gd name="T8" fmla="*/ 57 w 114"/>
                  <a:gd name="T9" fmla="*/ 73 h 162"/>
                  <a:gd name="T10" fmla="*/ 65 w 114"/>
                  <a:gd name="T11" fmla="*/ 38 h 162"/>
                  <a:gd name="T12" fmla="*/ 64 w 114"/>
                  <a:gd name="T13" fmla="*/ 31 h 162"/>
                  <a:gd name="T14" fmla="*/ 76 w 114"/>
                  <a:gd name="T15" fmla="*/ 34 h 162"/>
                  <a:gd name="T16" fmla="*/ 74 w 114"/>
                  <a:gd name="T17" fmla="*/ 34 h 162"/>
                  <a:gd name="T18" fmla="*/ 90 w 114"/>
                  <a:gd name="T19" fmla="*/ 16 h 162"/>
                  <a:gd name="T20" fmla="*/ 96 w 114"/>
                  <a:gd name="T21" fmla="*/ 17 h 162"/>
                  <a:gd name="T22" fmla="*/ 77 w 114"/>
                  <a:gd name="T23" fmla="*/ 38 h 162"/>
                  <a:gd name="T24" fmla="*/ 64 w 114"/>
                  <a:gd name="T25" fmla="*/ 75 h 162"/>
                  <a:gd name="T26" fmla="*/ 67 w 114"/>
                  <a:gd name="T27" fmla="*/ 87 h 162"/>
                  <a:gd name="T28" fmla="*/ 72 w 114"/>
                  <a:gd name="T29" fmla="*/ 89 h 162"/>
                  <a:gd name="T30" fmla="*/ 86 w 114"/>
                  <a:gd name="T31" fmla="*/ 69 h 162"/>
                  <a:gd name="T32" fmla="*/ 107 w 114"/>
                  <a:gd name="T33" fmla="*/ 53 h 162"/>
                  <a:gd name="T34" fmla="*/ 102 w 114"/>
                  <a:gd name="T35" fmla="*/ 52 h 162"/>
                  <a:gd name="T36" fmla="*/ 74 w 114"/>
                  <a:gd name="T37" fmla="*/ 85 h 162"/>
                  <a:gd name="T38" fmla="*/ 58 w 114"/>
                  <a:gd name="T39" fmla="*/ 123 h 162"/>
                  <a:gd name="T40" fmla="*/ 66 w 114"/>
                  <a:gd name="T41" fmla="*/ 133 h 162"/>
                  <a:gd name="T42" fmla="*/ 88 w 114"/>
                  <a:gd name="T43" fmla="*/ 126 h 162"/>
                  <a:gd name="T44" fmla="*/ 93 w 114"/>
                  <a:gd name="T45" fmla="*/ 118 h 162"/>
                  <a:gd name="T46" fmla="*/ 82 w 114"/>
                  <a:gd name="T47" fmla="*/ 128 h 162"/>
                  <a:gd name="T48" fmla="*/ 65 w 114"/>
                  <a:gd name="T49" fmla="*/ 142 h 162"/>
                  <a:gd name="T50" fmla="*/ 61 w 114"/>
                  <a:gd name="T51" fmla="*/ 138 h 162"/>
                  <a:gd name="T52" fmla="*/ 36 w 114"/>
                  <a:gd name="T53" fmla="*/ 147 h 162"/>
                  <a:gd name="T54" fmla="*/ 15 w 114"/>
                  <a:gd name="T55" fmla="*/ 156 h 162"/>
                  <a:gd name="T56" fmla="*/ 13 w 114"/>
                  <a:gd name="T57" fmla="*/ 150 h 162"/>
                  <a:gd name="T58" fmla="*/ 20 w 114"/>
                  <a:gd name="T59" fmla="*/ 117 h 162"/>
                  <a:gd name="T60" fmla="*/ 27 w 114"/>
                  <a:gd name="T61" fmla="*/ 96 h 162"/>
                  <a:gd name="T62" fmla="*/ 25 w 114"/>
                  <a:gd name="T63" fmla="*/ 85 h 162"/>
                  <a:gd name="T64" fmla="*/ 20 w 114"/>
                  <a:gd name="T65" fmla="*/ 101 h 162"/>
                  <a:gd name="T66" fmla="*/ 4 w 114"/>
                  <a:gd name="T67" fmla="*/ 123 h 162"/>
                  <a:gd name="T68" fmla="*/ 7 w 114"/>
                  <a:gd name="T69" fmla="*/ 160 h 162"/>
                  <a:gd name="T70" fmla="*/ 33 w 114"/>
                  <a:gd name="T71" fmla="*/ 154 h 162"/>
                  <a:gd name="T72" fmla="*/ 48 w 114"/>
                  <a:gd name="T73" fmla="*/ 151 h 162"/>
                  <a:gd name="T74" fmla="*/ 65 w 114"/>
                  <a:gd name="T75" fmla="*/ 153 h 162"/>
                  <a:gd name="T76" fmla="*/ 87 w 114"/>
                  <a:gd name="T77" fmla="*/ 143 h 162"/>
                  <a:gd name="T78" fmla="*/ 98 w 114"/>
                  <a:gd name="T79" fmla="*/ 108 h 162"/>
                  <a:gd name="T80" fmla="*/ 88 w 114"/>
                  <a:gd name="T81" fmla="*/ 111 h 162"/>
                  <a:gd name="T82" fmla="*/ 72 w 114"/>
                  <a:gd name="T83" fmla="*/ 129 h 162"/>
                  <a:gd name="T84" fmla="*/ 68 w 114"/>
                  <a:gd name="T85" fmla="*/ 120 h 162"/>
                  <a:gd name="T86" fmla="*/ 73 w 114"/>
                  <a:gd name="T87" fmla="*/ 114 h 162"/>
                  <a:gd name="T88" fmla="*/ 91 w 114"/>
                  <a:gd name="T89" fmla="*/ 80 h 162"/>
                  <a:gd name="T90" fmla="*/ 109 w 114"/>
                  <a:gd name="T91" fmla="*/ 40 h 162"/>
                  <a:gd name="T92" fmla="*/ 93 w 114"/>
                  <a:gd name="T93" fmla="*/ 48 h 162"/>
                  <a:gd name="T94" fmla="*/ 72 w 114"/>
                  <a:gd name="T95" fmla="*/ 79 h 162"/>
                  <a:gd name="T96" fmla="*/ 62 w 114"/>
                  <a:gd name="T97" fmla="*/ 91 h 162"/>
                  <a:gd name="T98" fmla="*/ 74 w 114"/>
                  <a:gd name="T99" fmla="*/ 83 h 162"/>
                  <a:gd name="T100" fmla="*/ 79 w 114"/>
                  <a:gd name="T101" fmla="*/ 55 h 162"/>
                  <a:gd name="T102" fmla="*/ 98 w 114"/>
                  <a:gd name="T103" fmla="*/ 32 h 162"/>
                  <a:gd name="T104" fmla="*/ 94 w 114"/>
                  <a:gd name="T105" fmla="*/ 7 h 162"/>
                  <a:gd name="T106" fmla="*/ 77 w 114"/>
                  <a:gd name="T107" fmla="*/ 23 h 162"/>
                  <a:gd name="T108" fmla="*/ 74 w 114"/>
                  <a:gd name="T109" fmla="*/ 21 h 162"/>
                  <a:gd name="T110" fmla="*/ 71 w 114"/>
                  <a:gd name="T111" fmla="*/ 27 h 162"/>
                  <a:gd name="T112" fmla="*/ 54 w 114"/>
                  <a:gd name="T113" fmla="*/ 34 h 162"/>
                  <a:gd name="T114" fmla="*/ 61 w 114"/>
                  <a:gd name="T115" fmla="*/ 63 h 162"/>
                  <a:gd name="T116" fmla="*/ 57 w 114"/>
                  <a:gd name="T117" fmla="*/ 67 h 162"/>
                  <a:gd name="T118" fmla="*/ 77 w 114"/>
                  <a:gd name="T119" fmla="*/ 33 h 162"/>
                  <a:gd name="T120" fmla="*/ 89 w 114"/>
                  <a:gd name="T121" fmla="*/ 7 h 162"/>
                  <a:gd name="T122" fmla="*/ 56 w 114"/>
                  <a:gd name="T123" fmla="*/ 13 h 162"/>
                  <a:gd name="T124" fmla="*/ 38 w 114"/>
                  <a:gd name="T125" fmla="*/ 40 h 1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14"/>
                  <a:gd name="T190" fmla="*/ 0 h 162"/>
                  <a:gd name="T191" fmla="*/ 114 w 114"/>
                  <a:gd name="T192" fmla="*/ 162 h 1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14" h="162">
                    <a:moveTo>
                      <a:pt x="27" y="85"/>
                    </a:moveTo>
                    <a:lnTo>
                      <a:pt x="38" y="89"/>
                    </a:lnTo>
                    <a:lnTo>
                      <a:pt x="43" y="73"/>
                    </a:lnTo>
                    <a:lnTo>
                      <a:pt x="47" y="61"/>
                    </a:lnTo>
                    <a:lnTo>
                      <a:pt x="49" y="49"/>
                    </a:lnTo>
                    <a:lnTo>
                      <a:pt x="50" y="40"/>
                    </a:lnTo>
                    <a:lnTo>
                      <a:pt x="52" y="31"/>
                    </a:lnTo>
                    <a:lnTo>
                      <a:pt x="46" y="31"/>
                    </a:lnTo>
                    <a:lnTo>
                      <a:pt x="51" y="36"/>
                    </a:lnTo>
                    <a:lnTo>
                      <a:pt x="53" y="32"/>
                    </a:lnTo>
                    <a:lnTo>
                      <a:pt x="56" y="29"/>
                    </a:lnTo>
                    <a:lnTo>
                      <a:pt x="63" y="23"/>
                    </a:lnTo>
                    <a:lnTo>
                      <a:pt x="59" y="19"/>
                    </a:lnTo>
                    <a:lnTo>
                      <a:pt x="61" y="24"/>
                    </a:lnTo>
                    <a:lnTo>
                      <a:pt x="68" y="19"/>
                    </a:lnTo>
                    <a:lnTo>
                      <a:pt x="85" y="12"/>
                    </a:lnTo>
                    <a:lnTo>
                      <a:pt x="82" y="6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7"/>
                    </a:lnTo>
                    <a:lnTo>
                      <a:pt x="77" y="7"/>
                    </a:lnTo>
                    <a:lnTo>
                      <a:pt x="79" y="11"/>
                    </a:lnTo>
                    <a:lnTo>
                      <a:pt x="81" y="13"/>
                    </a:lnTo>
                    <a:lnTo>
                      <a:pt x="79" y="3"/>
                    </a:lnTo>
                    <a:lnTo>
                      <a:pt x="78" y="6"/>
                    </a:lnTo>
                    <a:lnTo>
                      <a:pt x="75" y="11"/>
                    </a:lnTo>
                    <a:lnTo>
                      <a:pt x="73" y="15"/>
                    </a:lnTo>
                    <a:lnTo>
                      <a:pt x="71" y="20"/>
                    </a:lnTo>
                    <a:lnTo>
                      <a:pt x="76" y="22"/>
                    </a:lnTo>
                    <a:lnTo>
                      <a:pt x="72" y="19"/>
                    </a:lnTo>
                    <a:lnTo>
                      <a:pt x="68" y="24"/>
                    </a:lnTo>
                    <a:lnTo>
                      <a:pt x="64" y="30"/>
                    </a:lnTo>
                    <a:lnTo>
                      <a:pt x="59" y="39"/>
                    </a:lnTo>
                    <a:lnTo>
                      <a:pt x="57" y="43"/>
                    </a:lnTo>
                    <a:lnTo>
                      <a:pt x="56" y="48"/>
                    </a:lnTo>
                    <a:lnTo>
                      <a:pt x="54" y="53"/>
                    </a:lnTo>
                    <a:lnTo>
                      <a:pt x="53" y="59"/>
                    </a:lnTo>
                    <a:lnTo>
                      <a:pt x="52" y="66"/>
                    </a:lnTo>
                    <a:lnTo>
                      <a:pt x="51" y="67"/>
                    </a:lnTo>
                    <a:lnTo>
                      <a:pt x="53" y="72"/>
                    </a:lnTo>
                    <a:lnTo>
                      <a:pt x="55" y="73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61" y="72"/>
                    </a:lnTo>
                    <a:lnTo>
                      <a:pt x="63" y="67"/>
                    </a:lnTo>
                    <a:lnTo>
                      <a:pt x="63" y="65"/>
                    </a:lnTo>
                    <a:lnTo>
                      <a:pt x="64" y="60"/>
                    </a:lnTo>
                    <a:lnTo>
                      <a:pt x="64" y="55"/>
                    </a:lnTo>
                    <a:lnTo>
                      <a:pt x="64" y="49"/>
                    </a:lnTo>
                    <a:lnTo>
                      <a:pt x="65" y="43"/>
                    </a:lnTo>
                    <a:lnTo>
                      <a:pt x="65" y="38"/>
                    </a:lnTo>
                    <a:lnTo>
                      <a:pt x="65" y="35"/>
                    </a:lnTo>
                    <a:lnTo>
                      <a:pt x="59" y="35"/>
                    </a:lnTo>
                    <a:lnTo>
                      <a:pt x="65" y="36"/>
                    </a:lnTo>
                    <a:lnTo>
                      <a:pt x="67" y="32"/>
                    </a:lnTo>
                    <a:lnTo>
                      <a:pt x="61" y="32"/>
                    </a:lnTo>
                    <a:lnTo>
                      <a:pt x="65" y="36"/>
                    </a:lnTo>
                    <a:lnTo>
                      <a:pt x="64" y="38"/>
                    </a:lnTo>
                    <a:lnTo>
                      <a:pt x="67" y="37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65" y="37"/>
                    </a:lnTo>
                    <a:lnTo>
                      <a:pt x="68" y="38"/>
                    </a:lnTo>
                    <a:lnTo>
                      <a:pt x="69" y="38"/>
                    </a:lnTo>
                    <a:lnTo>
                      <a:pt x="71" y="37"/>
                    </a:lnTo>
                    <a:lnTo>
                      <a:pt x="73" y="37"/>
                    </a:lnTo>
                    <a:lnTo>
                      <a:pt x="76" y="34"/>
                    </a:lnTo>
                    <a:lnTo>
                      <a:pt x="77" y="32"/>
                    </a:lnTo>
                    <a:lnTo>
                      <a:pt x="73" y="28"/>
                    </a:lnTo>
                    <a:lnTo>
                      <a:pt x="75" y="33"/>
                    </a:lnTo>
                    <a:lnTo>
                      <a:pt x="76" y="33"/>
                    </a:lnTo>
                    <a:lnTo>
                      <a:pt x="74" y="27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72" y="33"/>
                    </a:lnTo>
                    <a:lnTo>
                      <a:pt x="74" y="34"/>
                    </a:lnTo>
                    <a:lnTo>
                      <a:pt x="76" y="35"/>
                    </a:lnTo>
                    <a:lnTo>
                      <a:pt x="78" y="35"/>
                    </a:lnTo>
                    <a:lnTo>
                      <a:pt x="80" y="34"/>
                    </a:lnTo>
                    <a:lnTo>
                      <a:pt x="83" y="33"/>
                    </a:lnTo>
                    <a:lnTo>
                      <a:pt x="84" y="33"/>
                    </a:lnTo>
                    <a:lnTo>
                      <a:pt x="88" y="28"/>
                    </a:lnTo>
                    <a:lnTo>
                      <a:pt x="91" y="24"/>
                    </a:lnTo>
                    <a:lnTo>
                      <a:pt x="94" y="21"/>
                    </a:lnTo>
                    <a:lnTo>
                      <a:pt x="90" y="16"/>
                    </a:lnTo>
                    <a:lnTo>
                      <a:pt x="92" y="22"/>
                    </a:lnTo>
                    <a:lnTo>
                      <a:pt x="97" y="18"/>
                    </a:lnTo>
                    <a:lnTo>
                      <a:pt x="94" y="13"/>
                    </a:lnTo>
                    <a:lnTo>
                      <a:pt x="92" y="18"/>
                    </a:lnTo>
                    <a:lnTo>
                      <a:pt x="94" y="19"/>
                    </a:lnTo>
                    <a:lnTo>
                      <a:pt x="96" y="18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6" y="17"/>
                    </a:lnTo>
                    <a:lnTo>
                      <a:pt x="90" y="17"/>
                    </a:lnTo>
                    <a:lnTo>
                      <a:pt x="90" y="20"/>
                    </a:lnTo>
                    <a:lnTo>
                      <a:pt x="89" y="24"/>
                    </a:lnTo>
                    <a:lnTo>
                      <a:pt x="95" y="24"/>
                    </a:lnTo>
                    <a:lnTo>
                      <a:pt x="90" y="19"/>
                    </a:lnTo>
                    <a:lnTo>
                      <a:pt x="89" y="23"/>
                    </a:lnTo>
                    <a:lnTo>
                      <a:pt x="84" y="30"/>
                    </a:lnTo>
                    <a:lnTo>
                      <a:pt x="79" y="35"/>
                    </a:lnTo>
                    <a:lnTo>
                      <a:pt x="77" y="38"/>
                    </a:lnTo>
                    <a:lnTo>
                      <a:pt x="75" y="41"/>
                    </a:lnTo>
                    <a:lnTo>
                      <a:pt x="72" y="46"/>
                    </a:lnTo>
                    <a:lnTo>
                      <a:pt x="69" y="50"/>
                    </a:lnTo>
                    <a:lnTo>
                      <a:pt x="67" y="55"/>
                    </a:lnTo>
                    <a:lnTo>
                      <a:pt x="66" y="59"/>
                    </a:lnTo>
                    <a:lnTo>
                      <a:pt x="65" y="60"/>
                    </a:lnTo>
                    <a:lnTo>
                      <a:pt x="64" y="67"/>
                    </a:lnTo>
                    <a:lnTo>
                      <a:pt x="64" y="72"/>
                    </a:lnTo>
                    <a:lnTo>
                      <a:pt x="64" y="75"/>
                    </a:lnTo>
                    <a:lnTo>
                      <a:pt x="64" y="77"/>
                    </a:lnTo>
                    <a:lnTo>
                      <a:pt x="63" y="80"/>
                    </a:lnTo>
                    <a:lnTo>
                      <a:pt x="62" y="83"/>
                    </a:lnTo>
                    <a:lnTo>
                      <a:pt x="62" y="86"/>
                    </a:lnTo>
                    <a:lnTo>
                      <a:pt x="67" y="87"/>
                    </a:lnTo>
                    <a:lnTo>
                      <a:pt x="63" y="83"/>
                    </a:lnTo>
                    <a:lnTo>
                      <a:pt x="64" y="83"/>
                    </a:lnTo>
                    <a:lnTo>
                      <a:pt x="62" y="82"/>
                    </a:lnTo>
                    <a:lnTo>
                      <a:pt x="67" y="87"/>
                    </a:lnTo>
                    <a:lnTo>
                      <a:pt x="71" y="83"/>
                    </a:lnTo>
                    <a:lnTo>
                      <a:pt x="69" y="81"/>
                    </a:lnTo>
                    <a:lnTo>
                      <a:pt x="67" y="81"/>
                    </a:lnTo>
                    <a:lnTo>
                      <a:pt x="64" y="81"/>
                    </a:lnTo>
                    <a:lnTo>
                      <a:pt x="73" y="87"/>
                    </a:lnTo>
                    <a:lnTo>
                      <a:pt x="73" y="86"/>
                    </a:lnTo>
                    <a:lnTo>
                      <a:pt x="73" y="84"/>
                    </a:lnTo>
                    <a:lnTo>
                      <a:pt x="67" y="84"/>
                    </a:lnTo>
                    <a:lnTo>
                      <a:pt x="72" y="89"/>
                    </a:lnTo>
                    <a:lnTo>
                      <a:pt x="72" y="88"/>
                    </a:lnTo>
                    <a:lnTo>
                      <a:pt x="75" y="86"/>
                    </a:lnTo>
                    <a:lnTo>
                      <a:pt x="76" y="84"/>
                    </a:lnTo>
                    <a:lnTo>
                      <a:pt x="76" y="83"/>
                    </a:lnTo>
                    <a:lnTo>
                      <a:pt x="77" y="81"/>
                    </a:lnTo>
                    <a:lnTo>
                      <a:pt x="82" y="71"/>
                    </a:lnTo>
                    <a:lnTo>
                      <a:pt x="76" y="71"/>
                    </a:lnTo>
                    <a:lnTo>
                      <a:pt x="81" y="76"/>
                    </a:lnTo>
                    <a:lnTo>
                      <a:pt x="86" y="69"/>
                    </a:lnTo>
                    <a:lnTo>
                      <a:pt x="93" y="63"/>
                    </a:lnTo>
                    <a:lnTo>
                      <a:pt x="88" y="58"/>
                    </a:lnTo>
                    <a:lnTo>
                      <a:pt x="91" y="64"/>
                    </a:lnTo>
                    <a:lnTo>
                      <a:pt x="99" y="58"/>
                    </a:lnTo>
                    <a:lnTo>
                      <a:pt x="95" y="53"/>
                    </a:lnTo>
                    <a:lnTo>
                      <a:pt x="98" y="59"/>
                    </a:lnTo>
                    <a:lnTo>
                      <a:pt x="101" y="56"/>
                    </a:lnTo>
                    <a:lnTo>
                      <a:pt x="103" y="55"/>
                    </a:lnTo>
                    <a:lnTo>
                      <a:pt x="107" y="53"/>
                    </a:lnTo>
                    <a:lnTo>
                      <a:pt x="110" y="51"/>
                    </a:lnTo>
                    <a:lnTo>
                      <a:pt x="111" y="50"/>
                    </a:lnTo>
                    <a:lnTo>
                      <a:pt x="107" y="45"/>
                    </a:lnTo>
                    <a:lnTo>
                      <a:pt x="103" y="49"/>
                    </a:lnTo>
                    <a:lnTo>
                      <a:pt x="105" y="50"/>
                    </a:lnTo>
                    <a:lnTo>
                      <a:pt x="107" y="51"/>
                    </a:lnTo>
                    <a:lnTo>
                      <a:pt x="109" y="50"/>
                    </a:lnTo>
                    <a:lnTo>
                      <a:pt x="102" y="47"/>
                    </a:lnTo>
                    <a:lnTo>
                      <a:pt x="102" y="52"/>
                    </a:lnTo>
                    <a:lnTo>
                      <a:pt x="100" y="58"/>
                    </a:lnTo>
                    <a:lnTo>
                      <a:pt x="106" y="58"/>
                    </a:lnTo>
                    <a:lnTo>
                      <a:pt x="102" y="53"/>
                    </a:lnTo>
                    <a:lnTo>
                      <a:pt x="98" y="58"/>
                    </a:lnTo>
                    <a:lnTo>
                      <a:pt x="93" y="63"/>
                    </a:lnTo>
                    <a:lnTo>
                      <a:pt x="82" y="71"/>
                    </a:lnTo>
                    <a:lnTo>
                      <a:pt x="77" y="76"/>
                    </a:lnTo>
                    <a:lnTo>
                      <a:pt x="76" y="80"/>
                    </a:lnTo>
                    <a:lnTo>
                      <a:pt x="74" y="85"/>
                    </a:lnTo>
                    <a:lnTo>
                      <a:pt x="70" y="94"/>
                    </a:lnTo>
                    <a:lnTo>
                      <a:pt x="76" y="94"/>
                    </a:lnTo>
                    <a:lnTo>
                      <a:pt x="72" y="90"/>
                    </a:lnTo>
                    <a:lnTo>
                      <a:pt x="68" y="98"/>
                    </a:lnTo>
                    <a:lnTo>
                      <a:pt x="64" y="105"/>
                    </a:lnTo>
                    <a:lnTo>
                      <a:pt x="62" y="110"/>
                    </a:lnTo>
                    <a:lnTo>
                      <a:pt x="60" y="116"/>
                    </a:lnTo>
                    <a:lnTo>
                      <a:pt x="60" y="117"/>
                    </a:lnTo>
                    <a:lnTo>
                      <a:pt x="58" y="123"/>
                    </a:lnTo>
                    <a:lnTo>
                      <a:pt x="58" y="125"/>
                    </a:lnTo>
                    <a:lnTo>
                      <a:pt x="59" y="129"/>
                    </a:lnTo>
                    <a:lnTo>
                      <a:pt x="59" y="130"/>
                    </a:lnTo>
                    <a:lnTo>
                      <a:pt x="61" y="131"/>
                    </a:lnTo>
                    <a:lnTo>
                      <a:pt x="63" y="132"/>
                    </a:lnTo>
                    <a:lnTo>
                      <a:pt x="65" y="126"/>
                    </a:lnTo>
                    <a:lnTo>
                      <a:pt x="62" y="131"/>
                    </a:lnTo>
                    <a:lnTo>
                      <a:pt x="64" y="132"/>
                    </a:lnTo>
                    <a:lnTo>
                      <a:pt x="66" y="133"/>
                    </a:lnTo>
                    <a:lnTo>
                      <a:pt x="69" y="134"/>
                    </a:lnTo>
                    <a:lnTo>
                      <a:pt x="72" y="135"/>
                    </a:lnTo>
                    <a:lnTo>
                      <a:pt x="74" y="134"/>
                    </a:lnTo>
                    <a:lnTo>
                      <a:pt x="78" y="134"/>
                    </a:lnTo>
                    <a:lnTo>
                      <a:pt x="79" y="133"/>
                    </a:lnTo>
                    <a:lnTo>
                      <a:pt x="84" y="128"/>
                    </a:lnTo>
                    <a:lnTo>
                      <a:pt x="80" y="124"/>
                    </a:lnTo>
                    <a:lnTo>
                      <a:pt x="82" y="129"/>
                    </a:lnTo>
                    <a:lnTo>
                      <a:pt x="88" y="126"/>
                    </a:lnTo>
                    <a:lnTo>
                      <a:pt x="93" y="122"/>
                    </a:lnTo>
                    <a:lnTo>
                      <a:pt x="95" y="121"/>
                    </a:lnTo>
                    <a:lnTo>
                      <a:pt x="100" y="115"/>
                    </a:lnTo>
                    <a:lnTo>
                      <a:pt x="95" y="112"/>
                    </a:lnTo>
                    <a:lnTo>
                      <a:pt x="93" y="117"/>
                    </a:lnTo>
                    <a:lnTo>
                      <a:pt x="95" y="118"/>
                    </a:lnTo>
                    <a:lnTo>
                      <a:pt x="97" y="117"/>
                    </a:lnTo>
                    <a:lnTo>
                      <a:pt x="99" y="116"/>
                    </a:lnTo>
                    <a:lnTo>
                      <a:pt x="93" y="118"/>
                    </a:lnTo>
                    <a:lnTo>
                      <a:pt x="93" y="119"/>
                    </a:lnTo>
                    <a:lnTo>
                      <a:pt x="95" y="113"/>
                    </a:lnTo>
                    <a:lnTo>
                      <a:pt x="91" y="117"/>
                    </a:lnTo>
                    <a:lnTo>
                      <a:pt x="89" y="113"/>
                    </a:lnTo>
                    <a:lnTo>
                      <a:pt x="89" y="116"/>
                    </a:lnTo>
                    <a:lnTo>
                      <a:pt x="95" y="116"/>
                    </a:lnTo>
                    <a:lnTo>
                      <a:pt x="90" y="111"/>
                    </a:lnTo>
                    <a:lnTo>
                      <a:pt x="87" y="119"/>
                    </a:lnTo>
                    <a:lnTo>
                      <a:pt x="82" y="128"/>
                    </a:lnTo>
                    <a:lnTo>
                      <a:pt x="80" y="131"/>
                    </a:lnTo>
                    <a:lnTo>
                      <a:pt x="79" y="134"/>
                    </a:lnTo>
                    <a:lnTo>
                      <a:pt x="76" y="137"/>
                    </a:lnTo>
                    <a:lnTo>
                      <a:pt x="73" y="140"/>
                    </a:lnTo>
                    <a:lnTo>
                      <a:pt x="77" y="144"/>
                    </a:lnTo>
                    <a:lnTo>
                      <a:pt x="75" y="139"/>
                    </a:lnTo>
                    <a:lnTo>
                      <a:pt x="70" y="142"/>
                    </a:lnTo>
                    <a:lnTo>
                      <a:pt x="69" y="142"/>
                    </a:lnTo>
                    <a:lnTo>
                      <a:pt x="65" y="142"/>
                    </a:lnTo>
                    <a:lnTo>
                      <a:pt x="67" y="147"/>
                    </a:lnTo>
                    <a:lnTo>
                      <a:pt x="67" y="141"/>
                    </a:lnTo>
                    <a:lnTo>
                      <a:pt x="70" y="142"/>
                    </a:lnTo>
                    <a:lnTo>
                      <a:pt x="66" y="140"/>
                    </a:lnTo>
                    <a:lnTo>
                      <a:pt x="63" y="138"/>
                    </a:lnTo>
                    <a:lnTo>
                      <a:pt x="60" y="144"/>
                    </a:lnTo>
                    <a:lnTo>
                      <a:pt x="65" y="139"/>
                    </a:lnTo>
                    <a:lnTo>
                      <a:pt x="63" y="138"/>
                    </a:lnTo>
                    <a:lnTo>
                      <a:pt x="61" y="138"/>
                    </a:lnTo>
                    <a:lnTo>
                      <a:pt x="59" y="137"/>
                    </a:lnTo>
                    <a:lnTo>
                      <a:pt x="54" y="138"/>
                    </a:lnTo>
                    <a:lnTo>
                      <a:pt x="48" y="139"/>
                    </a:lnTo>
                    <a:lnTo>
                      <a:pt x="45" y="139"/>
                    </a:lnTo>
                    <a:lnTo>
                      <a:pt x="39" y="140"/>
                    </a:lnTo>
                    <a:lnTo>
                      <a:pt x="42" y="146"/>
                    </a:lnTo>
                    <a:lnTo>
                      <a:pt x="42" y="140"/>
                    </a:lnTo>
                    <a:lnTo>
                      <a:pt x="35" y="141"/>
                    </a:lnTo>
                    <a:lnTo>
                      <a:pt x="36" y="147"/>
                    </a:lnTo>
                    <a:lnTo>
                      <a:pt x="36" y="141"/>
                    </a:lnTo>
                    <a:lnTo>
                      <a:pt x="31" y="143"/>
                    </a:lnTo>
                    <a:lnTo>
                      <a:pt x="28" y="143"/>
                    </a:lnTo>
                    <a:lnTo>
                      <a:pt x="23" y="146"/>
                    </a:lnTo>
                    <a:lnTo>
                      <a:pt x="18" y="149"/>
                    </a:lnTo>
                    <a:lnTo>
                      <a:pt x="21" y="154"/>
                    </a:lnTo>
                    <a:lnTo>
                      <a:pt x="21" y="148"/>
                    </a:lnTo>
                    <a:lnTo>
                      <a:pt x="15" y="150"/>
                    </a:lnTo>
                    <a:lnTo>
                      <a:pt x="15" y="156"/>
                    </a:lnTo>
                    <a:lnTo>
                      <a:pt x="18" y="151"/>
                    </a:lnTo>
                    <a:lnTo>
                      <a:pt x="14" y="150"/>
                    </a:lnTo>
                    <a:lnTo>
                      <a:pt x="12" y="156"/>
                    </a:lnTo>
                    <a:lnTo>
                      <a:pt x="16" y="151"/>
                    </a:lnTo>
                    <a:lnTo>
                      <a:pt x="13" y="151"/>
                    </a:lnTo>
                    <a:lnTo>
                      <a:pt x="12" y="148"/>
                    </a:lnTo>
                    <a:lnTo>
                      <a:pt x="8" y="153"/>
                    </a:lnTo>
                    <a:lnTo>
                      <a:pt x="14" y="153"/>
                    </a:lnTo>
                    <a:lnTo>
                      <a:pt x="13" y="150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6" y="147"/>
                    </a:lnTo>
                    <a:lnTo>
                      <a:pt x="12" y="148"/>
                    </a:lnTo>
                    <a:lnTo>
                      <a:pt x="13" y="135"/>
                    </a:lnTo>
                    <a:lnTo>
                      <a:pt x="16" y="123"/>
                    </a:lnTo>
                    <a:lnTo>
                      <a:pt x="10" y="123"/>
                    </a:lnTo>
                    <a:lnTo>
                      <a:pt x="15" y="128"/>
                    </a:lnTo>
                    <a:lnTo>
                      <a:pt x="20" y="117"/>
                    </a:lnTo>
                    <a:lnTo>
                      <a:pt x="24" y="113"/>
                    </a:lnTo>
                    <a:lnTo>
                      <a:pt x="19" y="109"/>
                    </a:lnTo>
                    <a:lnTo>
                      <a:pt x="22" y="114"/>
                    </a:lnTo>
                    <a:lnTo>
                      <a:pt x="27" y="110"/>
                    </a:lnTo>
                    <a:lnTo>
                      <a:pt x="28" y="109"/>
                    </a:lnTo>
                    <a:lnTo>
                      <a:pt x="30" y="107"/>
                    </a:lnTo>
                    <a:lnTo>
                      <a:pt x="32" y="100"/>
                    </a:lnTo>
                    <a:lnTo>
                      <a:pt x="33" y="96"/>
                    </a:lnTo>
                    <a:lnTo>
                      <a:pt x="27" y="96"/>
                    </a:lnTo>
                    <a:lnTo>
                      <a:pt x="31" y="101"/>
                    </a:lnTo>
                    <a:lnTo>
                      <a:pt x="34" y="95"/>
                    </a:lnTo>
                    <a:lnTo>
                      <a:pt x="36" y="91"/>
                    </a:lnTo>
                    <a:lnTo>
                      <a:pt x="37" y="85"/>
                    </a:lnTo>
                    <a:lnTo>
                      <a:pt x="38" y="81"/>
                    </a:lnTo>
                    <a:lnTo>
                      <a:pt x="38" y="76"/>
                    </a:lnTo>
                    <a:lnTo>
                      <a:pt x="26" y="76"/>
                    </a:lnTo>
                    <a:lnTo>
                      <a:pt x="26" y="81"/>
                    </a:lnTo>
                    <a:lnTo>
                      <a:pt x="25" y="85"/>
                    </a:lnTo>
                    <a:lnTo>
                      <a:pt x="24" y="91"/>
                    </a:lnTo>
                    <a:lnTo>
                      <a:pt x="30" y="91"/>
                    </a:lnTo>
                    <a:lnTo>
                      <a:pt x="25" y="86"/>
                    </a:lnTo>
                    <a:lnTo>
                      <a:pt x="22" y="92"/>
                    </a:lnTo>
                    <a:lnTo>
                      <a:pt x="21" y="96"/>
                    </a:lnTo>
                    <a:lnTo>
                      <a:pt x="20" y="100"/>
                    </a:lnTo>
                    <a:lnTo>
                      <a:pt x="19" y="104"/>
                    </a:lnTo>
                    <a:lnTo>
                      <a:pt x="20" y="101"/>
                    </a:lnTo>
                    <a:lnTo>
                      <a:pt x="18" y="105"/>
                    </a:lnTo>
                    <a:lnTo>
                      <a:pt x="24" y="105"/>
                    </a:lnTo>
                    <a:lnTo>
                      <a:pt x="21" y="100"/>
                    </a:lnTo>
                    <a:lnTo>
                      <a:pt x="17" y="103"/>
                    </a:lnTo>
                    <a:lnTo>
                      <a:pt x="15" y="104"/>
                    </a:lnTo>
                    <a:lnTo>
                      <a:pt x="11" y="108"/>
                    </a:lnTo>
                    <a:lnTo>
                      <a:pt x="6" y="119"/>
                    </a:lnTo>
                    <a:lnTo>
                      <a:pt x="4" y="123"/>
                    </a:lnTo>
                    <a:lnTo>
                      <a:pt x="1" y="135"/>
                    </a:lnTo>
                    <a:lnTo>
                      <a:pt x="0" y="147"/>
                    </a:lnTo>
                    <a:lnTo>
                      <a:pt x="1" y="148"/>
                    </a:lnTo>
                    <a:lnTo>
                      <a:pt x="0" y="148"/>
                    </a:lnTo>
                    <a:lnTo>
                      <a:pt x="1" y="150"/>
                    </a:lnTo>
                    <a:lnTo>
                      <a:pt x="2" y="153"/>
                    </a:lnTo>
                    <a:lnTo>
                      <a:pt x="3" y="157"/>
                    </a:lnTo>
                    <a:lnTo>
                      <a:pt x="6" y="160"/>
                    </a:lnTo>
                    <a:lnTo>
                      <a:pt x="7" y="160"/>
                    </a:lnTo>
                    <a:lnTo>
                      <a:pt x="9" y="161"/>
                    </a:lnTo>
                    <a:lnTo>
                      <a:pt x="13" y="162"/>
                    </a:lnTo>
                    <a:lnTo>
                      <a:pt x="13" y="161"/>
                    </a:lnTo>
                    <a:lnTo>
                      <a:pt x="15" y="162"/>
                    </a:lnTo>
                    <a:lnTo>
                      <a:pt x="16" y="162"/>
                    </a:lnTo>
                    <a:lnTo>
                      <a:pt x="21" y="160"/>
                    </a:lnTo>
                    <a:lnTo>
                      <a:pt x="23" y="160"/>
                    </a:lnTo>
                    <a:lnTo>
                      <a:pt x="28" y="157"/>
                    </a:lnTo>
                    <a:lnTo>
                      <a:pt x="33" y="154"/>
                    </a:lnTo>
                    <a:lnTo>
                      <a:pt x="31" y="149"/>
                    </a:lnTo>
                    <a:lnTo>
                      <a:pt x="31" y="155"/>
                    </a:lnTo>
                    <a:lnTo>
                      <a:pt x="37" y="153"/>
                    </a:lnTo>
                    <a:lnTo>
                      <a:pt x="42" y="152"/>
                    </a:lnTo>
                    <a:lnTo>
                      <a:pt x="44" y="151"/>
                    </a:lnTo>
                    <a:lnTo>
                      <a:pt x="50" y="150"/>
                    </a:lnTo>
                    <a:lnTo>
                      <a:pt x="48" y="145"/>
                    </a:lnTo>
                    <a:lnTo>
                      <a:pt x="48" y="151"/>
                    </a:lnTo>
                    <a:lnTo>
                      <a:pt x="54" y="150"/>
                    </a:lnTo>
                    <a:lnTo>
                      <a:pt x="59" y="149"/>
                    </a:lnTo>
                    <a:lnTo>
                      <a:pt x="57" y="148"/>
                    </a:lnTo>
                    <a:lnTo>
                      <a:pt x="59" y="143"/>
                    </a:lnTo>
                    <a:lnTo>
                      <a:pt x="56" y="148"/>
                    </a:lnTo>
                    <a:lnTo>
                      <a:pt x="58" y="149"/>
                    </a:lnTo>
                    <a:lnTo>
                      <a:pt x="61" y="151"/>
                    </a:lnTo>
                    <a:lnTo>
                      <a:pt x="65" y="153"/>
                    </a:lnTo>
                    <a:lnTo>
                      <a:pt x="67" y="153"/>
                    </a:lnTo>
                    <a:lnTo>
                      <a:pt x="70" y="153"/>
                    </a:lnTo>
                    <a:lnTo>
                      <a:pt x="74" y="153"/>
                    </a:lnTo>
                    <a:lnTo>
                      <a:pt x="71" y="147"/>
                    </a:lnTo>
                    <a:lnTo>
                      <a:pt x="73" y="153"/>
                    </a:lnTo>
                    <a:lnTo>
                      <a:pt x="80" y="150"/>
                    </a:lnTo>
                    <a:lnTo>
                      <a:pt x="82" y="149"/>
                    </a:lnTo>
                    <a:lnTo>
                      <a:pt x="85" y="146"/>
                    </a:lnTo>
                    <a:lnTo>
                      <a:pt x="87" y="143"/>
                    </a:lnTo>
                    <a:lnTo>
                      <a:pt x="89" y="140"/>
                    </a:lnTo>
                    <a:lnTo>
                      <a:pt x="91" y="137"/>
                    </a:lnTo>
                    <a:lnTo>
                      <a:pt x="96" y="128"/>
                    </a:lnTo>
                    <a:lnTo>
                      <a:pt x="99" y="120"/>
                    </a:lnTo>
                    <a:lnTo>
                      <a:pt x="101" y="116"/>
                    </a:lnTo>
                    <a:lnTo>
                      <a:pt x="101" y="113"/>
                    </a:lnTo>
                    <a:lnTo>
                      <a:pt x="100" y="109"/>
                    </a:lnTo>
                    <a:lnTo>
                      <a:pt x="98" y="108"/>
                    </a:lnTo>
                    <a:lnTo>
                      <a:pt x="98" y="107"/>
                    </a:lnTo>
                    <a:lnTo>
                      <a:pt x="97" y="107"/>
                    </a:lnTo>
                    <a:lnTo>
                      <a:pt x="95" y="106"/>
                    </a:lnTo>
                    <a:lnTo>
                      <a:pt x="93" y="107"/>
                    </a:lnTo>
                    <a:lnTo>
                      <a:pt x="91" y="108"/>
                    </a:lnTo>
                    <a:lnTo>
                      <a:pt x="91" y="109"/>
                    </a:lnTo>
                    <a:lnTo>
                      <a:pt x="86" y="112"/>
                    </a:lnTo>
                    <a:lnTo>
                      <a:pt x="91" y="117"/>
                    </a:lnTo>
                    <a:lnTo>
                      <a:pt x="88" y="111"/>
                    </a:lnTo>
                    <a:lnTo>
                      <a:pt x="83" y="115"/>
                    </a:lnTo>
                    <a:lnTo>
                      <a:pt x="77" y="118"/>
                    </a:lnTo>
                    <a:lnTo>
                      <a:pt x="75" y="119"/>
                    </a:lnTo>
                    <a:lnTo>
                      <a:pt x="71" y="124"/>
                    </a:lnTo>
                    <a:lnTo>
                      <a:pt x="75" y="128"/>
                    </a:lnTo>
                    <a:lnTo>
                      <a:pt x="73" y="123"/>
                    </a:lnTo>
                    <a:lnTo>
                      <a:pt x="69" y="123"/>
                    </a:lnTo>
                    <a:lnTo>
                      <a:pt x="72" y="123"/>
                    </a:lnTo>
                    <a:lnTo>
                      <a:pt x="72" y="129"/>
                    </a:lnTo>
                    <a:lnTo>
                      <a:pt x="74" y="123"/>
                    </a:lnTo>
                    <a:lnTo>
                      <a:pt x="71" y="122"/>
                    </a:lnTo>
                    <a:lnTo>
                      <a:pt x="69" y="121"/>
                    </a:lnTo>
                    <a:lnTo>
                      <a:pt x="68" y="121"/>
                    </a:lnTo>
                    <a:lnTo>
                      <a:pt x="66" y="120"/>
                    </a:lnTo>
                    <a:lnTo>
                      <a:pt x="64" y="125"/>
                    </a:lnTo>
                    <a:lnTo>
                      <a:pt x="68" y="121"/>
                    </a:lnTo>
                    <a:lnTo>
                      <a:pt x="68" y="120"/>
                    </a:lnTo>
                    <a:lnTo>
                      <a:pt x="64" y="125"/>
                    </a:lnTo>
                    <a:lnTo>
                      <a:pt x="70" y="125"/>
                    </a:lnTo>
                    <a:lnTo>
                      <a:pt x="70" y="123"/>
                    </a:lnTo>
                    <a:lnTo>
                      <a:pt x="71" y="120"/>
                    </a:lnTo>
                    <a:lnTo>
                      <a:pt x="65" y="118"/>
                    </a:lnTo>
                    <a:lnTo>
                      <a:pt x="70" y="120"/>
                    </a:lnTo>
                    <a:lnTo>
                      <a:pt x="74" y="110"/>
                    </a:lnTo>
                    <a:lnTo>
                      <a:pt x="68" y="110"/>
                    </a:lnTo>
                    <a:lnTo>
                      <a:pt x="73" y="114"/>
                    </a:lnTo>
                    <a:lnTo>
                      <a:pt x="77" y="107"/>
                    </a:lnTo>
                    <a:lnTo>
                      <a:pt x="81" y="99"/>
                    </a:lnTo>
                    <a:lnTo>
                      <a:pt x="82" y="94"/>
                    </a:lnTo>
                    <a:lnTo>
                      <a:pt x="85" y="88"/>
                    </a:lnTo>
                    <a:lnTo>
                      <a:pt x="88" y="80"/>
                    </a:lnTo>
                    <a:lnTo>
                      <a:pt x="82" y="80"/>
                    </a:lnTo>
                    <a:lnTo>
                      <a:pt x="86" y="85"/>
                    </a:lnTo>
                    <a:lnTo>
                      <a:pt x="91" y="80"/>
                    </a:lnTo>
                    <a:lnTo>
                      <a:pt x="102" y="72"/>
                    </a:lnTo>
                    <a:lnTo>
                      <a:pt x="107" y="67"/>
                    </a:lnTo>
                    <a:lnTo>
                      <a:pt x="111" y="62"/>
                    </a:lnTo>
                    <a:lnTo>
                      <a:pt x="112" y="58"/>
                    </a:lnTo>
                    <a:lnTo>
                      <a:pt x="114" y="52"/>
                    </a:lnTo>
                    <a:lnTo>
                      <a:pt x="113" y="43"/>
                    </a:lnTo>
                    <a:lnTo>
                      <a:pt x="111" y="41"/>
                    </a:lnTo>
                    <a:lnTo>
                      <a:pt x="109" y="40"/>
                    </a:lnTo>
                    <a:lnTo>
                      <a:pt x="107" y="39"/>
                    </a:lnTo>
                    <a:lnTo>
                      <a:pt x="105" y="40"/>
                    </a:lnTo>
                    <a:lnTo>
                      <a:pt x="104" y="40"/>
                    </a:lnTo>
                    <a:lnTo>
                      <a:pt x="101" y="42"/>
                    </a:lnTo>
                    <a:lnTo>
                      <a:pt x="98" y="44"/>
                    </a:lnTo>
                    <a:lnTo>
                      <a:pt x="94" y="46"/>
                    </a:lnTo>
                    <a:lnTo>
                      <a:pt x="99" y="51"/>
                    </a:lnTo>
                    <a:lnTo>
                      <a:pt x="96" y="45"/>
                    </a:lnTo>
                    <a:lnTo>
                      <a:pt x="93" y="48"/>
                    </a:lnTo>
                    <a:lnTo>
                      <a:pt x="92" y="48"/>
                    </a:lnTo>
                    <a:lnTo>
                      <a:pt x="86" y="53"/>
                    </a:lnTo>
                    <a:lnTo>
                      <a:pt x="84" y="54"/>
                    </a:lnTo>
                    <a:lnTo>
                      <a:pt x="77" y="60"/>
                    </a:lnTo>
                    <a:lnTo>
                      <a:pt x="72" y="67"/>
                    </a:lnTo>
                    <a:lnTo>
                      <a:pt x="70" y="71"/>
                    </a:lnTo>
                    <a:lnTo>
                      <a:pt x="67" y="77"/>
                    </a:lnTo>
                    <a:lnTo>
                      <a:pt x="72" y="79"/>
                    </a:lnTo>
                    <a:lnTo>
                      <a:pt x="69" y="75"/>
                    </a:lnTo>
                    <a:lnTo>
                      <a:pt x="66" y="77"/>
                    </a:lnTo>
                    <a:lnTo>
                      <a:pt x="65" y="79"/>
                    </a:lnTo>
                    <a:lnTo>
                      <a:pt x="63" y="80"/>
                    </a:lnTo>
                    <a:lnTo>
                      <a:pt x="61" y="84"/>
                    </a:lnTo>
                    <a:lnTo>
                      <a:pt x="61" y="86"/>
                    </a:lnTo>
                    <a:lnTo>
                      <a:pt x="61" y="87"/>
                    </a:lnTo>
                    <a:lnTo>
                      <a:pt x="62" y="91"/>
                    </a:lnTo>
                    <a:lnTo>
                      <a:pt x="64" y="92"/>
                    </a:lnTo>
                    <a:lnTo>
                      <a:pt x="67" y="93"/>
                    </a:lnTo>
                    <a:lnTo>
                      <a:pt x="69" y="92"/>
                    </a:lnTo>
                    <a:lnTo>
                      <a:pt x="71" y="91"/>
                    </a:lnTo>
                    <a:lnTo>
                      <a:pt x="71" y="92"/>
                    </a:lnTo>
                    <a:lnTo>
                      <a:pt x="71" y="91"/>
                    </a:lnTo>
                    <a:lnTo>
                      <a:pt x="73" y="87"/>
                    </a:lnTo>
                    <a:lnTo>
                      <a:pt x="73" y="89"/>
                    </a:lnTo>
                    <a:lnTo>
                      <a:pt x="74" y="83"/>
                    </a:lnTo>
                    <a:lnTo>
                      <a:pt x="75" y="80"/>
                    </a:lnTo>
                    <a:lnTo>
                      <a:pt x="76" y="77"/>
                    </a:lnTo>
                    <a:lnTo>
                      <a:pt x="76" y="75"/>
                    </a:lnTo>
                    <a:lnTo>
                      <a:pt x="76" y="72"/>
                    </a:lnTo>
                    <a:lnTo>
                      <a:pt x="76" y="67"/>
                    </a:lnTo>
                    <a:lnTo>
                      <a:pt x="77" y="61"/>
                    </a:lnTo>
                    <a:lnTo>
                      <a:pt x="71" y="60"/>
                    </a:lnTo>
                    <a:lnTo>
                      <a:pt x="77" y="62"/>
                    </a:lnTo>
                    <a:lnTo>
                      <a:pt x="79" y="55"/>
                    </a:lnTo>
                    <a:lnTo>
                      <a:pt x="73" y="55"/>
                    </a:lnTo>
                    <a:lnTo>
                      <a:pt x="78" y="59"/>
                    </a:lnTo>
                    <a:lnTo>
                      <a:pt x="81" y="55"/>
                    </a:lnTo>
                    <a:lnTo>
                      <a:pt x="84" y="50"/>
                    </a:lnTo>
                    <a:lnTo>
                      <a:pt x="87" y="43"/>
                    </a:lnTo>
                    <a:lnTo>
                      <a:pt x="82" y="40"/>
                    </a:lnTo>
                    <a:lnTo>
                      <a:pt x="86" y="45"/>
                    </a:lnTo>
                    <a:lnTo>
                      <a:pt x="93" y="39"/>
                    </a:lnTo>
                    <a:lnTo>
                      <a:pt x="98" y="32"/>
                    </a:lnTo>
                    <a:lnTo>
                      <a:pt x="99" y="28"/>
                    </a:lnTo>
                    <a:lnTo>
                      <a:pt x="101" y="24"/>
                    </a:lnTo>
                    <a:lnTo>
                      <a:pt x="102" y="20"/>
                    </a:lnTo>
                    <a:lnTo>
                      <a:pt x="102" y="17"/>
                    </a:lnTo>
                    <a:lnTo>
                      <a:pt x="100" y="12"/>
                    </a:lnTo>
                    <a:lnTo>
                      <a:pt x="98" y="9"/>
                    </a:lnTo>
                    <a:lnTo>
                      <a:pt x="96" y="8"/>
                    </a:lnTo>
                    <a:lnTo>
                      <a:pt x="94" y="7"/>
                    </a:lnTo>
                    <a:lnTo>
                      <a:pt x="92" y="8"/>
                    </a:lnTo>
                    <a:lnTo>
                      <a:pt x="91" y="8"/>
                    </a:lnTo>
                    <a:lnTo>
                      <a:pt x="87" y="11"/>
                    </a:lnTo>
                    <a:lnTo>
                      <a:pt x="85" y="12"/>
                    </a:lnTo>
                    <a:lnTo>
                      <a:pt x="82" y="15"/>
                    </a:lnTo>
                    <a:lnTo>
                      <a:pt x="79" y="19"/>
                    </a:lnTo>
                    <a:lnTo>
                      <a:pt x="76" y="24"/>
                    </a:lnTo>
                    <a:lnTo>
                      <a:pt x="80" y="28"/>
                    </a:lnTo>
                    <a:lnTo>
                      <a:pt x="77" y="23"/>
                    </a:lnTo>
                    <a:lnTo>
                      <a:pt x="75" y="23"/>
                    </a:lnTo>
                    <a:lnTo>
                      <a:pt x="78" y="29"/>
                    </a:lnTo>
                    <a:lnTo>
                      <a:pt x="78" y="23"/>
                    </a:lnTo>
                    <a:lnTo>
                      <a:pt x="76" y="23"/>
                    </a:lnTo>
                    <a:lnTo>
                      <a:pt x="76" y="29"/>
                    </a:lnTo>
                    <a:lnTo>
                      <a:pt x="79" y="23"/>
                    </a:lnTo>
                    <a:lnTo>
                      <a:pt x="77" y="22"/>
                    </a:lnTo>
                    <a:lnTo>
                      <a:pt x="76" y="22"/>
                    </a:lnTo>
                    <a:lnTo>
                      <a:pt x="74" y="21"/>
                    </a:lnTo>
                    <a:lnTo>
                      <a:pt x="71" y="22"/>
                    </a:lnTo>
                    <a:lnTo>
                      <a:pt x="70" y="22"/>
                    </a:lnTo>
                    <a:lnTo>
                      <a:pt x="68" y="23"/>
                    </a:lnTo>
                    <a:lnTo>
                      <a:pt x="67" y="25"/>
                    </a:lnTo>
                    <a:lnTo>
                      <a:pt x="65" y="28"/>
                    </a:lnTo>
                    <a:lnTo>
                      <a:pt x="69" y="26"/>
                    </a:lnTo>
                    <a:lnTo>
                      <a:pt x="67" y="27"/>
                    </a:lnTo>
                    <a:lnTo>
                      <a:pt x="69" y="32"/>
                    </a:lnTo>
                    <a:lnTo>
                      <a:pt x="71" y="27"/>
                    </a:lnTo>
                    <a:lnTo>
                      <a:pt x="70" y="26"/>
                    </a:lnTo>
                    <a:lnTo>
                      <a:pt x="68" y="26"/>
                    </a:lnTo>
                    <a:lnTo>
                      <a:pt x="64" y="25"/>
                    </a:lnTo>
                    <a:lnTo>
                      <a:pt x="62" y="26"/>
                    </a:lnTo>
                    <a:lnTo>
                      <a:pt x="59" y="27"/>
                    </a:lnTo>
                    <a:lnTo>
                      <a:pt x="57" y="28"/>
                    </a:lnTo>
                    <a:lnTo>
                      <a:pt x="55" y="32"/>
                    </a:lnTo>
                    <a:lnTo>
                      <a:pt x="54" y="34"/>
                    </a:lnTo>
                    <a:lnTo>
                      <a:pt x="53" y="35"/>
                    </a:lnTo>
                    <a:lnTo>
                      <a:pt x="53" y="38"/>
                    </a:lnTo>
                    <a:lnTo>
                      <a:pt x="53" y="43"/>
                    </a:lnTo>
                    <a:lnTo>
                      <a:pt x="52" y="49"/>
                    </a:lnTo>
                    <a:lnTo>
                      <a:pt x="52" y="55"/>
                    </a:lnTo>
                    <a:lnTo>
                      <a:pt x="52" y="60"/>
                    </a:lnTo>
                    <a:lnTo>
                      <a:pt x="51" y="65"/>
                    </a:lnTo>
                    <a:lnTo>
                      <a:pt x="51" y="67"/>
                    </a:lnTo>
                    <a:lnTo>
                      <a:pt x="61" y="63"/>
                    </a:lnTo>
                    <a:lnTo>
                      <a:pt x="59" y="62"/>
                    </a:lnTo>
                    <a:lnTo>
                      <a:pt x="57" y="61"/>
                    </a:lnTo>
                    <a:lnTo>
                      <a:pt x="55" y="62"/>
                    </a:lnTo>
                    <a:lnTo>
                      <a:pt x="53" y="63"/>
                    </a:lnTo>
                    <a:lnTo>
                      <a:pt x="51" y="67"/>
                    </a:lnTo>
                    <a:lnTo>
                      <a:pt x="57" y="67"/>
                    </a:lnTo>
                    <a:lnTo>
                      <a:pt x="63" y="67"/>
                    </a:lnTo>
                    <a:lnTo>
                      <a:pt x="57" y="67"/>
                    </a:lnTo>
                    <a:lnTo>
                      <a:pt x="63" y="68"/>
                    </a:lnTo>
                    <a:lnTo>
                      <a:pt x="65" y="59"/>
                    </a:lnTo>
                    <a:lnTo>
                      <a:pt x="66" y="53"/>
                    </a:lnTo>
                    <a:lnTo>
                      <a:pt x="68" y="48"/>
                    </a:lnTo>
                    <a:lnTo>
                      <a:pt x="62" y="48"/>
                    </a:lnTo>
                    <a:lnTo>
                      <a:pt x="66" y="52"/>
                    </a:lnTo>
                    <a:lnTo>
                      <a:pt x="68" y="48"/>
                    </a:lnTo>
                    <a:lnTo>
                      <a:pt x="73" y="39"/>
                    </a:lnTo>
                    <a:lnTo>
                      <a:pt x="77" y="33"/>
                    </a:lnTo>
                    <a:lnTo>
                      <a:pt x="81" y="26"/>
                    </a:lnTo>
                    <a:lnTo>
                      <a:pt x="82" y="22"/>
                    </a:lnTo>
                    <a:lnTo>
                      <a:pt x="81" y="24"/>
                    </a:lnTo>
                    <a:lnTo>
                      <a:pt x="85" y="15"/>
                    </a:lnTo>
                    <a:lnTo>
                      <a:pt x="79" y="15"/>
                    </a:lnTo>
                    <a:lnTo>
                      <a:pt x="84" y="20"/>
                    </a:lnTo>
                    <a:lnTo>
                      <a:pt x="87" y="15"/>
                    </a:lnTo>
                    <a:lnTo>
                      <a:pt x="88" y="12"/>
                    </a:lnTo>
                    <a:lnTo>
                      <a:pt x="89" y="7"/>
                    </a:lnTo>
                    <a:lnTo>
                      <a:pt x="88" y="3"/>
                    </a:lnTo>
                    <a:lnTo>
                      <a:pt x="86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80" y="1"/>
                    </a:lnTo>
                    <a:lnTo>
                      <a:pt x="63" y="8"/>
                    </a:lnTo>
                    <a:lnTo>
                      <a:pt x="56" y="13"/>
                    </a:lnTo>
                    <a:lnTo>
                      <a:pt x="54" y="14"/>
                    </a:lnTo>
                    <a:lnTo>
                      <a:pt x="49" y="20"/>
                    </a:lnTo>
                    <a:lnTo>
                      <a:pt x="52" y="24"/>
                    </a:lnTo>
                    <a:lnTo>
                      <a:pt x="49" y="19"/>
                    </a:lnTo>
                    <a:lnTo>
                      <a:pt x="44" y="23"/>
                    </a:lnTo>
                    <a:lnTo>
                      <a:pt x="42" y="27"/>
                    </a:lnTo>
                    <a:lnTo>
                      <a:pt x="40" y="31"/>
                    </a:lnTo>
                    <a:lnTo>
                      <a:pt x="38" y="40"/>
                    </a:lnTo>
                    <a:lnTo>
                      <a:pt x="37" y="49"/>
                    </a:lnTo>
                    <a:lnTo>
                      <a:pt x="36" y="58"/>
                    </a:lnTo>
                    <a:lnTo>
                      <a:pt x="41" y="59"/>
                    </a:lnTo>
                    <a:lnTo>
                      <a:pt x="36" y="57"/>
                    </a:lnTo>
                    <a:lnTo>
                      <a:pt x="31" y="73"/>
                    </a:lnTo>
                    <a:lnTo>
                      <a:pt x="27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676" name="Freeform 54"/>
            <p:cNvSpPr>
              <a:spLocks/>
            </p:cNvSpPr>
            <p:nvPr/>
          </p:nvSpPr>
          <p:spPr bwMode="auto">
            <a:xfrm>
              <a:off x="94" y="754"/>
              <a:ext cx="198" cy="298"/>
            </a:xfrm>
            <a:custGeom>
              <a:avLst/>
              <a:gdLst>
                <a:gd name="T0" fmla="*/ 46 w 198"/>
                <a:gd name="T1" fmla="*/ 0 h 298"/>
                <a:gd name="T2" fmla="*/ 7 w 198"/>
                <a:gd name="T3" fmla="*/ 249 h 298"/>
                <a:gd name="T4" fmla="*/ 0 w 198"/>
                <a:gd name="T5" fmla="*/ 298 h 298"/>
                <a:gd name="T6" fmla="*/ 197 w 198"/>
                <a:gd name="T7" fmla="*/ 212 h 298"/>
                <a:gd name="T8" fmla="*/ 198 w 198"/>
                <a:gd name="T9" fmla="*/ 109 h 298"/>
                <a:gd name="T10" fmla="*/ 84 w 198"/>
                <a:gd name="T11" fmla="*/ 177 h 298"/>
                <a:gd name="T12" fmla="*/ 58 w 198"/>
                <a:gd name="T13" fmla="*/ 218 h 298"/>
                <a:gd name="T14" fmla="*/ 82 w 198"/>
                <a:gd name="T15" fmla="*/ 178 h 298"/>
                <a:gd name="T16" fmla="*/ 88 w 198"/>
                <a:gd name="T17" fmla="*/ 143 h 298"/>
                <a:gd name="T18" fmla="*/ 46 w 198"/>
                <a:gd name="T19" fmla="*/ 0 h 2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298"/>
                <a:gd name="T32" fmla="*/ 198 w 198"/>
                <a:gd name="T33" fmla="*/ 298 h 2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298">
                  <a:moveTo>
                    <a:pt x="46" y="0"/>
                  </a:moveTo>
                  <a:lnTo>
                    <a:pt x="7" y="249"/>
                  </a:lnTo>
                  <a:lnTo>
                    <a:pt x="0" y="298"/>
                  </a:lnTo>
                  <a:lnTo>
                    <a:pt x="197" y="212"/>
                  </a:lnTo>
                  <a:lnTo>
                    <a:pt x="198" y="109"/>
                  </a:lnTo>
                  <a:lnTo>
                    <a:pt x="84" y="177"/>
                  </a:lnTo>
                  <a:lnTo>
                    <a:pt x="58" y="218"/>
                  </a:lnTo>
                  <a:lnTo>
                    <a:pt x="82" y="178"/>
                  </a:lnTo>
                  <a:lnTo>
                    <a:pt x="88" y="14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677" name="Group 57"/>
            <p:cNvGrpSpPr>
              <a:grpSpLocks/>
            </p:cNvGrpSpPr>
            <p:nvPr/>
          </p:nvGrpSpPr>
          <p:grpSpPr bwMode="auto">
            <a:xfrm>
              <a:off x="314" y="784"/>
              <a:ext cx="114" cy="162"/>
              <a:chOff x="314" y="784"/>
              <a:chExt cx="114" cy="162"/>
            </a:xfrm>
          </p:grpSpPr>
          <p:sp>
            <p:nvSpPr>
              <p:cNvPr id="22690" name="Freeform 55"/>
              <p:cNvSpPr>
                <a:spLocks/>
              </p:cNvSpPr>
              <p:nvPr/>
            </p:nvSpPr>
            <p:spPr bwMode="auto">
              <a:xfrm>
                <a:off x="320" y="790"/>
                <a:ext cx="102" cy="150"/>
              </a:xfrm>
              <a:custGeom>
                <a:avLst/>
                <a:gdLst>
                  <a:gd name="T0" fmla="*/ 67 w 102"/>
                  <a:gd name="T1" fmla="*/ 53 h 150"/>
                  <a:gd name="T2" fmla="*/ 62 w 102"/>
                  <a:gd name="T3" fmla="*/ 25 h 150"/>
                  <a:gd name="T4" fmla="*/ 50 w 102"/>
                  <a:gd name="T5" fmla="*/ 13 h 150"/>
                  <a:gd name="T6" fmla="*/ 25 w 102"/>
                  <a:gd name="T7" fmla="*/ 1 h 150"/>
                  <a:gd name="T8" fmla="*/ 32 w 102"/>
                  <a:gd name="T9" fmla="*/ 16 h 150"/>
                  <a:gd name="T10" fmla="*/ 44 w 102"/>
                  <a:gd name="T11" fmla="*/ 37 h 150"/>
                  <a:gd name="T12" fmla="*/ 50 w 102"/>
                  <a:gd name="T13" fmla="*/ 53 h 150"/>
                  <a:gd name="T14" fmla="*/ 51 w 102"/>
                  <a:gd name="T15" fmla="*/ 59 h 150"/>
                  <a:gd name="T16" fmla="*/ 50 w 102"/>
                  <a:gd name="T17" fmla="*/ 43 h 150"/>
                  <a:gd name="T18" fmla="*/ 49 w 102"/>
                  <a:gd name="T19" fmla="*/ 29 h 150"/>
                  <a:gd name="T20" fmla="*/ 40 w 102"/>
                  <a:gd name="T21" fmla="*/ 26 h 150"/>
                  <a:gd name="T22" fmla="*/ 35 w 102"/>
                  <a:gd name="T23" fmla="*/ 22 h 150"/>
                  <a:gd name="T24" fmla="*/ 31 w 102"/>
                  <a:gd name="T25" fmla="*/ 23 h 150"/>
                  <a:gd name="T26" fmla="*/ 25 w 102"/>
                  <a:gd name="T27" fmla="*/ 17 h 150"/>
                  <a:gd name="T28" fmla="*/ 14 w 102"/>
                  <a:gd name="T29" fmla="*/ 7 h 150"/>
                  <a:gd name="T30" fmla="*/ 13 w 102"/>
                  <a:gd name="T31" fmla="*/ 18 h 150"/>
                  <a:gd name="T32" fmla="*/ 26 w 102"/>
                  <a:gd name="T33" fmla="*/ 34 h 150"/>
                  <a:gd name="T34" fmla="*/ 38 w 102"/>
                  <a:gd name="T35" fmla="*/ 61 h 150"/>
                  <a:gd name="T36" fmla="*/ 38 w 102"/>
                  <a:gd name="T37" fmla="*/ 71 h 150"/>
                  <a:gd name="T38" fmla="*/ 41 w 102"/>
                  <a:gd name="T39" fmla="*/ 81 h 150"/>
                  <a:gd name="T40" fmla="*/ 41 w 102"/>
                  <a:gd name="T41" fmla="*/ 78 h 150"/>
                  <a:gd name="T42" fmla="*/ 36 w 102"/>
                  <a:gd name="T43" fmla="*/ 73 h 150"/>
                  <a:gd name="T44" fmla="*/ 20 w 102"/>
                  <a:gd name="T45" fmla="*/ 52 h 150"/>
                  <a:gd name="T46" fmla="*/ 6 w 102"/>
                  <a:gd name="T47" fmla="*/ 42 h 150"/>
                  <a:gd name="T48" fmla="*/ 0 w 102"/>
                  <a:gd name="T49" fmla="*/ 46 h 150"/>
                  <a:gd name="T50" fmla="*/ 11 w 102"/>
                  <a:gd name="T51" fmla="*/ 61 h 150"/>
                  <a:gd name="T52" fmla="*/ 29 w 102"/>
                  <a:gd name="T53" fmla="*/ 80 h 150"/>
                  <a:gd name="T54" fmla="*/ 40 w 102"/>
                  <a:gd name="T55" fmla="*/ 104 h 150"/>
                  <a:gd name="T56" fmla="*/ 45 w 102"/>
                  <a:gd name="T57" fmla="*/ 119 h 150"/>
                  <a:gd name="T58" fmla="*/ 42 w 102"/>
                  <a:gd name="T59" fmla="*/ 121 h 150"/>
                  <a:gd name="T60" fmla="*/ 33 w 102"/>
                  <a:gd name="T61" fmla="*/ 122 h 150"/>
                  <a:gd name="T62" fmla="*/ 17 w 102"/>
                  <a:gd name="T63" fmla="*/ 111 h 150"/>
                  <a:gd name="T64" fmla="*/ 14 w 102"/>
                  <a:gd name="T65" fmla="*/ 110 h 150"/>
                  <a:gd name="T66" fmla="*/ 23 w 102"/>
                  <a:gd name="T67" fmla="*/ 130 h 150"/>
                  <a:gd name="T68" fmla="*/ 31 w 102"/>
                  <a:gd name="T69" fmla="*/ 138 h 150"/>
                  <a:gd name="T70" fmla="*/ 45 w 102"/>
                  <a:gd name="T71" fmla="*/ 140 h 150"/>
                  <a:gd name="T72" fmla="*/ 54 w 102"/>
                  <a:gd name="T73" fmla="*/ 138 h 150"/>
                  <a:gd name="T74" fmla="*/ 72 w 102"/>
                  <a:gd name="T75" fmla="*/ 141 h 150"/>
                  <a:gd name="T76" fmla="*/ 87 w 102"/>
                  <a:gd name="T77" fmla="*/ 148 h 150"/>
                  <a:gd name="T78" fmla="*/ 99 w 102"/>
                  <a:gd name="T79" fmla="*/ 149 h 150"/>
                  <a:gd name="T80" fmla="*/ 102 w 102"/>
                  <a:gd name="T81" fmla="*/ 142 h 150"/>
                  <a:gd name="T82" fmla="*/ 98 w 102"/>
                  <a:gd name="T83" fmla="*/ 117 h 150"/>
                  <a:gd name="T84" fmla="*/ 84 w 102"/>
                  <a:gd name="T85" fmla="*/ 99 h 150"/>
                  <a:gd name="T86" fmla="*/ 79 w 102"/>
                  <a:gd name="T87" fmla="*/ 85 h 150"/>
                  <a:gd name="T88" fmla="*/ 76 w 102"/>
                  <a:gd name="T89" fmla="*/ 70 h 1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2"/>
                  <a:gd name="T136" fmla="*/ 0 h 150"/>
                  <a:gd name="T137" fmla="*/ 102 w 102"/>
                  <a:gd name="T138" fmla="*/ 150 h 15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2" h="150">
                    <a:moveTo>
                      <a:pt x="76" y="81"/>
                    </a:moveTo>
                    <a:lnTo>
                      <a:pt x="72" y="67"/>
                    </a:lnTo>
                    <a:lnTo>
                      <a:pt x="67" y="53"/>
                    </a:lnTo>
                    <a:lnTo>
                      <a:pt x="65" y="43"/>
                    </a:lnTo>
                    <a:lnTo>
                      <a:pt x="64" y="34"/>
                    </a:lnTo>
                    <a:lnTo>
                      <a:pt x="62" y="25"/>
                    </a:lnTo>
                    <a:lnTo>
                      <a:pt x="59" y="22"/>
                    </a:lnTo>
                    <a:lnTo>
                      <a:pt x="56" y="18"/>
                    </a:lnTo>
                    <a:lnTo>
                      <a:pt x="50" y="13"/>
                    </a:lnTo>
                    <a:lnTo>
                      <a:pt x="42" y="8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6" y="4"/>
                    </a:lnTo>
                    <a:lnTo>
                      <a:pt x="29" y="9"/>
                    </a:lnTo>
                    <a:lnTo>
                      <a:pt x="32" y="16"/>
                    </a:lnTo>
                    <a:lnTo>
                      <a:pt x="36" y="23"/>
                    </a:lnTo>
                    <a:lnTo>
                      <a:pt x="39" y="28"/>
                    </a:lnTo>
                    <a:lnTo>
                      <a:pt x="44" y="37"/>
                    </a:lnTo>
                    <a:lnTo>
                      <a:pt x="46" y="42"/>
                    </a:lnTo>
                    <a:lnTo>
                      <a:pt x="48" y="47"/>
                    </a:lnTo>
                    <a:lnTo>
                      <a:pt x="50" y="53"/>
                    </a:lnTo>
                    <a:lnTo>
                      <a:pt x="51" y="61"/>
                    </a:lnTo>
                    <a:lnTo>
                      <a:pt x="51" y="59"/>
                    </a:lnTo>
                    <a:lnTo>
                      <a:pt x="50" y="54"/>
                    </a:lnTo>
                    <a:lnTo>
                      <a:pt x="50" y="49"/>
                    </a:lnTo>
                    <a:lnTo>
                      <a:pt x="50" y="43"/>
                    </a:lnTo>
                    <a:lnTo>
                      <a:pt x="49" y="37"/>
                    </a:lnTo>
                    <a:lnTo>
                      <a:pt x="49" y="32"/>
                    </a:lnTo>
                    <a:lnTo>
                      <a:pt x="49" y="29"/>
                    </a:lnTo>
                    <a:lnTo>
                      <a:pt x="47" y="26"/>
                    </a:lnTo>
                    <a:lnTo>
                      <a:pt x="44" y="25"/>
                    </a:lnTo>
                    <a:lnTo>
                      <a:pt x="40" y="26"/>
                    </a:lnTo>
                    <a:lnTo>
                      <a:pt x="39" y="26"/>
                    </a:lnTo>
                    <a:lnTo>
                      <a:pt x="37" y="23"/>
                    </a:lnTo>
                    <a:lnTo>
                      <a:pt x="35" y="22"/>
                    </a:lnTo>
                    <a:lnTo>
                      <a:pt x="34" y="21"/>
                    </a:lnTo>
                    <a:lnTo>
                      <a:pt x="33" y="22"/>
                    </a:lnTo>
                    <a:lnTo>
                      <a:pt x="31" y="23"/>
                    </a:lnTo>
                    <a:lnTo>
                      <a:pt x="30" y="23"/>
                    </a:lnTo>
                    <a:lnTo>
                      <a:pt x="28" y="22"/>
                    </a:lnTo>
                    <a:lnTo>
                      <a:pt x="25" y="17"/>
                    </a:lnTo>
                    <a:lnTo>
                      <a:pt x="22" y="13"/>
                    </a:lnTo>
                    <a:lnTo>
                      <a:pt x="18" y="10"/>
                    </a:lnTo>
                    <a:lnTo>
                      <a:pt x="14" y="7"/>
                    </a:lnTo>
                    <a:lnTo>
                      <a:pt x="12" y="11"/>
                    </a:lnTo>
                    <a:lnTo>
                      <a:pt x="12" y="14"/>
                    </a:lnTo>
                    <a:lnTo>
                      <a:pt x="13" y="18"/>
                    </a:lnTo>
                    <a:lnTo>
                      <a:pt x="15" y="22"/>
                    </a:lnTo>
                    <a:lnTo>
                      <a:pt x="20" y="29"/>
                    </a:lnTo>
                    <a:lnTo>
                      <a:pt x="26" y="34"/>
                    </a:lnTo>
                    <a:lnTo>
                      <a:pt x="32" y="44"/>
                    </a:lnTo>
                    <a:lnTo>
                      <a:pt x="37" y="54"/>
                    </a:lnTo>
                    <a:lnTo>
                      <a:pt x="38" y="61"/>
                    </a:lnTo>
                    <a:lnTo>
                      <a:pt x="38" y="66"/>
                    </a:lnTo>
                    <a:lnTo>
                      <a:pt x="38" y="69"/>
                    </a:lnTo>
                    <a:lnTo>
                      <a:pt x="38" y="71"/>
                    </a:lnTo>
                    <a:lnTo>
                      <a:pt x="39" y="74"/>
                    </a:lnTo>
                    <a:lnTo>
                      <a:pt x="40" y="77"/>
                    </a:lnTo>
                    <a:lnTo>
                      <a:pt x="41" y="81"/>
                    </a:lnTo>
                    <a:lnTo>
                      <a:pt x="41" y="80"/>
                    </a:lnTo>
                    <a:lnTo>
                      <a:pt x="41" y="78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6" y="73"/>
                    </a:lnTo>
                    <a:lnTo>
                      <a:pt x="32" y="65"/>
                    </a:lnTo>
                    <a:lnTo>
                      <a:pt x="26" y="58"/>
                    </a:lnTo>
                    <a:lnTo>
                      <a:pt x="20" y="52"/>
                    </a:lnTo>
                    <a:lnTo>
                      <a:pt x="13" y="47"/>
                    </a:lnTo>
                    <a:lnTo>
                      <a:pt x="9" y="45"/>
                    </a:lnTo>
                    <a:lnTo>
                      <a:pt x="6" y="42"/>
                    </a:lnTo>
                    <a:lnTo>
                      <a:pt x="2" y="40"/>
                    </a:lnTo>
                    <a:lnTo>
                      <a:pt x="1" y="39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5" y="57"/>
                    </a:lnTo>
                    <a:lnTo>
                      <a:pt x="11" y="61"/>
                    </a:lnTo>
                    <a:lnTo>
                      <a:pt x="22" y="69"/>
                    </a:lnTo>
                    <a:lnTo>
                      <a:pt x="26" y="74"/>
                    </a:lnTo>
                    <a:lnTo>
                      <a:pt x="29" y="80"/>
                    </a:lnTo>
                    <a:lnTo>
                      <a:pt x="32" y="88"/>
                    </a:lnTo>
                    <a:lnTo>
                      <a:pt x="36" y="96"/>
                    </a:lnTo>
                    <a:lnTo>
                      <a:pt x="40" y="104"/>
                    </a:lnTo>
                    <a:lnTo>
                      <a:pt x="43" y="112"/>
                    </a:lnTo>
                    <a:lnTo>
                      <a:pt x="44" y="117"/>
                    </a:lnTo>
                    <a:lnTo>
                      <a:pt x="45" y="119"/>
                    </a:lnTo>
                    <a:lnTo>
                      <a:pt x="44" y="119"/>
                    </a:lnTo>
                    <a:lnTo>
                      <a:pt x="43" y="120"/>
                    </a:lnTo>
                    <a:lnTo>
                      <a:pt x="42" y="121"/>
                    </a:lnTo>
                    <a:lnTo>
                      <a:pt x="40" y="122"/>
                    </a:lnTo>
                    <a:lnTo>
                      <a:pt x="36" y="123"/>
                    </a:lnTo>
                    <a:lnTo>
                      <a:pt x="33" y="122"/>
                    </a:lnTo>
                    <a:lnTo>
                      <a:pt x="28" y="118"/>
                    </a:lnTo>
                    <a:lnTo>
                      <a:pt x="23" y="114"/>
                    </a:lnTo>
                    <a:lnTo>
                      <a:pt x="17" y="111"/>
                    </a:lnTo>
                    <a:lnTo>
                      <a:pt x="13" y="106"/>
                    </a:lnTo>
                    <a:lnTo>
                      <a:pt x="13" y="107"/>
                    </a:lnTo>
                    <a:lnTo>
                      <a:pt x="14" y="110"/>
                    </a:lnTo>
                    <a:lnTo>
                      <a:pt x="17" y="118"/>
                    </a:lnTo>
                    <a:lnTo>
                      <a:pt x="21" y="126"/>
                    </a:lnTo>
                    <a:lnTo>
                      <a:pt x="23" y="130"/>
                    </a:lnTo>
                    <a:lnTo>
                      <a:pt x="25" y="132"/>
                    </a:lnTo>
                    <a:lnTo>
                      <a:pt x="28" y="136"/>
                    </a:lnTo>
                    <a:lnTo>
                      <a:pt x="31" y="138"/>
                    </a:lnTo>
                    <a:lnTo>
                      <a:pt x="37" y="141"/>
                    </a:lnTo>
                    <a:lnTo>
                      <a:pt x="41" y="141"/>
                    </a:lnTo>
                    <a:lnTo>
                      <a:pt x="45" y="140"/>
                    </a:lnTo>
                    <a:lnTo>
                      <a:pt x="48" y="138"/>
                    </a:lnTo>
                    <a:lnTo>
                      <a:pt x="49" y="137"/>
                    </a:lnTo>
                    <a:lnTo>
                      <a:pt x="54" y="138"/>
                    </a:lnTo>
                    <a:lnTo>
                      <a:pt x="60" y="139"/>
                    </a:lnTo>
                    <a:lnTo>
                      <a:pt x="66" y="140"/>
                    </a:lnTo>
                    <a:lnTo>
                      <a:pt x="72" y="141"/>
                    </a:lnTo>
                    <a:lnTo>
                      <a:pt x="77" y="143"/>
                    </a:lnTo>
                    <a:lnTo>
                      <a:pt x="82" y="146"/>
                    </a:lnTo>
                    <a:lnTo>
                      <a:pt x="87" y="148"/>
                    </a:lnTo>
                    <a:lnTo>
                      <a:pt x="93" y="150"/>
                    </a:lnTo>
                    <a:lnTo>
                      <a:pt x="96" y="150"/>
                    </a:lnTo>
                    <a:lnTo>
                      <a:pt x="99" y="149"/>
                    </a:lnTo>
                    <a:lnTo>
                      <a:pt x="100" y="147"/>
                    </a:lnTo>
                    <a:lnTo>
                      <a:pt x="101" y="144"/>
                    </a:lnTo>
                    <a:lnTo>
                      <a:pt x="102" y="142"/>
                    </a:lnTo>
                    <a:lnTo>
                      <a:pt x="102" y="141"/>
                    </a:lnTo>
                    <a:lnTo>
                      <a:pt x="101" y="129"/>
                    </a:lnTo>
                    <a:lnTo>
                      <a:pt x="98" y="117"/>
                    </a:lnTo>
                    <a:lnTo>
                      <a:pt x="93" y="107"/>
                    </a:lnTo>
                    <a:lnTo>
                      <a:pt x="89" y="103"/>
                    </a:lnTo>
                    <a:lnTo>
                      <a:pt x="84" y="99"/>
                    </a:lnTo>
                    <a:lnTo>
                      <a:pt x="83" y="94"/>
                    </a:lnTo>
                    <a:lnTo>
                      <a:pt x="81" y="90"/>
                    </a:lnTo>
                    <a:lnTo>
                      <a:pt x="79" y="85"/>
                    </a:lnTo>
                    <a:lnTo>
                      <a:pt x="77" y="79"/>
                    </a:lnTo>
                    <a:lnTo>
                      <a:pt x="76" y="75"/>
                    </a:lnTo>
                    <a:lnTo>
                      <a:pt x="76" y="70"/>
                    </a:lnTo>
                    <a:lnTo>
                      <a:pt x="76" y="81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91" name="Freeform 56"/>
              <p:cNvSpPr>
                <a:spLocks/>
              </p:cNvSpPr>
              <p:nvPr/>
            </p:nvSpPr>
            <p:spPr bwMode="auto">
              <a:xfrm>
                <a:off x="314" y="784"/>
                <a:ext cx="114" cy="162"/>
              </a:xfrm>
              <a:custGeom>
                <a:avLst/>
                <a:gdLst>
                  <a:gd name="T0" fmla="*/ 74 w 114"/>
                  <a:gd name="T1" fmla="*/ 31 h 162"/>
                  <a:gd name="T2" fmla="*/ 35 w 114"/>
                  <a:gd name="T3" fmla="*/ 1 h 162"/>
                  <a:gd name="T4" fmla="*/ 30 w 114"/>
                  <a:gd name="T5" fmla="*/ 20 h 162"/>
                  <a:gd name="T6" fmla="*/ 52 w 114"/>
                  <a:gd name="T7" fmla="*/ 48 h 162"/>
                  <a:gd name="T8" fmla="*/ 61 w 114"/>
                  <a:gd name="T9" fmla="*/ 63 h 162"/>
                  <a:gd name="T10" fmla="*/ 62 w 114"/>
                  <a:gd name="T11" fmla="*/ 49 h 162"/>
                  <a:gd name="T12" fmla="*/ 50 w 114"/>
                  <a:gd name="T13" fmla="*/ 25 h 162"/>
                  <a:gd name="T14" fmla="*/ 46 w 114"/>
                  <a:gd name="T15" fmla="*/ 23 h 162"/>
                  <a:gd name="T16" fmla="*/ 36 w 114"/>
                  <a:gd name="T17" fmla="*/ 23 h 162"/>
                  <a:gd name="T18" fmla="*/ 27 w 114"/>
                  <a:gd name="T19" fmla="*/ 11 h 162"/>
                  <a:gd name="T20" fmla="*/ 13 w 114"/>
                  <a:gd name="T21" fmla="*/ 24 h 162"/>
                  <a:gd name="T22" fmla="*/ 43 w 114"/>
                  <a:gd name="T23" fmla="*/ 60 h 162"/>
                  <a:gd name="T24" fmla="*/ 43 w 114"/>
                  <a:gd name="T25" fmla="*/ 91 h 162"/>
                  <a:gd name="T26" fmla="*/ 53 w 114"/>
                  <a:gd name="T27" fmla="*/ 84 h 162"/>
                  <a:gd name="T28" fmla="*/ 37 w 114"/>
                  <a:gd name="T29" fmla="*/ 60 h 162"/>
                  <a:gd name="T30" fmla="*/ 13 w 114"/>
                  <a:gd name="T31" fmla="*/ 42 h 162"/>
                  <a:gd name="T32" fmla="*/ 3 w 114"/>
                  <a:gd name="T33" fmla="*/ 62 h 162"/>
                  <a:gd name="T34" fmla="*/ 33 w 114"/>
                  <a:gd name="T35" fmla="*/ 99 h 162"/>
                  <a:gd name="T36" fmla="*/ 45 w 114"/>
                  <a:gd name="T37" fmla="*/ 125 h 162"/>
                  <a:gd name="T38" fmla="*/ 43 w 114"/>
                  <a:gd name="T39" fmla="*/ 122 h 162"/>
                  <a:gd name="T40" fmla="*/ 37 w 114"/>
                  <a:gd name="T41" fmla="*/ 118 h 162"/>
                  <a:gd name="T42" fmla="*/ 17 w 114"/>
                  <a:gd name="T43" fmla="*/ 107 h 162"/>
                  <a:gd name="T44" fmla="*/ 25 w 114"/>
                  <a:gd name="T45" fmla="*/ 140 h 162"/>
                  <a:gd name="T46" fmla="*/ 47 w 114"/>
                  <a:gd name="T47" fmla="*/ 153 h 162"/>
                  <a:gd name="T48" fmla="*/ 55 w 114"/>
                  <a:gd name="T49" fmla="*/ 149 h 162"/>
                  <a:gd name="T50" fmla="*/ 83 w 114"/>
                  <a:gd name="T51" fmla="*/ 155 h 162"/>
                  <a:gd name="T52" fmla="*/ 102 w 114"/>
                  <a:gd name="T53" fmla="*/ 162 h 162"/>
                  <a:gd name="T54" fmla="*/ 114 w 114"/>
                  <a:gd name="T55" fmla="*/ 147 h 162"/>
                  <a:gd name="T56" fmla="*/ 94 w 114"/>
                  <a:gd name="T57" fmla="*/ 101 h 162"/>
                  <a:gd name="T58" fmla="*/ 88 w 114"/>
                  <a:gd name="T59" fmla="*/ 81 h 162"/>
                  <a:gd name="T60" fmla="*/ 81 w 114"/>
                  <a:gd name="T61" fmla="*/ 96 h 162"/>
                  <a:gd name="T62" fmla="*/ 99 w 114"/>
                  <a:gd name="T63" fmla="*/ 128 h 162"/>
                  <a:gd name="T64" fmla="*/ 100 w 114"/>
                  <a:gd name="T65" fmla="*/ 153 h 162"/>
                  <a:gd name="T66" fmla="*/ 100 w 114"/>
                  <a:gd name="T67" fmla="*/ 150 h 162"/>
                  <a:gd name="T68" fmla="*/ 79 w 114"/>
                  <a:gd name="T69" fmla="*/ 141 h 162"/>
                  <a:gd name="T70" fmla="*/ 53 w 114"/>
                  <a:gd name="T71" fmla="*/ 138 h 162"/>
                  <a:gd name="T72" fmla="*/ 49 w 114"/>
                  <a:gd name="T73" fmla="*/ 142 h 162"/>
                  <a:gd name="T74" fmla="*/ 32 w 114"/>
                  <a:gd name="T75" fmla="*/ 128 h 162"/>
                  <a:gd name="T76" fmla="*/ 21 w 114"/>
                  <a:gd name="T77" fmla="*/ 119 h 162"/>
                  <a:gd name="T78" fmla="*/ 21 w 114"/>
                  <a:gd name="T79" fmla="*/ 122 h 162"/>
                  <a:gd name="T80" fmla="*/ 45 w 114"/>
                  <a:gd name="T81" fmla="*/ 134 h 162"/>
                  <a:gd name="T82" fmla="*/ 57 w 114"/>
                  <a:gd name="T83" fmla="*/ 125 h 162"/>
                  <a:gd name="T84" fmla="*/ 38 w 114"/>
                  <a:gd name="T85" fmla="*/ 94 h 162"/>
                  <a:gd name="T86" fmla="*/ 8 w 114"/>
                  <a:gd name="T87" fmla="*/ 58 h 162"/>
                  <a:gd name="T88" fmla="*/ 7 w 114"/>
                  <a:gd name="T89" fmla="*/ 45 h 162"/>
                  <a:gd name="T90" fmla="*/ 23 w 114"/>
                  <a:gd name="T91" fmla="*/ 64 h 162"/>
                  <a:gd name="T92" fmla="*/ 39 w 114"/>
                  <a:gd name="T93" fmla="*/ 84 h 162"/>
                  <a:gd name="T94" fmla="*/ 47 w 114"/>
                  <a:gd name="T95" fmla="*/ 81 h 162"/>
                  <a:gd name="T96" fmla="*/ 52 w 114"/>
                  <a:gd name="T97" fmla="*/ 83 h 162"/>
                  <a:gd name="T98" fmla="*/ 37 w 114"/>
                  <a:gd name="T99" fmla="*/ 38 h 162"/>
                  <a:gd name="T100" fmla="*/ 18 w 114"/>
                  <a:gd name="T101" fmla="*/ 17 h 162"/>
                  <a:gd name="T102" fmla="*/ 24 w 114"/>
                  <a:gd name="T103" fmla="*/ 16 h 162"/>
                  <a:gd name="T104" fmla="*/ 40 w 114"/>
                  <a:gd name="T105" fmla="*/ 34 h 162"/>
                  <a:gd name="T106" fmla="*/ 38 w 114"/>
                  <a:gd name="T107" fmla="*/ 34 h 162"/>
                  <a:gd name="T108" fmla="*/ 50 w 114"/>
                  <a:gd name="T109" fmla="*/ 31 h 162"/>
                  <a:gd name="T110" fmla="*/ 49 w 114"/>
                  <a:gd name="T111" fmla="*/ 38 h 162"/>
                  <a:gd name="T112" fmla="*/ 57 w 114"/>
                  <a:gd name="T113" fmla="*/ 73 h 162"/>
                  <a:gd name="T114" fmla="*/ 58 w 114"/>
                  <a:gd name="T115" fmla="*/ 48 h 162"/>
                  <a:gd name="T116" fmla="*/ 39 w 114"/>
                  <a:gd name="T117" fmla="*/ 11 h 162"/>
                  <a:gd name="T118" fmla="*/ 32 w 114"/>
                  <a:gd name="T119" fmla="*/ 6 h 162"/>
                  <a:gd name="T120" fmla="*/ 63 w 114"/>
                  <a:gd name="T121" fmla="*/ 36 h 1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14"/>
                  <a:gd name="T184" fmla="*/ 0 h 162"/>
                  <a:gd name="T185" fmla="*/ 114 w 114"/>
                  <a:gd name="T186" fmla="*/ 162 h 16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14" h="162">
                    <a:moveTo>
                      <a:pt x="77" y="89"/>
                    </a:moveTo>
                    <a:lnTo>
                      <a:pt x="88" y="85"/>
                    </a:lnTo>
                    <a:lnTo>
                      <a:pt x="84" y="73"/>
                    </a:lnTo>
                    <a:lnTo>
                      <a:pt x="79" y="57"/>
                    </a:lnTo>
                    <a:lnTo>
                      <a:pt x="73" y="59"/>
                    </a:lnTo>
                    <a:lnTo>
                      <a:pt x="79" y="58"/>
                    </a:lnTo>
                    <a:lnTo>
                      <a:pt x="77" y="49"/>
                    </a:lnTo>
                    <a:lnTo>
                      <a:pt x="76" y="40"/>
                    </a:lnTo>
                    <a:lnTo>
                      <a:pt x="74" y="31"/>
                    </a:lnTo>
                    <a:lnTo>
                      <a:pt x="72" y="27"/>
                    </a:lnTo>
                    <a:lnTo>
                      <a:pt x="70" y="23"/>
                    </a:lnTo>
                    <a:lnTo>
                      <a:pt x="66" y="19"/>
                    </a:lnTo>
                    <a:lnTo>
                      <a:pt x="62" y="24"/>
                    </a:lnTo>
                    <a:lnTo>
                      <a:pt x="66" y="20"/>
                    </a:lnTo>
                    <a:lnTo>
                      <a:pt x="60" y="14"/>
                    </a:lnTo>
                    <a:lnTo>
                      <a:pt x="58" y="13"/>
                    </a:lnTo>
                    <a:lnTo>
                      <a:pt x="51" y="8"/>
                    </a:lnTo>
                    <a:lnTo>
                      <a:pt x="35" y="1"/>
                    </a:lnTo>
                    <a:lnTo>
                      <a:pt x="34" y="1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28" y="2"/>
                    </a:lnTo>
                    <a:lnTo>
                      <a:pt x="26" y="3"/>
                    </a:lnTo>
                    <a:lnTo>
                      <a:pt x="25" y="7"/>
                    </a:lnTo>
                    <a:lnTo>
                      <a:pt x="26" y="12"/>
                    </a:lnTo>
                    <a:lnTo>
                      <a:pt x="28" y="15"/>
                    </a:lnTo>
                    <a:lnTo>
                      <a:pt x="30" y="20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33" y="24"/>
                    </a:lnTo>
                    <a:lnTo>
                      <a:pt x="34" y="26"/>
                    </a:lnTo>
                    <a:lnTo>
                      <a:pt x="37" y="33"/>
                    </a:lnTo>
                    <a:lnTo>
                      <a:pt x="41" y="39"/>
                    </a:lnTo>
                    <a:lnTo>
                      <a:pt x="46" y="48"/>
                    </a:lnTo>
                    <a:lnTo>
                      <a:pt x="48" y="52"/>
                    </a:lnTo>
                    <a:lnTo>
                      <a:pt x="52" y="48"/>
                    </a:lnTo>
                    <a:lnTo>
                      <a:pt x="46" y="48"/>
                    </a:lnTo>
                    <a:lnTo>
                      <a:pt x="48" y="53"/>
                    </a:lnTo>
                    <a:lnTo>
                      <a:pt x="50" y="59"/>
                    </a:lnTo>
                    <a:lnTo>
                      <a:pt x="52" y="68"/>
                    </a:lnTo>
                    <a:lnTo>
                      <a:pt x="57" y="67"/>
                    </a:lnTo>
                    <a:lnTo>
                      <a:pt x="51" y="67"/>
                    </a:lnTo>
                    <a:lnTo>
                      <a:pt x="57" y="67"/>
                    </a:lnTo>
                    <a:lnTo>
                      <a:pt x="61" y="63"/>
                    </a:lnTo>
                    <a:lnTo>
                      <a:pt x="59" y="62"/>
                    </a:lnTo>
                    <a:lnTo>
                      <a:pt x="57" y="61"/>
                    </a:lnTo>
                    <a:lnTo>
                      <a:pt x="55" y="62"/>
                    </a:lnTo>
                    <a:lnTo>
                      <a:pt x="53" y="63"/>
                    </a:lnTo>
                    <a:lnTo>
                      <a:pt x="63" y="67"/>
                    </a:lnTo>
                    <a:lnTo>
                      <a:pt x="63" y="65"/>
                    </a:lnTo>
                    <a:lnTo>
                      <a:pt x="62" y="60"/>
                    </a:lnTo>
                    <a:lnTo>
                      <a:pt x="62" y="55"/>
                    </a:lnTo>
                    <a:lnTo>
                      <a:pt x="62" y="49"/>
                    </a:lnTo>
                    <a:lnTo>
                      <a:pt x="61" y="43"/>
                    </a:lnTo>
                    <a:lnTo>
                      <a:pt x="61" y="38"/>
                    </a:lnTo>
                    <a:lnTo>
                      <a:pt x="61" y="35"/>
                    </a:lnTo>
                    <a:lnTo>
                      <a:pt x="61" y="34"/>
                    </a:lnTo>
                    <a:lnTo>
                      <a:pt x="59" y="32"/>
                    </a:lnTo>
                    <a:lnTo>
                      <a:pt x="57" y="28"/>
                    </a:lnTo>
                    <a:lnTo>
                      <a:pt x="56" y="27"/>
                    </a:lnTo>
                    <a:lnTo>
                      <a:pt x="52" y="26"/>
                    </a:lnTo>
                    <a:lnTo>
                      <a:pt x="50" y="25"/>
                    </a:lnTo>
                    <a:lnTo>
                      <a:pt x="46" y="26"/>
                    </a:lnTo>
                    <a:lnTo>
                      <a:pt x="44" y="26"/>
                    </a:lnTo>
                    <a:lnTo>
                      <a:pt x="44" y="27"/>
                    </a:lnTo>
                    <a:lnTo>
                      <a:pt x="45" y="32"/>
                    </a:lnTo>
                    <a:lnTo>
                      <a:pt x="47" y="27"/>
                    </a:lnTo>
                    <a:lnTo>
                      <a:pt x="45" y="26"/>
                    </a:lnTo>
                    <a:lnTo>
                      <a:pt x="49" y="28"/>
                    </a:lnTo>
                    <a:lnTo>
                      <a:pt x="47" y="25"/>
                    </a:lnTo>
                    <a:lnTo>
                      <a:pt x="46" y="23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0" y="21"/>
                    </a:lnTo>
                    <a:lnTo>
                      <a:pt x="38" y="22"/>
                    </a:lnTo>
                    <a:lnTo>
                      <a:pt x="37" y="22"/>
                    </a:lnTo>
                    <a:lnTo>
                      <a:pt x="35" y="2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6" y="23"/>
                    </a:lnTo>
                    <a:lnTo>
                      <a:pt x="36" y="29"/>
                    </a:lnTo>
                    <a:lnTo>
                      <a:pt x="38" y="23"/>
                    </a:lnTo>
                    <a:lnTo>
                      <a:pt x="34" y="28"/>
                    </a:lnTo>
                    <a:lnTo>
                      <a:pt x="38" y="24"/>
                    </a:lnTo>
                    <a:lnTo>
                      <a:pt x="35" y="19"/>
                    </a:lnTo>
                    <a:lnTo>
                      <a:pt x="32" y="15"/>
                    </a:lnTo>
                    <a:lnTo>
                      <a:pt x="29" y="12"/>
                    </a:lnTo>
                    <a:lnTo>
                      <a:pt x="27" y="11"/>
                    </a:lnTo>
                    <a:lnTo>
                      <a:pt x="23" y="8"/>
                    </a:lnTo>
                    <a:lnTo>
                      <a:pt x="22" y="8"/>
                    </a:lnTo>
                    <a:lnTo>
                      <a:pt x="20" y="7"/>
                    </a:lnTo>
                    <a:lnTo>
                      <a:pt x="18" y="8"/>
                    </a:lnTo>
                    <a:lnTo>
                      <a:pt x="16" y="9"/>
                    </a:lnTo>
                    <a:lnTo>
                      <a:pt x="14" y="12"/>
                    </a:lnTo>
                    <a:lnTo>
                      <a:pt x="12" y="17"/>
                    </a:lnTo>
                    <a:lnTo>
                      <a:pt x="12" y="20"/>
                    </a:lnTo>
                    <a:lnTo>
                      <a:pt x="13" y="24"/>
                    </a:lnTo>
                    <a:lnTo>
                      <a:pt x="15" y="28"/>
                    </a:lnTo>
                    <a:lnTo>
                      <a:pt x="16" y="32"/>
                    </a:lnTo>
                    <a:lnTo>
                      <a:pt x="21" y="39"/>
                    </a:lnTo>
                    <a:lnTo>
                      <a:pt x="29" y="45"/>
                    </a:lnTo>
                    <a:lnTo>
                      <a:pt x="32" y="40"/>
                    </a:lnTo>
                    <a:lnTo>
                      <a:pt x="27" y="43"/>
                    </a:lnTo>
                    <a:lnTo>
                      <a:pt x="33" y="55"/>
                    </a:lnTo>
                    <a:lnTo>
                      <a:pt x="38" y="63"/>
                    </a:lnTo>
                    <a:lnTo>
                      <a:pt x="43" y="60"/>
                    </a:lnTo>
                    <a:lnTo>
                      <a:pt x="37" y="61"/>
                    </a:lnTo>
                    <a:lnTo>
                      <a:pt x="38" y="67"/>
                    </a:lnTo>
                    <a:lnTo>
                      <a:pt x="38" y="72"/>
                    </a:lnTo>
                    <a:lnTo>
                      <a:pt x="38" y="75"/>
                    </a:lnTo>
                    <a:lnTo>
                      <a:pt x="38" y="77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2" y="89"/>
                    </a:lnTo>
                    <a:lnTo>
                      <a:pt x="43" y="91"/>
                    </a:lnTo>
                    <a:lnTo>
                      <a:pt x="44" y="92"/>
                    </a:lnTo>
                    <a:lnTo>
                      <a:pt x="43" y="91"/>
                    </a:lnTo>
                    <a:lnTo>
                      <a:pt x="45" y="92"/>
                    </a:lnTo>
                    <a:lnTo>
                      <a:pt x="47" y="93"/>
                    </a:lnTo>
                    <a:lnTo>
                      <a:pt x="50" y="92"/>
                    </a:lnTo>
                    <a:lnTo>
                      <a:pt x="52" y="91"/>
                    </a:lnTo>
                    <a:lnTo>
                      <a:pt x="53" y="87"/>
                    </a:lnTo>
                    <a:lnTo>
                      <a:pt x="53" y="86"/>
                    </a:lnTo>
                    <a:lnTo>
                      <a:pt x="53" y="84"/>
                    </a:lnTo>
                    <a:lnTo>
                      <a:pt x="51" y="80"/>
                    </a:lnTo>
                    <a:lnTo>
                      <a:pt x="50" y="79"/>
                    </a:lnTo>
                    <a:lnTo>
                      <a:pt x="49" y="77"/>
                    </a:lnTo>
                    <a:lnTo>
                      <a:pt x="46" y="75"/>
                    </a:lnTo>
                    <a:lnTo>
                      <a:pt x="42" y="79"/>
                    </a:lnTo>
                    <a:lnTo>
                      <a:pt x="47" y="77"/>
                    </a:lnTo>
                    <a:lnTo>
                      <a:pt x="44" y="71"/>
                    </a:lnTo>
                    <a:lnTo>
                      <a:pt x="43" y="67"/>
                    </a:lnTo>
                    <a:lnTo>
                      <a:pt x="37" y="60"/>
                    </a:lnTo>
                    <a:lnTo>
                      <a:pt x="30" y="54"/>
                    </a:lnTo>
                    <a:lnTo>
                      <a:pt x="28" y="53"/>
                    </a:lnTo>
                    <a:lnTo>
                      <a:pt x="23" y="48"/>
                    </a:lnTo>
                    <a:lnTo>
                      <a:pt x="22" y="48"/>
                    </a:lnTo>
                    <a:lnTo>
                      <a:pt x="18" y="45"/>
                    </a:lnTo>
                    <a:lnTo>
                      <a:pt x="15" y="51"/>
                    </a:lnTo>
                    <a:lnTo>
                      <a:pt x="20" y="46"/>
                    </a:lnTo>
                    <a:lnTo>
                      <a:pt x="16" y="44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7" y="39"/>
                    </a:lnTo>
                    <a:lnTo>
                      <a:pt x="5" y="40"/>
                    </a:lnTo>
                    <a:lnTo>
                      <a:pt x="3" y="41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3" y="62"/>
                    </a:lnTo>
                    <a:lnTo>
                      <a:pt x="7" y="67"/>
                    </a:lnTo>
                    <a:lnTo>
                      <a:pt x="12" y="72"/>
                    </a:lnTo>
                    <a:lnTo>
                      <a:pt x="23" y="80"/>
                    </a:lnTo>
                    <a:lnTo>
                      <a:pt x="28" y="85"/>
                    </a:lnTo>
                    <a:lnTo>
                      <a:pt x="32" y="80"/>
                    </a:lnTo>
                    <a:lnTo>
                      <a:pt x="26" y="80"/>
                    </a:lnTo>
                    <a:lnTo>
                      <a:pt x="30" y="88"/>
                    </a:lnTo>
                    <a:lnTo>
                      <a:pt x="32" y="94"/>
                    </a:lnTo>
                    <a:lnTo>
                      <a:pt x="33" y="99"/>
                    </a:lnTo>
                    <a:lnTo>
                      <a:pt x="37" y="107"/>
                    </a:lnTo>
                    <a:lnTo>
                      <a:pt x="41" y="114"/>
                    </a:lnTo>
                    <a:lnTo>
                      <a:pt x="46" y="110"/>
                    </a:lnTo>
                    <a:lnTo>
                      <a:pt x="40" y="110"/>
                    </a:lnTo>
                    <a:lnTo>
                      <a:pt x="44" y="120"/>
                    </a:lnTo>
                    <a:lnTo>
                      <a:pt x="49" y="118"/>
                    </a:lnTo>
                    <a:lnTo>
                      <a:pt x="44" y="120"/>
                    </a:lnTo>
                    <a:lnTo>
                      <a:pt x="44" y="123"/>
                    </a:lnTo>
                    <a:lnTo>
                      <a:pt x="45" y="125"/>
                    </a:lnTo>
                    <a:lnTo>
                      <a:pt x="51" y="125"/>
                    </a:lnTo>
                    <a:lnTo>
                      <a:pt x="46" y="120"/>
                    </a:lnTo>
                    <a:lnTo>
                      <a:pt x="46" y="121"/>
                    </a:lnTo>
                    <a:lnTo>
                      <a:pt x="50" y="125"/>
                    </a:lnTo>
                    <a:lnTo>
                      <a:pt x="48" y="120"/>
                    </a:lnTo>
                    <a:lnTo>
                      <a:pt x="47" y="121"/>
                    </a:lnTo>
                    <a:lnTo>
                      <a:pt x="46" y="121"/>
                    </a:lnTo>
                    <a:lnTo>
                      <a:pt x="43" y="122"/>
                    </a:lnTo>
                    <a:lnTo>
                      <a:pt x="40" y="123"/>
                    </a:lnTo>
                    <a:lnTo>
                      <a:pt x="42" y="129"/>
                    </a:lnTo>
                    <a:lnTo>
                      <a:pt x="42" y="123"/>
                    </a:lnTo>
                    <a:lnTo>
                      <a:pt x="45" y="123"/>
                    </a:lnTo>
                    <a:lnTo>
                      <a:pt x="42" y="123"/>
                    </a:lnTo>
                    <a:lnTo>
                      <a:pt x="39" y="128"/>
                    </a:lnTo>
                    <a:lnTo>
                      <a:pt x="43" y="124"/>
                    </a:lnTo>
                    <a:lnTo>
                      <a:pt x="39" y="119"/>
                    </a:lnTo>
                    <a:lnTo>
                      <a:pt x="37" y="118"/>
                    </a:lnTo>
                    <a:lnTo>
                      <a:pt x="31" y="115"/>
                    </a:lnTo>
                    <a:lnTo>
                      <a:pt x="26" y="111"/>
                    </a:lnTo>
                    <a:lnTo>
                      <a:pt x="23" y="117"/>
                    </a:lnTo>
                    <a:lnTo>
                      <a:pt x="28" y="112"/>
                    </a:lnTo>
                    <a:lnTo>
                      <a:pt x="24" y="109"/>
                    </a:lnTo>
                    <a:lnTo>
                      <a:pt x="23" y="108"/>
                    </a:lnTo>
                    <a:lnTo>
                      <a:pt x="21" y="107"/>
                    </a:lnTo>
                    <a:lnTo>
                      <a:pt x="19" y="106"/>
                    </a:lnTo>
                    <a:lnTo>
                      <a:pt x="17" y="107"/>
                    </a:lnTo>
                    <a:lnTo>
                      <a:pt x="16" y="108"/>
                    </a:lnTo>
                    <a:lnTo>
                      <a:pt x="15" y="109"/>
                    </a:lnTo>
                    <a:lnTo>
                      <a:pt x="13" y="113"/>
                    </a:lnTo>
                    <a:lnTo>
                      <a:pt x="14" y="116"/>
                    </a:lnTo>
                    <a:lnTo>
                      <a:pt x="15" y="120"/>
                    </a:lnTo>
                    <a:lnTo>
                      <a:pt x="18" y="128"/>
                    </a:lnTo>
                    <a:lnTo>
                      <a:pt x="23" y="137"/>
                    </a:lnTo>
                    <a:lnTo>
                      <a:pt x="25" y="140"/>
                    </a:lnTo>
                    <a:lnTo>
                      <a:pt x="27" y="143"/>
                    </a:lnTo>
                    <a:lnTo>
                      <a:pt x="30" y="146"/>
                    </a:lnTo>
                    <a:lnTo>
                      <a:pt x="33" y="149"/>
                    </a:lnTo>
                    <a:lnTo>
                      <a:pt x="35" y="150"/>
                    </a:lnTo>
                    <a:lnTo>
                      <a:pt x="42" y="153"/>
                    </a:lnTo>
                    <a:lnTo>
                      <a:pt x="43" y="147"/>
                    </a:lnTo>
                    <a:lnTo>
                      <a:pt x="41" y="153"/>
                    </a:lnTo>
                    <a:lnTo>
                      <a:pt x="44" y="153"/>
                    </a:lnTo>
                    <a:lnTo>
                      <a:pt x="47" y="153"/>
                    </a:lnTo>
                    <a:lnTo>
                      <a:pt x="49" y="153"/>
                    </a:lnTo>
                    <a:lnTo>
                      <a:pt x="53" y="151"/>
                    </a:lnTo>
                    <a:lnTo>
                      <a:pt x="56" y="149"/>
                    </a:lnTo>
                    <a:lnTo>
                      <a:pt x="58" y="148"/>
                    </a:lnTo>
                    <a:lnTo>
                      <a:pt x="59" y="148"/>
                    </a:lnTo>
                    <a:lnTo>
                      <a:pt x="55" y="143"/>
                    </a:lnTo>
                    <a:lnTo>
                      <a:pt x="55" y="149"/>
                    </a:lnTo>
                    <a:lnTo>
                      <a:pt x="57" y="148"/>
                    </a:lnTo>
                    <a:lnTo>
                      <a:pt x="55" y="149"/>
                    </a:lnTo>
                    <a:lnTo>
                      <a:pt x="60" y="150"/>
                    </a:lnTo>
                    <a:lnTo>
                      <a:pt x="66" y="151"/>
                    </a:lnTo>
                    <a:lnTo>
                      <a:pt x="66" y="145"/>
                    </a:lnTo>
                    <a:lnTo>
                      <a:pt x="64" y="150"/>
                    </a:lnTo>
                    <a:lnTo>
                      <a:pt x="70" y="151"/>
                    </a:lnTo>
                    <a:lnTo>
                      <a:pt x="72" y="152"/>
                    </a:lnTo>
                    <a:lnTo>
                      <a:pt x="77" y="153"/>
                    </a:lnTo>
                    <a:lnTo>
                      <a:pt x="78" y="153"/>
                    </a:lnTo>
                    <a:lnTo>
                      <a:pt x="83" y="155"/>
                    </a:lnTo>
                    <a:lnTo>
                      <a:pt x="83" y="149"/>
                    </a:lnTo>
                    <a:lnTo>
                      <a:pt x="81" y="154"/>
                    </a:lnTo>
                    <a:lnTo>
                      <a:pt x="86" y="157"/>
                    </a:lnTo>
                    <a:lnTo>
                      <a:pt x="91" y="160"/>
                    </a:lnTo>
                    <a:lnTo>
                      <a:pt x="93" y="160"/>
                    </a:lnTo>
                    <a:lnTo>
                      <a:pt x="99" y="162"/>
                    </a:lnTo>
                    <a:lnTo>
                      <a:pt x="101" y="161"/>
                    </a:lnTo>
                    <a:lnTo>
                      <a:pt x="102" y="162"/>
                    </a:lnTo>
                    <a:lnTo>
                      <a:pt x="105" y="161"/>
                    </a:lnTo>
                    <a:lnTo>
                      <a:pt x="107" y="160"/>
                    </a:lnTo>
                    <a:lnTo>
                      <a:pt x="109" y="160"/>
                    </a:lnTo>
                    <a:lnTo>
                      <a:pt x="111" y="157"/>
                    </a:lnTo>
                    <a:lnTo>
                      <a:pt x="112" y="153"/>
                    </a:lnTo>
                    <a:lnTo>
                      <a:pt x="113" y="150"/>
                    </a:lnTo>
                    <a:lnTo>
                      <a:pt x="114" y="148"/>
                    </a:lnTo>
                    <a:lnTo>
                      <a:pt x="114" y="147"/>
                    </a:lnTo>
                    <a:lnTo>
                      <a:pt x="113" y="135"/>
                    </a:lnTo>
                    <a:lnTo>
                      <a:pt x="110" y="123"/>
                    </a:lnTo>
                    <a:lnTo>
                      <a:pt x="108" y="119"/>
                    </a:lnTo>
                    <a:lnTo>
                      <a:pt x="103" y="108"/>
                    </a:lnTo>
                    <a:lnTo>
                      <a:pt x="99" y="104"/>
                    </a:lnTo>
                    <a:lnTo>
                      <a:pt x="97" y="103"/>
                    </a:lnTo>
                    <a:lnTo>
                      <a:pt x="93" y="100"/>
                    </a:lnTo>
                    <a:lnTo>
                      <a:pt x="90" y="105"/>
                    </a:lnTo>
                    <a:lnTo>
                      <a:pt x="94" y="101"/>
                    </a:lnTo>
                    <a:lnTo>
                      <a:pt x="96" y="104"/>
                    </a:lnTo>
                    <a:lnTo>
                      <a:pt x="95" y="100"/>
                    </a:lnTo>
                    <a:lnTo>
                      <a:pt x="93" y="96"/>
                    </a:lnTo>
                    <a:lnTo>
                      <a:pt x="92" y="92"/>
                    </a:lnTo>
                    <a:lnTo>
                      <a:pt x="89" y="86"/>
                    </a:lnTo>
                    <a:lnTo>
                      <a:pt x="85" y="91"/>
                    </a:lnTo>
                    <a:lnTo>
                      <a:pt x="91" y="91"/>
                    </a:lnTo>
                    <a:lnTo>
                      <a:pt x="89" y="85"/>
                    </a:lnTo>
                    <a:lnTo>
                      <a:pt x="88" y="81"/>
                    </a:lnTo>
                    <a:lnTo>
                      <a:pt x="88" y="76"/>
                    </a:lnTo>
                    <a:lnTo>
                      <a:pt x="76" y="76"/>
                    </a:lnTo>
                    <a:lnTo>
                      <a:pt x="76" y="81"/>
                    </a:lnTo>
                    <a:lnTo>
                      <a:pt x="77" y="85"/>
                    </a:lnTo>
                    <a:lnTo>
                      <a:pt x="79" y="91"/>
                    </a:lnTo>
                    <a:lnTo>
                      <a:pt x="80" y="95"/>
                    </a:lnTo>
                    <a:lnTo>
                      <a:pt x="83" y="101"/>
                    </a:lnTo>
                    <a:lnTo>
                      <a:pt x="87" y="96"/>
                    </a:lnTo>
                    <a:lnTo>
                      <a:pt x="81" y="96"/>
                    </a:lnTo>
                    <a:lnTo>
                      <a:pt x="83" y="100"/>
                    </a:lnTo>
                    <a:lnTo>
                      <a:pt x="85" y="107"/>
                    </a:lnTo>
                    <a:lnTo>
                      <a:pt x="86" y="109"/>
                    </a:lnTo>
                    <a:lnTo>
                      <a:pt x="87" y="110"/>
                    </a:lnTo>
                    <a:lnTo>
                      <a:pt x="92" y="114"/>
                    </a:lnTo>
                    <a:lnTo>
                      <a:pt x="95" y="109"/>
                    </a:lnTo>
                    <a:lnTo>
                      <a:pt x="90" y="113"/>
                    </a:lnTo>
                    <a:lnTo>
                      <a:pt x="94" y="117"/>
                    </a:lnTo>
                    <a:lnTo>
                      <a:pt x="99" y="128"/>
                    </a:lnTo>
                    <a:lnTo>
                      <a:pt x="104" y="123"/>
                    </a:lnTo>
                    <a:lnTo>
                      <a:pt x="98" y="123"/>
                    </a:lnTo>
                    <a:lnTo>
                      <a:pt x="101" y="135"/>
                    </a:lnTo>
                    <a:lnTo>
                      <a:pt x="102" y="148"/>
                    </a:lnTo>
                    <a:lnTo>
                      <a:pt x="108" y="147"/>
                    </a:lnTo>
                    <a:lnTo>
                      <a:pt x="103" y="146"/>
                    </a:lnTo>
                    <a:lnTo>
                      <a:pt x="102" y="148"/>
                    </a:lnTo>
                    <a:lnTo>
                      <a:pt x="101" y="150"/>
                    </a:lnTo>
                    <a:lnTo>
                      <a:pt x="100" y="153"/>
                    </a:lnTo>
                    <a:lnTo>
                      <a:pt x="106" y="153"/>
                    </a:lnTo>
                    <a:lnTo>
                      <a:pt x="102" y="148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102" y="156"/>
                    </a:lnTo>
                    <a:lnTo>
                      <a:pt x="100" y="150"/>
                    </a:lnTo>
                    <a:lnTo>
                      <a:pt x="97" y="151"/>
                    </a:lnTo>
                    <a:lnTo>
                      <a:pt x="99" y="156"/>
                    </a:lnTo>
                    <a:lnTo>
                      <a:pt x="100" y="150"/>
                    </a:lnTo>
                    <a:lnTo>
                      <a:pt x="93" y="148"/>
                    </a:lnTo>
                    <a:lnTo>
                      <a:pt x="93" y="154"/>
                    </a:lnTo>
                    <a:lnTo>
                      <a:pt x="96" y="149"/>
                    </a:lnTo>
                    <a:lnTo>
                      <a:pt x="91" y="146"/>
                    </a:lnTo>
                    <a:lnTo>
                      <a:pt x="86" y="143"/>
                    </a:lnTo>
                    <a:lnTo>
                      <a:pt x="83" y="143"/>
                    </a:lnTo>
                    <a:lnTo>
                      <a:pt x="79" y="141"/>
                    </a:lnTo>
                    <a:lnTo>
                      <a:pt x="78" y="147"/>
                    </a:lnTo>
                    <a:lnTo>
                      <a:pt x="79" y="141"/>
                    </a:lnTo>
                    <a:lnTo>
                      <a:pt x="72" y="140"/>
                    </a:lnTo>
                    <a:lnTo>
                      <a:pt x="72" y="146"/>
                    </a:lnTo>
                    <a:lnTo>
                      <a:pt x="75" y="140"/>
                    </a:lnTo>
                    <a:lnTo>
                      <a:pt x="69" y="139"/>
                    </a:lnTo>
                    <a:lnTo>
                      <a:pt x="66" y="139"/>
                    </a:lnTo>
                    <a:lnTo>
                      <a:pt x="60" y="138"/>
                    </a:lnTo>
                    <a:lnTo>
                      <a:pt x="55" y="137"/>
                    </a:lnTo>
                    <a:lnTo>
                      <a:pt x="53" y="138"/>
                    </a:lnTo>
                    <a:lnTo>
                      <a:pt x="52" y="138"/>
                    </a:lnTo>
                    <a:lnTo>
                      <a:pt x="49" y="139"/>
                    </a:lnTo>
                    <a:lnTo>
                      <a:pt x="54" y="144"/>
                    </a:lnTo>
                    <a:lnTo>
                      <a:pt x="51" y="138"/>
                    </a:lnTo>
                    <a:lnTo>
                      <a:pt x="48" y="140"/>
                    </a:lnTo>
                    <a:lnTo>
                      <a:pt x="44" y="142"/>
                    </a:lnTo>
                    <a:lnTo>
                      <a:pt x="47" y="141"/>
                    </a:lnTo>
                    <a:lnTo>
                      <a:pt x="47" y="147"/>
                    </a:lnTo>
                    <a:lnTo>
                      <a:pt x="49" y="142"/>
                    </a:lnTo>
                    <a:lnTo>
                      <a:pt x="46" y="142"/>
                    </a:lnTo>
                    <a:lnTo>
                      <a:pt x="45" y="142"/>
                    </a:lnTo>
                    <a:lnTo>
                      <a:pt x="40" y="139"/>
                    </a:lnTo>
                    <a:lnTo>
                      <a:pt x="37" y="144"/>
                    </a:lnTo>
                    <a:lnTo>
                      <a:pt x="42" y="140"/>
                    </a:lnTo>
                    <a:lnTo>
                      <a:pt x="39" y="137"/>
                    </a:lnTo>
                    <a:lnTo>
                      <a:pt x="35" y="134"/>
                    </a:lnTo>
                    <a:lnTo>
                      <a:pt x="34" y="131"/>
                    </a:lnTo>
                    <a:lnTo>
                      <a:pt x="32" y="128"/>
                    </a:lnTo>
                    <a:lnTo>
                      <a:pt x="27" y="119"/>
                    </a:lnTo>
                    <a:lnTo>
                      <a:pt x="24" y="111"/>
                    </a:lnTo>
                    <a:lnTo>
                      <a:pt x="20" y="116"/>
                    </a:lnTo>
                    <a:lnTo>
                      <a:pt x="26" y="116"/>
                    </a:lnTo>
                    <a:lnTo>
                      <a:pt x="25" y="113"/>
                    </a:lnTo>
                    <a:lnTo>
                      <a:pt x="23" y="117"/>
                    </a:lnTo>
                    <a:lnTo>
                      <a:pt x="25" y="113"/>
                    </a:lnTo>
                    <a:lnTo>
                      <a:pt x="19" y="113"/>
                    </a:lnTo>
                    <a:lnTo>
                      <a:pt x="21" y="119"/>
                    </a:lnTo>
                    <a:lnTo>
                      <a:pt x="22" y="118"/>
                    </a:lnTo>
                    <a:lnTo>
                      <a:pt x="15" y="116"/>
                    </a:lnTo>
                    <a:lnTo>
                      <a:pt x="17" y="117"/>
                    </a:lnTo>
                    <a:lnTo>
                      <a:pt x="19" y="118"/>
                    </a:lnTo>
                    <a:lnTo>
                      <a:pt x="21" y="117"/>
                    </a:lnTo>
                    <a:lnTo>
                      <a:pt x="19" y="112"/>
                    </a:lnTo>
                    <a:lnTo>
                      <a:pt x="15" y="115"/>
                    </a:lnTo>
                    <a:lnTo>
                      <a:pt x="19" y="121"/>
                    </a:lnTo>
                    <a:lnTo>
                      <a:pt x="21" y="122"/>
                    </a:lnTo>
                    <a:lnTo>
                      <a:pt x="26" y="126"/>
                    </a:lnTo>
                    <a:lnTo>
                      <a:pt x="32" y="129"/>
                    </a:lnTo>
                    <a:lnTo>
                      <a:pt x="34" y="124"/>
                    </a:lnTo>
                    <a:lnTo>
                      <a:pt x="30" y="128"/>
                    </a:lnTo>
                    <a:lnTo>
                      <a:pt x="35" y="133"/>
                    </a:lnTo>
                    <a:lnTo>
                      <a:pt x="37" y="134"/>
                    </a:lnTo>
                    <a:lnTo>
                      <a:pt x="40" y="134"/>
                    </a:lnTo>
                    <a:lnTo>
                      <a:pt x="42" y="135"/>
                    </a:lnTo>
                    <a:lnTo>
                      <a:pt x="45" y="134"/>
                    </a:lnTo>
                    <a:lnTo>
                      <a:pt x="48" y="133"/>
                    </a:lnTo>
                    <a:lnTo>
                      <a:pt x="51" y="132"/>
                    </a:lnTo>
                    <a:lnTo>
                      <a:pt x="52" y="131"/>
                    </a:lnTo>
                    <a:lnTo>
                      <a:pt x="49" y="126"/>
                    </a:lnTo>
                    <a:lnTo>
                      <a:pt x="52" y="132"/>
                    </a:lnTo>
                    <a:lnTo>
                      <a:pt x="53" y="131"/>
                    </a:lnTo>
                    <a:lnTo>
                      <a:pt x="55" y="130"/>
                    </a:lnTo>
                    <a:lnTo>
                      <a:pt x="55" y="129"/>
                    </a:lnTo>
                    <a:lnTo>
                      <a:pt x="57" y="125"/>
                    </a:lnTo>
                    <a:lnTo>
                      <a:pt x="56" y="123"/>
                    </a:lnTo>
                    <a:lnTo>
                      <a:pt x="55" y="117"/>
                    </a:lnTo>
                    <a:lnTo>
                      <a:pt x="54" y="116"/>
                    </a:lnTo>
                    <a:lnTo>
                      <a:pt x="52" y="110"/>
                    </a:lnTo>
                    <a:lnTo>
                      <a:pt x="50" y="105"/>
                    </a:lnTo>
                    <a:lnTo>
                      <a:pt x="46" y="98"/>
                    </a:lnTo>
                    <a:lnTo>
                      <a:pt x="42" y="90"/>
                    </a:lnTo>
                    <a:lnTo>
                      <a:pt x="38" y="94"/>
                    </a:lnTo>
                    <a:lnTo>
                      <a:pt x="44" y="94"/>
                    </a:lnTo>
                    <a:lnTo>
                      <a:pt x="41" y="85"/>
                    </a:lnTo>
                    <a:lnTo>
                      <a:pt x="38" y="80"/>
                    </a:lnTo>
                    <a:lnTo>
                      <a:pt x="37" y="76"/>
                    </a:lnTo>
                    <a:lnTo>
                      <a:pt x="32" y="71"/>
                    </a:lnTo>
                    <a:lnTo>
                      <a:pt x="21" y="63"/>
                    </a:lnTo>
                    <a:lnTo>
                      <a:pt x="16" y="58"/>
                    </a:lnTo>
                    <a:lnTo>
                      <a:pt x="12" y="53"/>
                    </a:lnTo>
                    <a:lnTo>
                      <a:pt x="8" y="58"/>
                    </a:lnTo>
                    <a:lnTo>
                      <a:pt x="14" y="58"/>
                    </a:lnTo>
                    <a:lnTo>
                      <a:pt x="12" y="52"/>
                    </a:lnTo>
                    <a:lnTo>
                      <a:pt x="13" y="47"/>
                    </a:lnTo>
                    <a:lnTo>
                      <a:pt x="5" y="50"/>
                    </a:lnTo>
                    <a:lnTo>
                      <a:pt x="7" y="51"/>
                    </a:lnTo>
                    <a:lnTo>
                      <a:pt x="9" y="50"/>
                    </a:lnTo>
                    <a:lnTo>
                      <a:pt x="11" y="49"/>
                    </a:lnTo>
                    <a:lnTo>
                      <a:pt x="13" y="45"/>
                    </a:lnTo>
                    <a:lnTo>
                      <a:pt x="7" y="45"/>
                    </a:lnTo>
                    <a:lnTo>
                      <a:pt x="4" y="50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11" y="55"/>
                    </a:lnTo>
                    <a:lnTo>
                      <a:pt x="13" y="56"/>
                    </a:lnTo>
                    <a:lnTo>
                      <a:pt x="17" y="59"/>
                    </a:lnTo>
                    <a:lnTo>
                      <a:pt x="19" y="53"/>
                    </a:lnTo>
                    <a:lnTo>
                      <a:pt x="16" y="58"/>
                    </a:lnTo>
                    <a:lnTo>
                      <a:pt x="23" y="64"/>
                    </a:lnTo>
                    <a:lnTo>
                      <a:pt x="26" y="58"/>
                    </a:lnTo>
                    <a:lnTo>
                      <a:pt x="21" y="63"/>
                    </a:lnTo>
                    <a:lnTo>
                      <a:pt x="28" y="69"/>
                    </a:lnTo>
                    <a:lnTo>
                      <a:pt x="34" y="76"/>
                    </a:lnTo>
                    <a:lnTo>
                      <a:pt x="38" y="71"/>
                    </a:lnTo>
                    <a:lnTo>
                      <a:pt x="32" y="71"/>
                    </a:lnTo>
                    <a:lnTo>
                      <a:pt x="37" y="81"/>
                    </a:lnTo>
                    <a:lnTo>
                      <a:pt x="38" y="83"/>
                    </a:lnTo>
                    <a:lnTo>
                      <a:pt x="39" y="84"/>
                    </a:lnTo>
                    <a:lnTo>
                      <a:pt x="40" y="86"/>
                    </a:lnTo>
                    <a:lnTo>
                      <a:pt x="43" y="88"/>
                    </a:lnTo>
                    <a:lnTo>
                      <a:pt x="42" y="89"/>
                    </a:lnTo>
                    <a:lnTo>
                      <a:pt x="47" y="84"/>
                    </a:lnTo>
                    <a:lnTo>
                      <a:pt x="41" y="84"/>
                    </a:lnTo>
                    <a:lnTo>
                      <a:pt x="41" y="86"/>
                    </a:lnTo>
                    <a:lnTo>
                      <a:pt x="41" y="87"/>
                    </a:lnTo>
                    <a:lnTo>
                      <a:pt x="50" y="81"/>
                    </a:lnTo>
                    <a:lnTo>
                      <a:pt x="47" y="81"/>
                    </a:lnTo>
                    <a:lnTo>
                      <a:pt x="45" y="81"/>
                    </a:lnTo>
                    <a:lnTo>
                      <a:pt x="43" y="83"/>
                    </a:lnTo>
                    <a:lnTo>
                      <a:pt x="41" y="87"/>
                    </a:lnTo>
                    <a:lnTo>
                      <a:pt x="47" y="87"/>
                    </a:lnTo>
                    <a:lnTo>
                      <a:pt x="52" y="82"/>
                    </a:lnTo>
                    <a:lnTo>
                      <a:pt x="51" y="83"/>
                    </a:lnTo>
                    <a:lnTo>
                      <a:pt x="47" y="87"/>
                    </a:lnTo>
                    <a:lnTo>
                      <a:pt x="53" y="86"/>
                    </a:lnTo>
                    <a:lnTo>
                      <a:pt x="52" y="83"/>
                    </a:lnTo>
                    <a:lnTo>
                      <a:pt x="51" y="80"/>
                    </a:lnTo>
                    <a:lnTo>
                      <a:pt x="50" y="77"/>
                    </a:lnTo>
                    <a:lnTo>
                      <a:pt x="50" y="75"/>
                    </a:lnTo>
                    <a:lnTo>
                      <a:pt x="50" y="72"/>
                    </a:lnTo>
                    <a:lnTo>
                      <a:pt x="50" y="67"/>
                    </a:lnTo>
                    <a:lnTo>
                      <a:pt x="49" y="60"/>
                    </a:lnTo>
                    <a:lnTo>
                      <a:pt x="48" y="58"/>
                    </a:lnTo>
                    <a:lnTo>
                      <a:pt x="42" y="46"/>
                    </a:lnTo>
                    <a:lnTo>
                      <a:pt x="37" y="38"/>
                    </a:lnTo>
                    <a:lnTo>
                      <a:pt x="36" y="35"/>
                    </a:lnTo>
                    <a:lnTo>
                      <a:pt x="30" y="30"/>
                    </a:lnTo>
                    <a:lnTo>
                      <a:pt x="25" y="23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25" y="24"/>
                    </a:lnTo>
                    <a:lnTo>
                      <a:pt x="24" y="20"/>
                    </a:lnTo>
                    <a:lnTo>
                      <a:pt x="24" y="17"/>
                    </a:lnTo>
                    <a:lnTo>
                      <a:pt x="18" y="17"/>
                    </a:lnTo>
                    <a:lnTo>
                      <a:pt x="23" y="21"/>
                    </a:lnTo>
                    <a:lnTo>
                      <a:pt x="24" y="18"/>
                    </a:lnTo>
                    <a:lnTo>
                      <a:pt x="18" y="18"/>
                    </a:lnTo>
                    <a:lnTo>
                      <a:pt x="20" y="19"/>
                    </a:lnTo>
                    <a:lnTo>
                      <a:pt x="22" y="18"/>
                    </a:lnTo>
                    <a:lnTo>
                      <a:pt x="20" y="13"/>
                    </a:lnTo>
                    <a:lnTo>
                      <a:pt x="17" y="18"/>
                    </a:lnTo>
                    <a:lnTo>
                      <a:pt x="22" y="22"/>
                    </a:lnTo>
                    <a:lnTo>
                      <a:pt x="24" y="16"/>
                    </a:lnTo>
                    <a:lnTo>
                      <a:pt x="20" y="21"/>
                    </a:lnTo>
                    <a:lnTo>
                      <a:pt x="23" y="24"/>
                    </a:lnTo>
                    <a:lnTo>
                      <a:pt x="26" y="28"/>
                    </a:lnTo>
                    <a:lnTo>
                      <a:pt x="30" y="33"/>
                    </a:lnTo>
                    <a:lnTo>
                      <a:pt x="31" y="33"/>
                    </a:lnTo>
                    <a:lnTo>
                      <a:pt x="33" y="34"/>
                    </a:lnTo>
                    <a:lnTo>
                      <a:pt x="36" y="35"/>
                    </a:lnTo>
                    <a:lnTo>
                      <a:pt x="37" y="35"/>
                    </a:lnTo>
                    <a:lnTo>
                      <a:pt x="40" y="34"/>
                    </a:lnTo>
                    <a:lnTo>
                      <a:pt x="42" y="33"/>
                    </a:lnTo>
                    <a:lnTo>
                      <a:pt x="43" y="33"/>
                    </a:lnTo>
                    <a:lnTo>
                      <a:pt x="40" y="33"/>
                    </a:lnTo>
                    <a:lnTo>
                      <a:pt x="40" y="27"/>
                    </a:lnTo>
                    <a:lnTo>
                      <a:pt x="38" y="33"/>
                    </a:lnTo>
                    <a:lnTo>
                      <a:pt x="39" y="33"/>
                    </a:lnTo>
                    <a:lnTo>
                      <a:pt x="41" y="28"/>
                    </a:lnTo>
                    <a:lnTo>
                      <a:pt x="37" y="32"/>
                    </a:lnTo>
                    <a:lnTo>
                      <a:pt x="38" y="34"/>
                    </a:lnTo>
                    <a:lnTo>
                      <a:pt x="41" y="37"/>
                    </a:lnTo>
                    <a:lnTo>
                      <a:pt x="43" y="37"/>
                    </a:lnTo>
                    <a:lnTo>
                      <a:pt x="45" y="38"/>
                    </a:lnTo>
                    <a:lnTo>
                      <a:pt x="47" y="38"/>
                    </a:lnTo>
                    <a:lnTo>
                      <a:pt x="49" y="37"/>
                    </a:lnTo>
                    <a:lnTo>
                      <a:pt x="46" y="32"/>
                    </a:lnTo>
                    <a:lnTo>
                      <a:pt x="46" y="38"/>
                    </a:lnTo>
                    <a:lnTo>
                      <a:pt x="50" y="37"/>
                    </a:lnTo>
                    <a:lnTo>
                      <a:pt x="50" y="31"/>
                    </a:lnTo>
                    <a:lnTo>
                      <a:pt x="47" y="37"/>
                    </a:lnTo>
                    <a:lnTo>
                      <a:pt x="51" y="38"/>
                    </a:lnTo>
                    <a:lnTo>
                      <a:pt x="49" y="36"/>
                    </a:lnTo>
                    <a:lnTo>
                      <a:pt x="53" y="32"/>
                    </a:lnTo>
                    <a:lnTo>
                      <a:pt x="47" y="32"/>
                    </a:lnTo>
                    <a:lnTo>
                      <a:pt x="50" y="36"/>
                    </a:lnTo>
                    <a:lnTo>
                      <a:pt x="55" y="35"/>
                    </a:lnTo>
                    <a:lnTo>
                      <a:pt x="49" y="35"/>
                    </a:lnTo>
                    <a:lnTo>
                      <a:pt x="49" y="38"/>
                    </a:lnTo>
                    <a:lnTo>
                      <a:pt x="49" y="43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50" y="60"/>
                    </a:lnTo>
                    <a:lnTo>
                      <a:pt x="51" y="65"/>
                    </a:lnTo>
                    <a:lnTo>
                      <a:pt x="51" y="67"/>
                    </a:lnTo>
                    <a:lnTo>
                      <a:pt x="53" y="72"/>
                    </a:lnTo>
                    <a:lnTo>
                      <a:pt x="55" y="73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61" y="72"/>
                    </a:lnTo>
                    <a:lnTo>
                      <a:pt x="63" y="67"/>
                    </a:lnTo>
                    <a:lnTo>
                      <a:pt x="63" y="66"/>
                    </a:lnTo>
                    <a:lnTo>
                      <a:pt x="62" y="59"/>
                    </a:lnTo>
                    <a:lnTo>
                      <a:pt x="60" y="53"/>
                    </a:lnTo>
                    <a:lnTo>
                      <a:pt x="58" y="48"/>
                    </a:lnTo>
                    <a:lnTo>
                      <a:pt x="57" y="43"/>
                    </a:lnTo>
                    <a:lnTo>
                      <a:pt x="55" y="39"/>
                    </a:lnTo>
                    <a:lnTo>
                      <a:pt x="50" y="30"/>
                    </a:lnTo>
                    <a:lnTo>
                      <a:pt x="46" y="24"/>
                    </a:lnTo>
                    <a:lnTo>
                      <a:pt x="43" y="19"/>
                    </a:lnTo>
                    <a:lnTo>
                      <a:pt x="38" y="22"/>
                    </a:lnTo>
                    <a:lnTo>
                      <a:pt x="43" y="20"/>
                    </a:lnTo>
                    <a:lnTo>
                      <a:pt x="41" y="15"/>
                    </a:lnTo>
                    <a:lnTo>
                      <a:pt x="39" y="11"/>
                    </a:lnTo>
                    <a:lnTo>
                      <a:pt x="37" y="6"/>
                    </a:lnTo>
                    <a:lnTo>
                      <a:pt x="35" y="3"/>
                    </a:lnTo>
                    <a:lnTo>
                      <a:pt x="33" y="13"/>
                    </a:lnTo>
                    <a:lnTo>
                      <a:pt x="35" y="11"/>
                    </a:lnTo>
                    <a:lnTo>
                      <a:pt x="37" y="7"/>
                    </a:lnTo>
                    <a:lnTo>
                      <a:pt x="31" y="7"/>
                    </a:lnTo>
                    <a:lnTo>
                      <a:pt x="31" y="13"/>
                    </a:lnTo>
                    <a:lnTo>
                      <a:pt x="32" y="12"/>
                    </a:lnTo>
                    <a:lnTo>
                      <a:pt x="32" y="6"/>
                    </a:lnTo>
                    <a:lnTo>
                      <a:pt x="30" y="12"/>
                    </a:lnTo>
                    <a:lnTo>
                      <a:pt x="46" y="19"/>
                    </a:lnTo>
                    <a:lnTo>
                      <a:pt x="53" y="24"/>
                    </a:lnTo>
                    <a:lnTo>
                      <a:pt x="56" y="19"/>
                    </a:lnTo>
                    <a:lnTo>
                      <a:pt x="51" y="23"/>
                    </a:lnTo>
                    <a:lnTo>
                      <a:pt x="59" y="29"/>
                    </a:lnTo>
                    <a:lnTo>
                      <a:pt x="61" y="32"/>
                    </a:lnTo>
                    <a:lnTo>
                      <a:pt x="63" y="36"/>
                    </a:lnTo>
                    <a:lnTo>
                      <a:pt x="68" y="31"/>
                    </a:lnTo>
                    <a:lnTo>
                      <a:pt x="62" y="31"/>
                    </a:lnTo>
                    <a:lnTo>
                      <a:pt x="64" y="40"/>
                    </a:lnTo>
                    <a:lnTo>
                      <a:pt x="65" y="49"/>
                    </a:lnTo>
                    <a:lnTo>
                      <a:pt x="68" y="61"/>
                    </a:lnTo>
                    <a:lnTo>
                      <a:pt x="72" y="73"/>
                    </a:lnTo>
                    <a:lnTo>
                      <a:pt x="77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678" name="Freeform 58"/>
            <p:cNvSpPr>
              <a:spLocks/>
            </p:cNvSpPr>
            <p:nvPr/>
          </p:nvSpPr>
          <p:spPr bwMode="auto">
            <a:xfrm>
              <a:off x="412" y="739"/>
              <a:ext cx="185" cy="261"/>
            </a:xfrm>
            <a:custGeom>
              <a:avLst/>
              <a:gdLst>
                <a:gd name="T0" fmla="*/ 49 w 185"/>
                <a:gd name="T1" fmla="*/ 0 h 261"/>
                <a:gd name="T2" fmla="*/ 148 w 185"/>
                <a:gd name="T3" fmla="*/ 172 h 261"/>
                <a:gd name="T4" fmla="*/ 185 w 185"/>
                <a:gd name="T5" fmla="*/ 261 h 261"/>
                <a:gd name="T6" fmla="*/ 1 w 185"/>
                <a:gd name="T7" fmla="*/ 259 h 261"/>
                <a:gd name="T8" fmla="*/ 0 w 185"/>
                <a:gd name="T9" fmla="*/ 160 h 261"/>
                <a:gd name="T10" fmla="*/ 78 w 185"/>
                <a:gd name="T11" fmla="*/ 168 h 261"/>
                <a:gd name="T12" fmla="*/ 132 w 185"/>
                <a:gd name="T13" fmla="*/ 197 h 261"/>
                <a:gd name="T14" fmla="*/ 86 w 185"/>
                <a:gd name="T15" fmla="*/ 170 h 261"/>
                <a:gd name="T16" fmla="*/ 63 w 185"/>
                <a:gd name="T17" fmla="*/ 166 h 261"/>
                <a:gd name="T18" fmla="*/ 87 w 185"/>
                <a:gd name="T19" fmla="*/ 170 h 261"/>
                <a:gd name="T20" fmla="*/ 67 w 185"/>
                <a:gd name="T21" fmla="*/ 162 h 261"/>
                <a:gd name="T22" fmla="*/ 53 w 185"/>
                <a:gd name="T23" fmla="*/ 110 h 261"/>
                <a:gd name="T24" fmla="*/ 49 w 185"/>
                <a:gd name="T25" fmla="*/ 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5"/>
                <a:gd name="T40" fmla="*/ 0 h 261"/>
                <a:gd name="T41" fmla="*/ 185 w 185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5" h="261">
                  <a:moveTo>
                    <a:pt x="49" y="0"/>
                  </a:moveTo>
                  <a:lnTo>
                    <a:pt x="148" y="172"/>
                  </a:lnTo>
                  <a:lnTo>
                    <a:pt x="185" y="261"/>
                  </a:lnTo>
                  <a:lnTo>
                    <a:pt x="1" y="259"/>
                  </a:lnTo>
                  <a:lnTo>
                    <a:pt x="0" y="160"/>
                  </a:lnTo>
                  <a:lnTo>
                    <a:pt x="78" y="168"/>
                  </a:lnTo>
                  <a:lnTo>
                    <a:pt x="132" y="197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87" y="170"/>
                  </a:lnTo>
                  <a:lnTo>
                    <a:pt x="67" y="162"/>
                  </a:lnTo>
                  <a:lnTo>
                    <a:pt x="53" y="11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79" name="Freeform 59"/>
            <p:cNvSpPr>
              <a:spLocks/>
            </p:cNvSpPr>
            <p:nvPr/>
          </p:nvSpPr>
          <p:spPr bwMode="auto">
            <a:xfrm>
              <a:off x="226" y="1189"/>
              <a:ext cx="247" cy="680"/>
            </a:xfrm>
            <a:custGeom>
              <a:avLst/>
              <a:gdLst>
                <a:gd name="T0" fmla="*/ 0 w 247"/>
                <a:gd name="T1" fmla="*/ 0 h 680"/>
                <a:gd name="T2" fmla="*/ 0 w 247"/>
                <a:gd name="T3" fmla="*/ 680 h 680"/>
                <a:gd name="T4" fmla="*/ 130 w 247"/>
                <a:gd name="T5" fmla="*/ 678 h 680"/>
                <a:gd name="T6" fmla="*/ 119 w 247"/>
                <a:gd name="T7" fmla="*/ 122 h 680"/>
                <a:gd name="T8" fmla="*/ 130 w 247"/>
                <a:gd name="T9" fmla="*/ 678 h 680"/>
                <a:gd name="T10" fmla="*/ 247 w 247"/>
                <a:gd name="T11" fmla="*/ 678 h 680"/>
                <a:gd name="T12" fmla="*/ 181 w 247"/>
                <a:gd name="T13" fmla="*/ 5 h 680"/>
                <a:gd name="T14" fmla="*/ 0 w 247"/>
                <a:gd name="T15" fmla="*/ 0 h 6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7"/>
                <a:gd name="T25" fmla="*/ 0 h 680"/>
                <a:gd name="T26" fmla="*/ 247 w 247"/>
                <a:gd name="T27" fmla="*/ 680 h 6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7" h="680">
                  <a:moveTo>
                    <a:pt x="0" y="0"/>
                  </a:moveTo>
                  <a:lnTo>
                    <a:pt x="0" y="680"/>
                  </a:lnTo>
                  <a:lnTo>
                    <a:pt x="130" y="678"/>
                  </a:lnTo>
                  <a:lnTo>
                    <a:pt x="119" y="122"/>
                  </a:lnTo>
                  <a:lnTo>
                    <a:pt x="130" y="678"/>
                  </a:lnTo>
                  <a:lnTo>
                    <a:pt x="247" y="678"/>
                  </a:lnTo>
                  <a:lnTo>
                    <a:pt x="18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80" name="Freeform 60"/>
            <p:cNvSpPr>
              <a:spLocks/>
            </p:cNvSpPr>
            <p:nvPr/>
          </p:nvSpPr>
          <p:spPr bwMode="auto">
            <a:xfrm>
              <a:off x="220" y="1187"/>
              <a:ext cx="288" cy="443"/>
            </a:xfrm>
            <a:custGeom>
              <a:avLst/>
              <a:gdLst>
                <a:gd name="T0" fmla="*/ 24 w 288"/>
                <a:gd name="T1" fmla="*/ 26 h 443"/>
                <a:gd name="T2" fmla="*/ 26 w 288"/>
                <a:gd name="T3" fmla="*/ 78 h 443"/>
                <a:gd name="T4" fmla="*/ 25 w 288"/>
                <a:gd name="T5" fmla="*/ 135 h 443"/>
                <a:gd name="T6" fmla="*/ 22 w 288"/>
                <a:gd name="T7" fmla="*/ 225 h 443"/>
                <a:gd name="T8" fmla="*/ 20 w 288"/>
                <a:gd name="T9" fmla="*/ 285 h 443"/>
                <a:gd name="T10" fmla="*/ 20 w 288"/>
                <a:gd name="T11" fmla="*/ 340 h 443"/>
                <a:gd name="T12" fmla="*/ 23 w 288"/>
                <a:gd name="T13" fmla="*/ 389 h 443"/>
                <a:gd name="T14" fmla="*/ 30 w 288"/>
                <a:gd name="T15" fmla="*/ 427 h 443"/>
                <a:gd name="T16" fmla="*/ 37 w 288"/>
                <a:gd name="T17" fmla="*/ 428 h 443"/>
                <a:gd name="T18" fmla="*/ 54 w 288"/>
                <a:gd name="T19" fmla="*/ 430 h 443"/>
                <a:gd name="T20" fmla="*/ 77 w 288"/>
                <a:gd name="T21" fmla="*/ 431 h 443"/>
                <a:gd name="T22" fmla="*/ 132 w 288"/>
                <a:gd name="T23" fmla="*/ 433 h 443"/>
                <a:gd name="T24" fmla="*/ 156 w 288"/>
                <a:gd name="T25" fmla="*/ 434 h 443"/>
                <a:gd name="T26" fmla="*/ 173 w 288"/>
                <a:gd name="T27" fmla="*/ 435 h 443"/>
                <a:gd name="T28" fmla="*/ 180 w 288"/>
                <a:gd name="T29" fmla="*/ 435 h 443"/>
                <a:gd name="T30" fmla="*/ 210 w 288"/>
                <a:gd name="T31" fmla="*/ 438 h 443"/>
                <a:gd name="T32" fmla="*/ 243 w 288"/>
                <a:gd name="T33" fmla="*/ 442 h 443"/>
                <a:gd name="T34" fmla="*/ 271 w 288"/>
                <a:gd name="T35" fmla="*/ 441 h 443"/>
                <a:gd name="T36" fmla="*/ 281 w 288"/>
                <a:gd name="T37" fmla="*/ 435 h 443"/>
                <a:gd name="T38" fmla="*/ 288 w 288"/>
                <a:gd name="T39" fmla="*/ 425 h 443"/>
                <a:gd name="T40" fmla="*/ 286 w 288"/>
                <a:gd name="T41" fmla="*/ 419 h 443"/>
                <a:gd name="T42" fmla="*/ 286 w 288"/>
                <a:gd name="T43" fmla="*/ 415 h 443"/>
                <a:gd name="T44" fmla="*/ 286 w 288"/>
                <a:gd name="T45" fmla="*/ 418 h 443"/>
                <a:gd name="T46" fmla="*/ 284 w 288"/>
                <a:gd name="T47" fmla="*/ 415 h 443"/>
                <a:gd name="T48" fmla="*/ 282 w 288"/>
                <a:gd name="T49" fmla="*/ 410 h 443"/>
                <a:gd name="T50" fmla="*/ 276 w 288"/>
                <a:gd name="T51" fmla="*/ 389 h 443"/>
                <a:gd name="T52" fmla="*/ 270 w 288"/>
                <a:gd name="T53" fmla="*/ 368 h 443"/>
                <a:gd name="T54" fmla="*/ 259 w 288"/>
                <a:gd name="T55" fmla="*/ 305 h 443"/>
                <a:gd name="T56" fmla="*/ 241 w 288"/>
                <a:gd name="T57" fmla="*/ 243 h 443"/>
                <a:gd name="T58" fmla="*/ 231 w 288"/>
                <a:gd name="T59" fmla="*/ 196 h 443"/>
                <a:gd name="T60" fmla="*/ 221 w 288"/>
                <a:gd name="T61" fmla="*/ 150 h 443"/>
                <a:gd name="T62" fmla="*/ 211 w 288"/>
                <a:gd name="T63" fmla="*/ 114 h 443"/>
                <a:gd name="T64" fmla="*/ 199 w 288"/>
                <a:gd name="T65" fmla="*/ 64 h 443"/>
                <a:gd name="T66" fmla="*/ 194 w 288"/>
                <a:gd name="T67" fmla="*/ 47 h 443"/>
                <a:gd name="T68" fmla="*/ 191 w 288"/>
                <a:gd name="T69" fmla="*/ 40 h 443"/>
                <a:gd name="T70" fmla="*/ 190 w 288"/>
                <a:gd name="T71" fmla="*/ 27 h 443"/>
                <a:gd name="T72" fmla="*/ 189 w 288"/>
                <a:gd name="T73" fmla="*/ 13 h 443"/>
                <a:gd name="T74" fmla="*/ 189 w 288"/>
                <a:gd name="T75" fmla="*/ 6 h 443"/>
                <a:gd name="T76" fmla="*/ 174 w 288"/>
                <a:gd name="T77" fmla="*/ 3 h 443"/>
                <a:gd name="T78" fmla="*/ 143 w 288"/>
                <a:gd name="T79" fmla="*/ 4 h 443"/>
                <a:gd name="T80" fmla="*/ 113 w 288"/>
                <a:gd name="T81" fmla="*/ 6 h 443"/>
                <a:gd name="T82" fmla="*/ 97 w 288"/>
                <a:gd name="T83" fmla="*/ 7 h 443"/>
                <a:gd name="T84" fmla="*/ 92 w 288"/>
                <a:gd name="T85" fmla="*/ 8 h 443"/>
                <a:gd name="T86" fmla="*/ 58 w 288"/>
                <a:gd name="T87" fmla="*/ 7 h 443"/>
                <a:gd name="T88" fmla="*/ 17 w 288"/>
                <a:gd name="T89" fmla="*/ 5 h 443"/>
                <a:gd name="T90" fmla="*/ 3 w 288"/>
                <a:gd name="T91" fmla="*/ 1 h 443"/>
                <a:gd name="T92" fmla="*/ 0 w 288"/>
                <a:gd name="T93" fmla="*/ 0 h 443"/>
                <a:gd name="T94" fmla="*/ 22 w 288"/>
                <a:gd name="T95" fmla="*/ 34 h 4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8"/>
                <a:gd name="T145" fmla="*/ 0 h 443"/>
                <a:gd name="T146" fmla="*/ 288 w 288"/>
                <a:gd name="T147" fmla="*/ 443 h 4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8" h="443">
                  <a:moveTo>
                    <a:pt x="22" y="4"/>
                  </a:moveTo>
                  <a:lnTo>
                    <a:pt x="24" y="26"/>
                  </a:lnTo>
                  <a:lnTo>
                    <a:pt x="26" y="51"/>
                  </a:lnTo>
                  <a:lnTo>
                    <a:pt x="26" y="78"/>
                  </a:lnTo>
                  <a:lnTo>
                    <a:pt x="26" y="106"/>
                  </a:lnTo>
                  <a:lnTo>
                    <a:pt x="25" y="135"/>
                  </a:lnTo>
                  <a:lnTo>
                    <a:pt x="25" y="165"/>
                  </a:lnTo>
                  <a:lnTo>
                    <a:pt x="22" y="225"/>
                  </a:lnTo>
                  <a:lnTo>
                    <a:pt x="21" y="255"/>
                  </a:lnTo>
                  <a:lnTo>
                    <a:pt x="20" y="285"/>
                  </a:lnTo>
                  <a:lnTo>
                    <a:pt x="20" y="313"/>
                  </a:lnTo>
                  <a:lnTo>
                    <a:pt x="20" y="340"/>
                  </a:lnTo>
                  <a:lnTo>
                    <a:pt x="21" y="365"/>
                  </a:lnTo>
                  <a:lnTo>
                    <a:pt x="23" y="389"/>
                  </a:lnTo>
                  <a:lnTo>
                    <a:pt x="26" y="409"/>
                  </a:lnTo>
                  <a:lnTo>
                    <a:pt x="30" y="427"/>
                  </a:lnTo>
                  <a:lnTo>
                    <a:pt x="32" y="428"/>
                  </a:lnTo>
                  <a:lnTo>
                    <a:pt x="37" y="428"/>
                  </a:lnTo>
                  <a:lnTo>
                    <a:pt x="44" y="429"/>
                  </a:lnTo>
                  <a:lnTo>
                    <a:pt x="54" y="430"/>
                  </a:lnTo>
                  <a:lnTo>
                    <a:pt x="65" y="430"/>
                  </a:lnTo>
                  <a:lnTo>
                    <a:pt x="77" y="431"/>
                  </a:lnTo>
                  <a:lnTo>
                    <a:pt x="105" y="432"/>
                  </a:lnTo>
                  <a:lnTo>
                    <a:pt x="132" y="433"/>
                  </a:lnTo>
                  <a:lnTo>
                    <a:pt x="145" y="434"/>
                  </a:lnTo>
                  <a:lnTo>
                    <a:pt x="156" y="434"/>
                  </a:lnTo>
                  <a:lnTo>
                    <a:pt x="166" y="435"/>
                  </a:lnTo>
                  <a:lnTo>
                    <a:pt x="173" y="435"/>
                  </a:lnTo>
                  <a:lnTo>
                    <a:pt x="178" y="435"/>
                  </a:lnTo>
                  <a:lnTo>
                    <a:pt x="180" y="435"/>
                  </a:lnTo>
                  <a:lnTo>
                    <a:pt x="195" y="436"/>
                  </a:lnTo>
                  <a:lnTo>
                    <a:pt x="210" y="438"/>
                  </a:lnTo>
                  <a:lnTo>
                    <a:pt x="227" y="440"/>
                  </a:lnTo>
                  <a:lnTo>
                    <a:pt x="243" y="442"/>
                  </a:lnTo>
                  <a:lnTo>
                    <a:pt x="258" y="443"/>
                  </a:lnTo>
                  <a:lnTo>
                    <a:pt x="271" y="441"/>
                  </a:lnTo>
                  <a:lnTo>
                    <a:pt x="277" y="438"/>
                  </a:lnTo>
                  <a:lnTo>
                    <a:pt x="281" y="435"/>
                  </a:lnTo>
                  <a:lnTo>
                    <a:pt x="285" y="431"/>
                  </a:lnTo>
                  <a:lnTo>
                    <a:pt x="288" y="425"/>
                  </a:lnTo>
                  <a:lnTo>
                    <a:pt x="287" y="421"/>
                  </a:lnTo>
                  <a:lnTo>
                    <a:pt x="286" y="419"/>
                  </a:lnTo>
                  <a:lnTo>
                    <a:pt x="286" y="416"/>
                  </a:lnTo>
                  <a:lnTo>
                    <a:pt x="286" y="415"/>
                  </a:lnTo>
                  <a:lnTo>
                    <a:pt x="286" y="416"/>
                  </a:lnTo>
                  <a:lnTo>
                    <a:pt x="286" y="418"/>
                  </a:lnTo>
                  <a:lnTo>
                    <a:pt x="284" y="415"/>
                  </a:lnTo>
                  <a:lnTo>
                    <a:pt x="283" y="413"/>
                  </a:lnTo>
                  <a:lnTo>
                    <a:pt x="282" y="410"/>
                  </a:lnTo>
                  <a:lnTo>
                    <a:pt x="278" y="400"/>
                  </a:lnTo>
                  <a:lnTo>
                    <a:pt x="276" y="389"/>
                  </a:lnTo>
                  <a:lnTo>
                    <a:pt x="274" y="378"/>
                  </a:lnTo>
                  <a:lnTo>
                    <a:pt x="270" y="368"/>
                  </a:lnTo>
                  <a:lnTo>
                    <a:pt x="265" y="336"/>
                  </a:lnTo>
                  <a:lnTo>
                    <a:pt x="259" y="305"/>
                  </a:lnTo>
                  <a:lnTo>
                    <a:pt x="251" y="274"/>
                  </a:lnTo>
                  <a:lnTo>
                    <a:pt x="241" y="243"/>
                  </a:lnTo>
                  <a:lnTo>
                    <a:pt x="235" y="220"/>
                  </a:lnTo>
                  <a:lnTo>
                    <a:pt x="231" y="196"/>
                  </a:lnTo>
                  <a:lnTo>
                    <a:pt x="227" y="173"/>
                  </a:lnTo>
                  <a:lnTo>
                    <a:pt x="221" y="150"/>
                  </a:lnTo>
                  <a:lnTo>
                    <a:pt x="216" y="132"/>
                  </a:lnTo>
                  <a:lnTo>
                    <a:pt x="211" y="114"/>
                  </a:lnTo>
                  <a:lnTo>
                    <a:pt x="203" y="77"/>
                  </a:lnTo>
                  <a:lnTo>
                    <a:pt x="199" y="64"/>
                  </a:lnTo>
                  <a:lnTo>
                    <a:pt x="195" y="51"/>
                  </a:lnTo>
                  <a:lnTo>
                    <a:pt x="194" y="47"/>
                  </a:lnTo>
                  <a:lnTo>
                    <a:pt x="192" y="43"/>
                  </a:lnTo>
                  <a:lnTo>
                    <a:pt x="191" y="40"/>
                  </a:lnTo>
                  <a:lnTo>
                    <a:pt x="191" y="38"/>
                  </a:lnTo>
                  <a:lnTo>
                    <a:pt x="190" y="27"/>
                  </a:lnTo>
                  <a:lnTo>
                    <a:pt x="189" y="16"/>
                  </a:lnTo>
                  <a:lnTo>
                    <a:pt x="189" y="13"/>
                  </a:lnTo>
                  <a:lnTo>
                    <a:pt x="189" y="9"/>
                  </a:lnTo>
                  <a:lnTo>
                    <a:pt x="189" y="6"/>
                  </a:lnTo>
                  <a:lnTo>
                    <a:pt x="187" y="4"/>
                  </a:lnTo>
                  <a:lnTo>
                    <a:pt x="174" y="3"/>
                  </a:lnTo>
                  <a:lnTo>
                    <a:pt x="159" y="3"/>
                  </a:lnTo>
                  <a:lnTo>
                    <a:pt x="143" y="4"/>
                  </a:lnTo>
                  <a:lnTo>
                    <a:pt x="127" y="5"/>
                  </a:lnTo>
                  <a:lnTo>
                    <a:pt x="113" y="6"/>
                  </a:lnTo>
                  <a:lnTo>
                    <a:pt x="102" y="7"/>
                  </a:lnTo>
                  <a:lnTo>
                    <a:pt x="97" y="7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58" y="7"/>
                  </a:lnTo>
                  <a:lnTo>
                    <a:pt x="24" y="6"/>
                  </a:lnTo>
                  <a:lnTo>
                    <a:pt x="17" y="5"/>
                  </a:lnTo>
                  <a:lnTo>
                    <a:pt x="9" y="3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6" y="34"/>
                  </a:lnTo>
                  <a:lnTo>
                    <a:pt x="22" y="3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681" name="Group 63"/>
            <p:cNvGrpSpPr>
              <a:grpSpLocks/>
            </p:cNvGrpSpPr>
            <p:nvPr/>
          </p:nvGrpSpPr>
          <p:grpSpPr bwMode="auto">
            <a:xfrm>
              <a:off x="235" y="1831"/>
              <a:ext cx="236" cy="204"/>
              <a:chOff x="235" y="1831"/>
              <a:chExt cx="236" cy="204"/>
            </a:xfrm>
          </p:grpSpPr>
          <p:sp>
            <p:nvSpPr>
              <p:cNvPr id="22688" name="Freeform 61"/>
              <p:cNvSpPr>
                <a:spLocks/>
              </p:cNvSpPr>
              <p:nvPr/>
            </p:nvSpPr>
            <p:spPr bwMode="auto">
              <a:xfrm>
                <a:off x="241" y="1837"/>
                <a:ext cx="224" cy="192"/>
              </a:xfrm>
              <a:custGeom>
                <a:avLst/>
                <a:gdLst>
                  <a:gd name="T0" fmla="*/ 7 w 224"/>
                  <a:gd name="T1" fmla="*/ 40 h 192"/>
                  <a:gd name="T2" fmla="*/ 4 w 224"/>
                  <a:gd name="T3" fmla="*/ 59 h 192"/>
                  <a:gd name="T4" fmla="*/ 1 w 224"/>
                  <a:gd name="T5" fmla="*/ 81 h 192"/>
                  <a:gd name="T6" fmla="*/ 1 w 224"/>
                  <a:gd name="T7" fmla="*/ 100 h 192"/>
                  <a:gd name="T8" fmla="*/ 6 w 224"/>
                  <a:gd name="T9" fmla="*/ 112 h 192"/>
                  <a:gd name="T10" fmla="*/ 23 w 224"/>
                  <a:gd name="T11" fmla="*/ 124 h 192"/>
                  <a:gd name="T12" fmla="*/ 41 w 224"/>
                  <a:gd name="T13" fmla="*/ 133 h 192"/>
                  <a:gd name="T14" fmla="*/ 74 w 224"/>
                  <a:gd name="T15" fmla="*/ 153 h 192"/>
                  <a:gd name="T16" fmla="*/ 118 w 224"/>
                  <a:gd name="T17" fmla="*/ 178 h 192"/>
                  <a:gd name="T18" fmla="*/ 149 w 224"/>
                  <a:gd name="T19" fmla="*/ 189 h 192"/>
                  <a:gd name="T20" fmla="*/ 171 w 224"/>
                  <a:gd name="T21" fmla="*/ 191 h 192"/>
                  <a:gd name="T22" fmla="*/ 178 w 224"/>
                  <a:gd name="T23" fmla="*/ 190 h 192"/>
                  <a:gd name="T24" fmla="*/ 182 w 224"/>
                  <a:gd name="T25" fmla="*/ 190 h 192"/>
                  <a:gd name="T26" fmla="*/ 188 w 224"/>
                  <a:gd name="T27" fmla="*/ 188 h 192"/>
                  <a:gd name="T28" fmla="*/ 199 w 224"/>
                  <a:gd name="T29" fmla="*/ 184 h 192"/>
                  <a:gd name="T30" fmla="*/ 210 w 224"/>
                  <a:gd name="T31" fmla="*/ 181 h 192"/>
                  <a:gd name="T32" fmla="*/ 212 w 224"/>
                  <a:gd name="T33" fmla="*/ 180 h 192"/>
                  <a:gd name="T34" fmla="*/ 219 w 224"/>
                  <a:gd name="T35" fmla="*/ 172 h 192"/>
                  <a:gd name="T36" fmla="*/ 224 w 224"/>
                  <a:gd name="T37" fmla="*/ 162 h 192"/>
                  <a:gd name="T38" fmla="*/ 220 w 224"/>
                  <a:gd name="T39" fmla="*/ 151 h 192"/>
                  <a:gd name="T40" fmla="*/ 214 w 224"/>
                  <a:gd name="T41" fmla="*/ 147 h 192"/>
                  <a:gd name="T42" fmla="*/ 200 w 224"/>
                  <a:gd name="T43" fmla="*/ 141 h 192"/>
                  <a:gd name="T44" fmla="*/ 191 w 224"/>
                  <a:gd name="T45" fmla="*/ 134 h 192"/>
                  <a:gd name="T46" fmla="*/ 175 w 224"/>
                  <a:gd name="T47" fmla="*/ 122 h 192"/>
                  <a:gd name="T48" fmla="*/ 157 w 224"/>
                  <a:gd name="T49" fmla="*/ 111 h 192"/>
                  <a:gd name="T50" fmla="*/ 141 w 224"/>
                  <a:gd name="T51" fmla="*/ 98 h 192"/>
                  <a:gd name="T52" fmla="*/ 116 w 224"/>
                  <a:gd name="T53" fmla="*/ 71 h 192"/>
                  <a:gd name="T54" fmla="*/ 106 w 224"/>
                  <a:gd name="T55" fmla="*/ 59 h 192"/>
                  <a:gd name="T56" fmla="*/ 96 w 224"/>
                  <a:gd name="T57" fmla="*/ 24 h 192"/>
                  <a:gd name="T58" fmla="*/ 94 w 224"/>
                  <a:gd name="T59" fmla="*/ 18 h 192"/>
                  <a:gd name="T60" fmla="*/ 83 w 224"/>
                  <a:gd name="T61" fmla="*/ 13 h 192"/>
                  <a:gd name="T62" fmla="*/ 70 w 224"/>
                  <a:gd name="T63" fmla="*/ 12 h 192"/>
                  <a:gd name="T64" fmla="*/ 42 w 224"/>
                  <a:gd name="T65" fmla="*/ 14 h 192"/>
                  <a:gd name="T66" fmla="*/ 29 w 224"/>
                  <a:gd name="T67" fmla="*/ 15 h 192"/>
                  <a:gd name="T68" fmla="*/ 13 w 224"/>
                  <a:gd name="T69" fmla="*/ 18 h 192"/>
                  <a:gd name="T70" fmla="*/ 7 w 224"/>
                  <a:gd name="T71" fmla="*/ 20 h 192"/>
                  <a:gd name="T72" fmla="*/ 3 w 224"/>
                  <a:gd name="T73" fmla="*/ 20 h 192"/>
                  <a:gd name="T74" fmla="*/ 7 w 224"/>
                  <a:gd name="T75" fmla="*/ 10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4"/>
                  <a:gd name="T115" fmla="*/ 0 h 192"/>
                  <a:gd name="T116" fmla="*/ 224 w 224"/>
                  <a:gd name="T117" fmla="*/ 192 h 19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4" h="192">
                    <a:moveTo>
                      <a:pt x="7" y="32"/>
                    </a:moveTo>
                    <a:lnTo>
                      <a:pt x="7" y="40"/>
                    </a:lnTo>
                    <a:lnTo>
                      <a:pt x="6" y="49"/>
                    </a:lnTo>
                    <a:lnTo>
                      <a:pt x="4" y="59"/>
                    </a:lnTo>
                    <a:lnTo>
                      <a:pt x="2" y="70"/>
                    </a:lnTo>
                    <a:lnTo>
                      <a:pt x="1" y="81"/>
                    </a:lnTo>
                    <a:lnTo>
                      <a:pt x="0" y="91"/>
                    </a:lnTo>
                    <a:lnTo>
                      <a:pt x="1" y="100"/>
                    </a:lnTo>
                    <a:lnTo>
                      <a:pt x="3" y="107"/>
                    </a:lnTo>
                    <a:lnTo>
                      <a:pt x="6" y="112"/>
                    </a:lnTo>
                    <a:lnTo>
                      <a:pt x="11" y="116"/>
                    </a:lnTo>
                    <a:lnTo>
                      <a:pt x="23" y="124"/>
                    </a:lnTo>
                    <a:lnTo>
                      <a:pt x="35" y="130"/>
                    </a:lnTo>
                    <a:lnTo>
                      <a:pt x="41" y="133"/>
                    </a:lnTo>
                    <a:lnTo>
                      <a:pt x="46" y="135"/>
                    </a:lnTo>
                    <a:lnTo>
                      <a:pt x="74" y="153"/>
                    </a:lnTo>
                    <a:lnTo>
                      <a:pt x="103" y="170"/>
                    </a:lnTo>
                    <a:lnTo>
                      <a:pt x="118" y="178"/>
                    </a:lnTo>
                    <a:lnTo>
                      <a:pt x="133" y="184"/>
                    </a:lnTo>
                    <a:lnTo>
                      <a:pt x="149" y="189"/>
                    </a:lnTo>
                    <a:lnTo>
                      <a:pt x="165" y="192"/>
                    </a:lnTo>
                    <a:lnTo>
                      <a:pt x="171" y="191"/>
                    </a:lnTo>
                    <a:lnTo>
                      <a:pt x="175" y="191"/>
                    </a:lnTo>
                    <a:lnTo>
                      <a:pt x="178" y="190"/>
                    </a:lnTo>
                    <a:lnTo>
                      <a:pt x="180" y="190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8"/>
                    </a:lnTo>
                    <a:lnTo>
                      <a:pt x="194" y="186"/>
                    </a:lnTo>
                    <a:lnTo>
                      <a:pt x="199" y="184"/>
                    </a:lnTo>
                    <a:lnTo>
                      <a:pt x="205" y="182"/>
                    </a:lnTo>
                    <a:lnTo>
                      <a:pt x="210" y="181"/>
                    </a:lnTo>
                    <a:lnTo>
                      <a:pt x="212" y="180"/>
                    </a:lnTo>
                    <a:lnTo>
                      <a:pt x="216" y="176"/>
                    </a:lnTo>
                    <a:lnTo>
                      <a:pt x="219" y="172"/>
                    </a:lnTo>
                    <a:lnTo>
                      <a:pt x="222" y="167"/>
                    </a:lnTo>
                    <a:lnTo>
                      <a:pt x="224" y="162"/>
                    </a:lnTo>
                    <a:lnTo>
                      <a:pt x="223" y="156"/>
                    </a:lnTo>
                    <a:lnTo>
                      <a:pt x="220" y="151"/>
                    </a:lnTo>
                    <a:lnTo>
                      <a:pt x="217" y="148"/>
                    </a:lnTo>
                    <a:lnTo>
                      <a:pt x="214" y="147"/>
                    </a:lnTo>
                    <a:lnTo>
                      <a:pt x="205" y="143"/>
                    </a:lnTo>
                    <a:lnTo>
                      <a:pt x="200" y="141"/>
                    </a:lnTo>
                    <a:lnTo>
                      <a:pt x="194" y="137"/>
                    </a:lnTo>
                    <a:lnTo>
                      <a:pt x="191" y="134"/>
                    </a:lnTo>
                    <a:lnTo>
                      <a:pt x="187" y="130"/>
                    </a:lnTo>
                    <a:lnTo>
                      <a:pt x="175" y="122"/>
                    </a:lnTo>
                    <a:lnTo>
                      <a:pt x="163" y="114"/>
                    </a:lnTo>
                    <a:lnTo>
                      <a:pt x="157" y="111"/>
                    </a:lnTo>
                    <a:lnTo>
                      <a:pt x="153" y="109"/>
                    </a:lnTo>
                    <a:lnTo>
                      <a:pt x="141" y="98"/>
                    </a:lnTo>
                    <a:lnTo>
                      <a:pt x="128" y="84"/>
                    </a:lnTo>
                    <a:lnTo>
                      <a:pt x="116" y="71"/>
                    </a:lnTo>
                    <a:lnTo>
                      <a:pt x="110" y="65"/>
                    </a:lnTo>
                    <a:lnTo>
                      <a:pt x="106" y="59"/>
                    </a:lnTo>
                    <a:lnTo>
                      <a:pt x="101" y="42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94" y="18"/>
                    </a:lnTo>
                    <a:lnTo>
                      <a:pt x="89" y="15"/>
                    </a:lnTo>
                    <a:lnTo>
                      <a:pt x="83" y="13"/>
                    </a:lnTo>
                    <a:lnTo>
                      <a:pt x="76" y="12"/>
                    </a:lnTo>
                    <a:lnTo>
                      <a:pt x="70" y="12"/>
                    </a:lnTo>
                    <a:lnTo>
                      <a:pt x="56" y="14"/>
                    </a:lnTo>
                    <a:lnTo>
                      <a:pt x="42" y="14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20" y="17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17" y="0"/>
                    </a:lnTo>
                    <a:lnTo>
                      <a:pt x="7" y="10"/>
                    </a:lnTo>
                    <a:lnTo>
                      <a:pt x="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89" name="Freeform 62"/>
              <p:cNvSpPr>
                <a:spLocks/>
              </p:cNvSpPr>
              <p:nvPr/>
            </p:nvSpPr>
            <p:spPr bwMode="auto">
              <a:xfrm>
                <a:off x="235" y="1831"/>
                <a:ext cx="236" cy="204"/>
              </a:xfrm>
              <a:custGeom>
                <a:avLst/>
                <a:gdLst>
                  <a:gd name="T0" fmla="*/ 4 w 236"/>
                  <a:gd name="T1" fmla="*/ 65 h 204"/>
                  <a:gd name="T2" fmla="*/ 2 w 236"/>
                  <a:gd name="T3" fmla="*/ 111 h 204"/>
                  <a:gd name="T4" fmla="*/ 13 w 236"/>
                  <a:gd name="T5" fmla="*/ 127 h 204"/>
                  <a:gd name="T6" fmla="*/ 50 w 236"/>
                  <a:gd name="T7" fmla="*/ 147 h 204"/>
                  <a:gd name="T8" fmla="*/ 121 w 236"/>
                  <a:gd name="T9" fmla="*/ 189 h 204"/>
                  <a:gd name="T10" fmla="*/ 172 w 236"/>
                  <a:gd name="T11" fmla="*/ 204 h 204"/>
                  <a:gd name="T12" fmla="*/ 188 w 236"/>
                  <a:gd name="T13" fmla="*/ 202 h 204"/>
                  <a:gd name="T14" fmla="*/ 208 w 236"/>
                  <a:gd name="T15" fmla="*/ 196 h 204"/>
                  <a:gd name="T16" fmla="*/ 220 w 236"/>
                  <a:gd name="T17" fmla="*/ 191 h 204"/>
                  <a:gd name="T18" fmla="*/ 234 w 236"/>
                  <a:gd name="T19" fmla="*/ 173 h 204"/>
                  <a:gd name="T20" fmla="*/ 231 w 236"/>
                  <a:gd name="T21" fmla="*/ 153 h 204"/>
                  <a:gd name="T22" fmla="*/ 208 w 236"/>
                  <a:gd name="T23" fmla="*/ 141 h 204"/>
                  <a:gd name="T24" fmla="*/ 204 w 236"/>
                  <a:gd name="T25" fmla="*/ 139 h 204"/>
                  <a:gd name="T26" fmla="*/ 171 w 236"/>
                  <a:gd name="T27" fmla="*/ 114 h 204"/>
                  <a:gd name="T28" fmla="*/ 152 w 236"/>
                  <a:gd name="T29" fmla="*/ 99 h 204"/>
                  <a:gd name="T30" fmla="*/ 112 w 236"/>
                  <a:gd name="T31" fmla="*/ 65 h 204"/>
                  <a:gd name="T32" fmla="*/ 108 w 236"/>
                  <a:gd name="T33" fmla="*/ 30 h 204"/>
                  <a:gd name="T34" fmla="*/ 99 w 236"/>
                  <a:gd name="T35" fmla="*/ 16 h 204"/>
                  <a:gd name="T36" fmla="*/ 76 w 236"/>
                  <a:gd name="T37" fmla="*/ 12 h 204"/>
                  <a:gd name="T38" fmla="*/ 35 w 236"/>
                  <a:gd name="T39" fmla="*/ 15 h 204"/>
                  <a:gd name="T40" fmla="*/ 10 w 236"/>
                  <a:gd name="T41" fmla="*/ 20 h 204"/>
                  <a:gd name="T42" fmla="*/ 12 w 236"/>
                  <a:gd name="T43" fmla="*/ 21 h 204"/>
                  <a:gd name="T44" fmla="*/ 13 w 236"/>
                  <a:gd name="T45" fmla="*/ 31 h 204"/>
                  <a:gd name="T46" fmla="*/ 25 w 236"/>
                  <a:gd name="T47" fmla="*/ 1 h 204"/>
                  <a:gd name="T48" fmla="*/ 17 w 236"/>
                  <a:gd name="T49" fmla="*/ 21 h 204"/>
                  <a:gd name="T50" fmla="*/ 21 w 236"/>
                  <a:gd name="T51" fmla="*/ 11 h 204"/>
                  <a:gd name="T52" fmla="*/ 5 w 236"/>
                  <a:gd name="T53" fmla="*/ 22 h 204"/>
                  <a:gd name="T54" fmla="*/ 9 w 236"/>
                  <a:gd name="T55" fmla="*/ 32 h 204"/>
                  <a:gd name="T56" fmla="*/ 22 w 236"/>
                  <a:gd name="T57" fmla="*/ 29 h 204"/>
                  <a:gd name="T58" fmla="*/ 41 w 236"/>
                  <a:gd name="T59" fmla="*/ 27 h 204"/>
                  <a:gd name="T60" fmla="*/ 76 w 236"/>
                  <a:gd name="T61" fmla="*/ 24 h 204"/>
                  <a:gd name="T62" fmla="*/ 92 w 236"/>
                  <a:gd name="T63" fmla="*/ 26 h 204"/>
                  <a:gd name="T64" fmla="*/ 97 w 236"/>
                  <a:gd name="T65" fmla="*/ 29 h 204"/>
                  <a:gd name="T66" fmla="*/ 97 w 236"/>
                  <a:gd name="T67" fmla="*/ 32 h 204"/>
                  <a:gd name="T68" fmla="*/ 112 w 236"/>
                  <a:gd name="T69" fmla="*/ 75 h 204"/>
                  <a:gd name="T70" fmla="*/ 157 w 236"/>
                  <a:gd name="T71" fmla="*/ 120 h 204"/>
                  <a:gd name="T72" fmla="*/ 181 w 236"/>
                  <a:gd name="T73" fmla="*/ 128 h 204"/>
                  <a:gd name="T74" fmla="*/ 197 w 236"/>
                  <a:gd name="T75" fmla="*/ 148 h 204"/>
                  <a:gd name="T76" fmla="*/ 221 w 236"/>
                  <a:gd name="T77" fmla="*/ 160 h 204"/>
                  <a:gd name="T78" fmla="*/ 229 w 236"/>
                  <a:gd name="T79" fmla="*/ 162 h 204"/>
                  <a:gd name="T80" fmla="*/ 222 w 236"/>
                  <a:gd name="T81" fmla="*/ 173 h 204"/>
                  <a:gd name="T82" fmla="*/ 215 w 236"/>
                  <a:gd name="T83" fmla="*/ 182 h 204"/>
                  <a:gd name="T84" fmla="*/ 209 w 236"/>
                  <a:gd name="T85" fmla="*/ 183 h 204"/>
                  <a:gd name="T86" fmla="*/ 186 w 236"/>
                  <a:gd name="T87" fmla="*/ 190 h 204"/>
                  <a:gd name="T88" fmla="*/ 181 w 236"/>
                  <a:gd name="T89" fmla="*/ 191 h 204"/>
                  <a:gd name="T90" fmla="*/ 155 w 236"/>
                  <a:gd name="T91" fmla="*/ 189 h 204"/>
                  <a:gd name="T92" fmla="*/ 111 w 236"/>
                  <a:gd name="T93" fmla="*/ 170 h 204"/>
                  <a:gd name="T94" fmla="*/ 44 w 236"/>
                  <a:gd name="T95" fmla="*/ 131 h 204"/>
                  <a:gd name="T96" fmla="*/ 17 w 236"/>
                  <a:gd name="T97" fmla="*/ 114 h 204"/>
                  <a:gd name="T98" fmla="*/ 13 w 236"/>
                  <a:gd name="T99" fmla="*/ 106 h 204"/>
                  <a:gd name="T100" fmla="*/ 18 w 236"/>
                  <a:gd name="T101" fmla="*/ 55 h 20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36"/>
                  <a:gd name="T154" fmla="*/ 0 h 204"/>
                  <a:gd name="T155" fmla="*/ 236 w 236"/>
                  <a:gd name="T156" fmla="*/ 204 h 20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36" h="204">
                    <a:moveTo>
                      <a:pt x="19" y="38"/>
                    </a:moveTo>
                    <a:lnTo>
                      <a:pt x="7" y="39"/>
                    </a:lnTo>
                    <a:lnTo>
                      <a:pt x="7" y="46"/>
                    </a:lnTo>
                    <a:lnTo>
                      <a:pt x="6" y="55"/>
                    </a:lnTo>
                    <a:lnTo>
                      <a:pt x="4" y="65"/>
                    </a:lnTo>
                    <a:lnTo>
                      <a:pt x="2" y="76"/>
                    </a:lnTo>
                    <a:lnTo>
                      <a:pt x="1" y="87"/>
                    </a:lnTo>
                    <a:lnTo>
                      <a:pt x="0" y="97"/>
                    </a:lnTo>
                    <a:lnTo>
                      <a:pt x="1" y="106"/>
                    </a:lnTo>
                    <a:lnTo>
                      <a:pt x="2" y="111"/>
                    </a:lnTo>
                    <a:lnTo>
                      <a:pt x="5" y="117"/>
                    </a:lnTo>
                    <a:lnTo>
                      <a:pt x="9" y="113"/>
                    </a:lnTo>
                    <a:lnTo>
                      <a:pt x="5" y="116"/>
                    </a:lnTo>
                    <a:lnTo>
                      <a:pt x="8" y="123"/>
                    </a:lnTo>
                    <a:lnTo>
                      <a:pt x="13" y="127"/>
                    </a:lnTo>
                    <a:lnTo>
                      <a:pt x="15" y="128"/>
                    </a:lnTo>
                    <a:lnTo>
                      <a:pt x="26" y="136"/>
                    </a:lnTo>
                    <a:lnTo>
                      <a:pt x="39" y="142"/>
                    </a:lnTo>
                    <a:lnTo>
                      <a:pt x="45" y="144"/>
                    </a:lnTo>
                    <a:lnTo>
                      <a:pt x="50" y="147"/>
                    </a:lnTo>
                    <a:lnTo>
                      <a:pt x="52" y="141"/>
                    </a:lnTo>
                    <a:lnTo>
                      <a:pt x="49" y="146"/>
                    </a:lnTo>
                    <a:lnTo>
                      <a:pt x="78" y="164"/>
                    </a:lnTo>
                    <a:lnTo>
                      <a:pt x="106" y="181"/>
                    </a:lnTo>
                    <a:lnTo>
                      <a:pt x="121" y="189"/>
                    </a:lnTo>
                    <a:lnTo>
                      <a:pt x="137" y="196"/>
                    </a:lnTo>
                    <a:lnTo>
                      <a:pt x="152" y="201"/>
                    </a:lnTo>
                    <a:lnTo>
                      <a:pt x="155" y="201"/>
                    </a:lnTo>
                    <a:lnTo>
                      <a:pt x="171" y="204"/>
                    </a:lnTo>
                    <a:lnTo>
                      <a:pt x="172" y="204"/>
                    </a:lnTo>
                    <a:lnTo>
                      <a:pt x="177" y="203"/>
                    </a:lnTo>
                    <a:lnTo>
                      <a:pt x="181" y="203"/>
                    </a:lnTo>
                    <a:lnTo>
                      <a:pt x="184" y="202"/>
                    </a:lnTo>
                    <a:lnTo>
                      <a:pt x="186" y="202"/>
                    </a:lnTo>
                    <a:lnTo>
                      <a:pt x="188" y="202"/>
                    </a:lnTo>
                    <a:lnTo>
                      <a:pt x="191" y="201"/>
                    </a:lnTo>
                    <a:lnTo>
                      <a:pt x="193" y="201"/>
                    </a:lnTo>
                    <a:lnTo>
                      <a:pt x="197" y="199"/>
                    </a:lnTo>
                    <a:lnTo>
                      <a:pt x="202" y="198"/>
                    </a:lnTo>
                    <a:lnTo>
                      <a:pt x="208" y="196"/>
                    </a:lnTo>
                    <a:lnTo>
                      <a:pt x="214" y="194"/>
                    </a:lnTo>
                    <a:lnTo>
                      <a:pt x="219" y="192"/>
                    </a:lnTo>
                    <a:lnTo>
                      <a:pt x="220" y="192"/>
                    </a:lnTo>
                    <a:lnTo>
                      <a:pt x="220" y="191"/>
                    </a:lnTo>
                    <a:lnTo>
                      <a:pt x="222" y="191"/>
                    </a:lnTo>
                    <a:lnTo>
                      <a:pt x="227" y="186"/>
                    </a:lnTo>
                    <a:lnTo>
                      <a:pt x="230" y="182"/>
                    </a:lnTo>
                    <a:lnTo>
                      <a:pt x="232" y="178"/>
                    </a:lnTo>
                    <a:lnTo>
                      <a:pt x="234" y="173"/>
                    </a:lnTo>
                    <a:lnTo>
                      <a:pt x="235" y="170"/>
                    </a:lnTo>
                    <a:lnTo>
                      <a:pt x="236" y="167"/>
                    </a:lnTo>
                    <a:lnTo>
                      <a:pt x="235" y="162"/>
                    </a:lnTo>
                    <a:lnTo>
                      <a:pt x="233" y="157"/>
                    </a:lnTo>
                    <a:lnTo>
                      <a:pt x="231" y="153"/>
                    </a:lnTo>
                    <a:lnTo>
                      <a:pt x="228" y="150"/>
                    </a:lnTo>
                    <a:lnTo>
                      <a:pt x="226" y="149"/>
                    </a:lnTo>
                    <a:lnTo>
                      <a:pt x="222" y="147"/>
                    </a:lnTo>
                    <a:lnTo>
                      <a:pt x="214" y="144"/>
                    </a:lnTo>
                    <a:lnTo>
                      <a:pt x="208" y="141"/>
                    </a:lnTo>
                    <a:lnTo>
                      <a:pt x="206" y="147"/>
                    </a:lnTo>
                    <a:lnTo>
                      <a:pt x="210" y="142"/>
                    </a:lnTo>
                    <a:lnTo>
                      <a:pt x="204" y="138"/>
                    </a:lnTo>
                    <a:lnTo>
                      <a:pt x="200" y="143"/>
                    </a:lnTo>
                    <a:lnTo>
                      <a:pt x="204" y="139"/>
                    </a:lnTo>
                    <a:lnTo>
                      <a:pt x="201" y="135"/>
                    </a:lnTo>
                    <a:lnTo>
                      <a:pt x="197" y="131"/>
                    </a:lnTo>
                    <a:lnTo>
                      <a:pt x="186" y="123"/>
                    </a:lnTo>
                    <a:lnTo>
                      <a:pt x="184" y="122"/>
                    </a:lnTo>
                    <a:lnTo>
                      <a:pt x="171" y="114"/>
                    </a:lnTo>
                    <a:lnTo>
                      <a:pt x="166" y="112"/>
                    </a:lnTo>
                    <a:lnTo>
                      <a:pt x="162" y="110"/>
                    </a:lnTo>
                    <a:lnTo>
                      <a:pt x="159" y="115"/>
                    </a:lnTo>
                    <a:lnTo>
                      <a:pt x="163" y="111"/>
                    </a:lnTo>
                    <a:lnTo>
                      <a:pt x="152" y="99"/>
                    </a:lnTo>
                    <a:lnTo>
                      <a:pt x="139" y="86"/>
                    </a:lnTo>
                    <a:lnTo>
                      <a:pt x="126" y="72"/>
                    </a:lnTo>
                    <a:lnTo>
                      <a:pt x="121" y="66"/>
                    </a:lnTo>
                    <a:lnTo>
                      <a:pt x="116" y="61"/>
                    </a:lnTo>
                    <a:lnTo>
                      <a:pt x="112" y="65"/>
                    </a:lnTo>
                    <a:lnTo>
                      <a:pt x="118" y="63"/>
                    </a:lnTo>
                    <a:lnTo>
                      <a:pt x="113" y="48"/>
                    </a:lnTo>
                    <a:lnTo>
                      <a:pt x="108" y="29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27"/>
                    </a:lnTo>
                    <a:lnTo>
                      <a:pt x="106" y="23"/>
                    </a:lnTo>
                    <a:lnTo>
                      <a:pt x="104" y="20"/>
                    </a:lnTo>
                    <a:lnTo>
                      <a:pt x="104" y="19"/>
                    </a:lnTo>
                    <a:lnTo>
                      <a:pt x="99" y="16"/>
                    </a:lnTo>
                    <a:lnTo>
                      <a:pt x="97" y="15"/>
                    </a:lnTo>
                    <a:lnTo>
                      <a:pt x="91" y="13"/>
                    </a:lnTo>
                    <a:lnTo>
                      <a:pt x="89" y="13"/>
                    </a:lnTo>
                    <a:lnTo>
                      <a:pt x="82" y="12"/>
                    </a:lnTo>
                    <a:lnTo>
                      <a:pt x="76" y="12"/>
                    </a:lnTo>
                    <a:lnTo>
                      <a:pt x="62" y="14"/>
                    </a:lnTo>
                    <a:lnTo>
                      <a:pt x="49" y="14"/>
                    </a:lnTo>
                    <a:lnTo>
                      <a:pt x="48" y="14"/>
                    </a:lnTo>
                    <a:lnTo>
                      <a:pt x="41" y="15"/>
                    </a:lnTo>
                    <a:lnTo>
                      <a:pt x="35" y="1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17" y="18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9" y="21"/>
                    </a:lnTo>
                    <a:lnTo>
                      <a:pt x="11" y="26"/>
                    </a:lnTo>
                    <a:lnTo>
                      <a:pt x="11" y="20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9" y="26"/>
                    </a:lnTo>
                    <a:lnTo>
                      <a:pt x="13" y="30"/>
                    </a:lnTo>
                    <a:lnTo>
                      <a:pt x="15" y="26"/>
                    </a:lnTo>
                    <a:lnTo>
                      <a:pt x="13" y="22"/>
                    </a:lnTo>
                    <a:lnTo>
                      <a:pt x="13" y="3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27" y="2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0" y="12"/>
                    </a:lnTo>
                    <a:lnTo>
                      <a:pt x="17" y="21"/>
                    </a:lnTo>
                    <a:lnTo>
                      <a:pt x="27" y="11"/>
                    </a:lnTo>
                    <a:lnTo>
                      <a:pt x="19" y="2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21" y="11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5" y="22"/>
                    </a:lnTo>
                    <a:lnTo>
                      <a:pt x="3" y="26"/>
                    </a:lnTo>
                    <a:lnTo>
                      <a:pt x="5" y="30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1" y="32"/>
                    </a:lnTo>
                    <a:lnTo>
                      <a:pt x="14" y="32"/>
                    </a:lnTo>
                    <a:lnTo>
                      <a:pt x="15" y="31"/>
                    </a:lnTo>
                    <a:lnTo>
                      <a:pt x="18" y="30"/>
                    </a:lnTo>
                    <a:lnTo>
                      <a:pt x="22" y="29"/>
                    </a:lnTo>
                    <a:lnTo>
                      <a:pt x="19" y="24"/>
                    </a:lnTo>
                    <a:lnTo>
                      <a:pt x="19" y="30"/>
                    </a:lnTo>
                    <a:lnTo>
                      <a:pt x="26" y="29"/>
                    </a:lnTo>
                    <a:lnTo>
                      <a:pt x="35" y="27"/>
                    </a:lnTo>
                    <a:lnTo>
                      <a:pt x="41" y="27"/>
                    </a:lnTo>
                    <a:lnTo>
                      <a:pt x="49" y="26"/>
                    </a:lnTo>
                    <a:lnTo>
                      <a:pt x="48" y="20"/>
                    </a:lnTo>
                    <a:lnTo>
                      <a:pt x="48" y="26"/>
                    </a:lnTo>
                    <a:lnTo>
                      <a:pt x="62" y="26"/>
                    </a:lnTo>
                    <a:lnTo>
                      <a:pt x="76" y="24"/>
                    </a:lnTo>
                    <a:lnTo>
                      <a:pt x="82" y="24"/>
                    </a:lnTo>
                    <a:lnTo>
                      <a:pt x="89" y="25"/>
                    </a:lnTo>
                    <a:lnTo>
                      <a:pt x="89" y="19"/>
                    </a:lnTo>
                    <a:lnTo>
                      <a:pt x="86" y="24"/>
                    </a:lnTo>
                    <a:lnTo>
                      <a:pt x="92" y="26"/>
                    </a:lnTo>
                    <a:lnTo>
                      <a:pt x="95" y="21"/>
                    </a:lnTo>
                    <a:lnTo>
                      <a:pt x="90" y="25"/>
                    </a:lnTo>
                    <a:lnTo>
                      <a:pt x="97" y="29"/>
                    </a:lnTo>
                    <a:lnTo>
                      <a:pt x="100" y="24"/>
                    </a:lnTo>
                    <a:lnTo>
                      <a:pt x="97" y="29"/>
                    </a:lnTo>
                    <a:lnTo>
                      <a:pt x="97" y="32"/>
                    </a:lnTo>
                    <a:lnTo>
                      <a:pt x="102" y="27"/>
                    </a:lnTo>
                    <a:lnTo>
                      <a:pt x="96" y="27"/>
                    </a:lnTo>
                    <a:lnTo>
                      <a:pt x="96" y="30"/>
                    </a:lnTo>
                    <a:lnTo>
                      <a:pt x="97" y="32"/>
                    </a:lnTo>
                    <a:lnTo>
                      <a:pt x="101" y="48"/>
                    </a:lnTo>
                    <a:lnTo>
                      <a:pt x="107" y="67"/>
                    </a:lnTo>
                    <a:lnTo>
                      <a:pt x="108" y="69"/>
                    </a:lnTo>
                    <a:lnTo>
                      <a:pt x="108" y="70"/>
                    </a:lnTo>
                    <a:lnTo>
                      <a:pt x="112" y="75"/>
                    </a:lnTo>
                    <a:lnTo>
                      <a:pt x="117" y="81"/>
                    </a:lnTo>
                    <a:lnTo>
                      <a:pt x="130" y="95"/>
                    </a:lnTo>
                    <a:lnTo>
                      <a:pt x="143" y="108"/>
                    </a:lnTo>
                    <a:lnTo>
                      <a:pt x="156" y="120"/>
                    </a:lnTo>
                    <a:lnTo>
                      <a:pt x="157" y="120"/>
                    </a:lnTo>
                    <a:lnTo>
                      <a:pt x="157" y="121"/>
                    </a:lnTo>
                    <a:lnTo>
                      <a:pt x="161" y="123"/>
                    </a:lnTo>
                    <a:lnTo>
                      <a:pt x="166" y="125"/>
                    </a:lnTo>
                    <a:lnTo>
                      <a:pt x="179" y="133"/>
                    </a:lnTo>
                    <a:lnTo>
                      <a:pt x="181" y="128"/>
                    </a:lnTo>
                    <a:lnTo>
                      <a:pt x="177" y="132"/>
                    </a:lnTo>
                    <a:lnTo>
                      <a:pt x="188" y="140"/>
                    </a:lnTo>
                    <a:lnTo>
                      <a:pt x="192" y="144"/>
                    </a:lnTo>
                    <a:lnTo>
                      <a:pt x="196" y="148"/>
                    </a:lnTo>
                    <a:lnTo>
                      <a:pt x="197" y="148"/>
                    </a:lnTo>
                    <a:lnTo>
                      <a:pt x="201" y="151"/>
                    </a:lnTo>
                    <a:lnTo>
                      <a:pt x="203" y="152"/>
                    </a:lnTo>
                    <a:lnTo>
                      <a:pt x="209" y="155"/>
                    </a:lnTo>
                    <a:lnTo>
                      <a:pt x="217" y="158"/>
                    </a:lnTo>
                    <a:lnTo>
                      <a:pt x="221" y="160"/>
                    </a:lnTo>
                    <a:lnTo>
                      <a:pt x="223" y="154"/>
                    </a:lnTo>
                    <a:lnTo>
                      <a:pt x="219" y="159"/>
                    </a:lnTo>
                    <a:lnTo>
                      <a:pt x="222" y="162"/>
                    </a:lnTo>
                    <a:lnTo>
                      <a:pt x="224" y="166"/>
                    </a:lnTo>
                    <a:lnTo>
                      <a:pt x="229" y="162"/>
                    </a:lnTo>
                    <a:lnTo>
                      <a:pt x="223" y="162"/>
                    </a:lnTo>
                    <a:lnTo>
                      <a:pt x="225" y="169"/>
                    </a:lnTo>
                    <a:lnTo>
                      <a:pt x="230" y="168"/>
                    </a:lnTo>
                    <a:lnTo>
                      <a:pt x="225" y="166"/>
                    </a:lnTo>
                    <a:lnTo>
                      <a:pt x="222" y="173"/>
                    </a:lnTo>
                    <a:lnTo>
                      <a:pt x="228" y="173"/>
                    </a:lnTo>
                    <a:lnTo>
                      <a:pt x="223" y="169"/>
                    </a:lnTo>
                    <a:lnTo>
                      <a:pt x="221" y="173"/>
                    </a:lnTo>
                    <a:lnTo>
                      <a:pt x="218" y="177"/>
                    </a:lnTo>
                    <a:lnTo>
                      <a:pt x="215" y="182"/>
                    </a:lnTo>
                    <a:lnTo>
                      <a:pt x="218" y="186"/>
                    </a:lnTo>
                    <a:lnTo>
                      <a:pt x="216" y="181"/>
                    </a:lnTo>
                    <a:lnTo>
                      <a:pt x="215" y="181"/>
                    </a:lnTo>
                    <a:lnTo>
                      <a:pt x="214" y="181"/>
                    </a:lnTo>
                    <a:lnTo>
                      <a:pt x="209" y="183"/>
                    </a:lnTo>
                    <a:lnTo>
                      <a:pt x="203" y="185"/>
                    </a:lnTo>
                    <a:lnTo>
                      <a:pt x="198" y="187"/>
                    </a:lnTo>
                    <a:lnTo>
                      <a:pt x="192" y="188"/>
                    </a:lnTo>
                    <a:lnTo>
                      <a:pt x="188" y="190"/>
                    </a:lnTo>
                    <a:lnTo>
                      <a:pt x="186" y="190"/>
                    </a:lnTo>
                    <a:lnTo>
                      <a:pt x="188" y="196"/>
                    </a:lnTo>
                    <a:lnTo>
                      <a:pt x="188" y="190"/>
                    </a:lnTo>
                    <a:lnTo>
                      <a:pt x="186" y="190"/>
                    </a:lnTo>
                    <a:lnTo>
                      <a:pt x="184" y="190"/>
                    </a:lnTo>
                    <a:lnTo>
                      <a:pt x="181" y="191"/>
                    </a:lnTo>
                    <a:lnTo>
                      <a:pt x="177" y="191"/>
                    </a:lnTo>
                    <a:lnTo>
                      <a:pt x="170" y="192"/>
                    </a:lnTo>
                    <a:lnTo>
                      <a:pt x="171" y="198"/>
                    </a:lnTo>
                    <a:lnTo>
                      <a:pt x="172" y="192"/>
                    </a:lnTo>
                    <a:lnTo>
                      <a:pt x="155" y="189"/>
                    </a:lnTo>
                    <a:lnTo>
                      <a:pt x="155" y="195"/>
                    </a:lnTo>
                    <a:lnTo>
                      <a:pt x="157" y="190"/>
                    </a:lnTo>
                    <a:lnTo>
                      <a:pt x="142" y="185"/>
                    </a:lnTo>
                    <a:lnTo>
                      <a:pt x="126" y="178"/>
                    </a:lnTo>
                    <a:lnTo>
                      <a:pt x="111" y="170"/>
                    </a:lnTo>
                    <a:lnTo>
                      <a:pt x="83" y="153"/>
                    </a:lnTo>
                    <a:lnTo>
                      <a:pt x="55" y="136"/>
                    </a:lnTo>
                    <a:lnTo>
                      <a:pt x="50" y="133"/>
                    </a:lnTo>
                    <a:lnTo>
                      <a:pt x="44" y="131"/>
                    </a:lnTo>
                    <a:lnTo>
                      <a:pt x="31" y="125"/>
                    </a:lnTo>
                    <a:lnTo>
                      <a:pt x="20" y="117"/>
                    </a:lnTo>
                    <a:lnTo>
                      <a:pt x="17" y="122"/>
                    </a:lnTo>
                    <a:lnTo>
                      <a:pt x="22" y="118"/>
                    </a:lnTo>
                    <a:lnTo>
                      <a:pt x="17" y="114"/>
                    </a:lnTo>
                    <a:lnTo>
                      <a:pt x="14" y="110"/>
                    </a:lnTo>
                    <a:lnTo>
                      <a:pt x="11" y="102"/>
                    </a:lnTo>
                    <a:lnTo>
                      <a:pt x="7" y="106"/>
                    </a:lnTo>
                    <a:lnTo>
                      <a:pt x="13" y="106"/>
                    </a:lnTo>
                    <a:lnTo>
                      <a:pt x="12" y="97"/>
                    </a:lnTo>
                    <a:lnTo>
                      <a:pt x="13" y="87"/>
                    </a:lnTo>
                    <a:lnTo>
                      <a:pt x="14" y="76"/>
                    </a:lnTo>
                    <a:lnTo>
                      <a:pt x="16" y="65"/>
                    </a:lnTo>
                    <a:lnTo>
                      <a:pt x="18" y="55"/>
                    </a:lnTo>
                    <a:lnTo>
                      <a:pt x="19" y="46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682" name="Group 66"/>
            <p:cNvGrpSpPr>
              <a:grpSpLocks/>
            </p:cNvGrpSpPr>
            <p:nvPr/>
          </p:nvGrpSpPr>
          <p:grpSpPr bwMode="auto">
            <a:xfrm>
              <a:off x="329" y="1798"/>
              <a:ext cx="236" cy="205"/>
              <a:chOff x="329" y="1798"/>
              <a:chExt cx="236" cy="205"/>
            </a:xfrm>
          </p:grpSpPr>
          <p:sp>
            <p:nvSpPr>
              <p:cNvPr id="22686" name="Freeform 64"/>
              <p:cNvSpPr>
                <a:spLocks/>
              </p:cNvSpPr>
              <p:nvPr/>
            </p:nvSpPr>
            <p:spPr bwMode="auto">
              <a:xfrm>
                <a:off x="335" y="1804"/>
                <a:ext cx="224" cy="193"/>
              </a:xfrm>
              <a:custGeom>
                <a:avLst/>
                <a:gdLst>
                  <a:gd name="T0" fmla="*/ 7 w 224"/>
                  <a:gd name="T1" fmla="*/ 40 h 193"/>
                  <a:gd name="T2" fmla="*/ 4 w 224"/>
                  <a:gd name="T3" fmla="*/ 60 h 193"/>
                  <a:gd name="T4" fmla="*/ 1 w 224"/>
                  <a:gd name="T5" fmla="*/ 81 h 193"/>
                  <a:gd name="T6" fmla="*/ 1 w 224"/>
                  <a:gd name="T7" fmla="*/ 101 h 193"/>
                  <a:gd name="T8" fmla="*/ 6 w 224"/>
                  <a:gd name="T9" fmla="*/ 113 h 193"/>
                  <a:gd name="T10" fmla="*/ 23 w 224"/>
                  <a:gd name="T11" fmla="*/ 124 h 193"/>
                  <a:gd name="T12" fmla="*/ 41 w 224"/>
                  <a:gd name="T13" fmla="*/ 133 h 193"/>
                  <a:gd name="T14" fmla="*/ 74 w 224"/>
                  <a:gd name="T15" fmla="*/ 154 h 193"/>
                  <a:gd name="T16" fmla="*/ 118 w 224"/>
                  <a:gd name="T17" fmla="*/ 179 h 193"/>
                  <a:gd name="T18" fmla="*/ 149 w 224"/>
                  <a:gd name="T19" fmla="*/ 190 h 193"/>
                  <a:gd name="T20" fmla="*/ 171 w 224"/>
                  <a:gd name="T21" fmla="*/ 192 h 193"/>
                  <a:gd name="T22" fmla="*/ 178 w 224"/>
                  <a:gd name="T23" fmla="*/ 191 h 193"/>
                  <a:gd name="T24" fmla="*/ 182 w 224"/>
                  <a:gd name="T25" fmla="*/ 191 h 193"/>
                  <a:gd name="T26" fmla="*/ 188 w 224"/>
                  <a:gd name="T27" fmla="*/ 189 h 193"/>
                  <a:gd name="T28" fmla="*/ 199 w 224"/>
                  <a:gd name="T29" fmla="*/ 185 h 193"/>
                  <a:gd name="T30" fmla="*/ 210 w 224"/>
                  <a:gd name="T31" fmla="*/ 182 h 193"/>
                  <a:gd name="T32" fmla="*/ 212 w 224"/>
                  <a:gd name="T33" fmla="*/ 181 h 193"/>
                  <a:gd name="T34" fmla="*/ 219 w 224"/>
                  <a:gd name="T35" fmla="*/ 173 h 193"/>
                  <a:gd name="T36" fmla="*/ 224 w 224"/>
                  <a:gd name="T37" fmla="*/ 163 h 193"/>
                  <a:gd name="T38" fmla="*/ 220 w 224"/>
                  <a:gd name="T39" fmla="*/ 152 h 193"/>
                  <a:gd name="T40" fmla="*/ 214 w 224"/>
                  <a:gd name="T41" fmla="*/ 148 h 193"/>
                  <a:gd name="T42" fmla="*/ 200 w 224"/>
                  <a:gd name="T43" fmla="*/ 142 h 193"/>
                  <a:gd name="T44" fmla="*/ 191 w 224"/>
                  <a:gd name="T45" fmla="*/ 134 h 193"/>
                  <a:gd name="T46" fmla="*/ 175 w 224"/>
                  <a:gd name="T47" fmla="*/ 122 h 193"/>
                  <a:gd name="T48" fmla="*/ 157 w 224"/>
                  <a:gd name="T49" fmla="*/ 112 h 193"/>
                  <a:gd name="T50" fmla="*/ 141 w 224"/>
                  <a:gd name="T51" fmla="*/ 98 h 193"/>
                  <a:gd name="T52" fmla="*/ 116 w 224"/>
                  <a:gd name="T53" fmla="*/ 71 h 193"/>
                  <a:gd name="T54" fmla="*/ 106 w 224"/>
                  <a:gd name="T55" fmla="*/ 59 h 193"/>
                  <a:gd name="T56" fmla="*/ 96 w 224"/>
                  <a:gd name="T57" fmla="*/ 24 h 193"/>
                  <a:gd name="T58" fmla="*/ 94 w 224"/>
                  <a:gd name="T59" fmla="*/ 18 h 193"/>
                  <a:gd name="T60" fmla="*/ 83 w 224"/>
                  <a:gd name="T61" fmla="*/ 13 h 193"/>
                  <a:gd name="T62" fmla="*/ 70 w 224"/>
                  <a:gd name="T63" fmla="*/ 12 h 193"/>
                  <a:gd name="T64" fmla="*/ 42 w 224"/>
                  <a:gd name="T65" fmla="*/ 14 h 193"/>
                  <a:gd name="T66" fmla="*/ 29 w 224"/>
                  <a:gd name="T67" fmla="*/ 15 h 193"/>
                  <a:gd name="T68" fmla="*/ 13 w 224"/>
                  <a:gd name="T69" fmla="*/ 18 h 193"/>
                  <a:gd name="T70" fmla="*/ 7 w 224"/>
                  <a:gd name="T71" fmla="*/ 20 h 193"/>
                  <a:gd name="T72" fmla="*/ 3 w 224"/>
                  <a:gd name="T73" fmla="*/ 20 h 193"/>
                  <a:gd name="T74" fmla="*/ 7 w 224"/>
                  <a:gd name="T75" fmla="*/ 10 h 1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4"/>
                  <a:gd name="T115" fmla="*/ 0 h 193"/>
                  <a:gd name="T116" fmla="*/ 224 w 224"/>
                  <a:gd name="T117" fmla="*/ 193 h 19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4" h="193">
                    <a:moveTo>
                      <a:pt x="7" y="33"/>
                    </a:moveTo>
                    <a:lnTo>
                      <a:pt x="7" y="40"/>
                    </a:lnTo>
                    <a:lnTo>
                      <a:pt x="6" y="49"/>
                    </a:lnTo>
                    <a:lnTo>
                      <a:pt x="4" y="60"/>
                    </a:lnTo>
                    <a:lnTo>
                      <a:pt x="2" y="71"/>
                    </a:lnTo>
                    <a:lnTo>
                      <a:pt x="1" y="81"/>
                    </a:lnTo>
                    <a:lnTo>
                      <a:pt x="0" y="92"/>
                    </a:lnTo>
                    <a:lnTo>
                      <a:pt x="1" y="101"/>
                    </a:lnTo>
                    <a:lnTo>
                      <a:pt x="3" y="108"/>
                    </a:lnTo>
                    <a:lnTo>
                      <a:pt x="6" y="113"/>
                    </a:lnTo>
                    <a:lnTo>
                      <a:pt x="11" y="117"/>
                    </a:lnTo>
                    <a:lnTo>
                      <a:pt x="23" y="124"/>
                    </a:lnTo>
                    <a:lnTo>
                      <a:pt x="35" y="131"/>
                    </a:lnTo>
                    <a:lnTo>
                      <a:pt x="41" y="133"/>
                    </a:lnTo>
                    <a:lnTo>
                      <a:pt x="46" y="136"/>
                    </a:lnTo>
                    <a:lnTo>
                      <a:pt x="74" y="154"/>
                    </a:lnTo>
                    <a:lnTo>
                      <a:pt x="103" y="171"/>
                    </a:lnTo>
                    <a:lnTo>
                      <a:pt x="118" y="179"/>
                    </a:lnTo>
                    <a:lnTo>
                      <a:pt x="133" y="185"/>
                    </a:lnTo>
                    <a:lnTo>
                      <a:pt x="149" y="190"/>
                    </a:lnTo>
                    <a:lnTo>
                      <a:pt x="165" y="193"/>
                    </a:lnTo>
                    <a:lnTo>
                      <a:pt x="171" y="192"/>
                    </a:lnTo>
                    <a:lnTo>
                      <a:pt x="175" y="192"/>
                    </a:lnTo>
                    <a:lnTo>
                      <a:pt x="178" y="191"/>
                    </a:lnTo>
                    <a:lnTo>
                      <a:pt x="180" y="191"/>
                    </a:lnTo>
                    <a:lnTo>
                      <a:pt x="182" y="191"/>
                    </a:lnTo>
                    <a:lnTo>
                      <a:pt x="185" y="190"/>
                    </a:lnTo>
                    <a:lnTo>
                      <a:pt x="188" y="189"/>
                    </a:lnTo>
                    <a:lnTo>
                      <a:pt x="194" y="187"/>
                    </a:lnTo>
                    <a:lnTo>
                      <a:pt x="199" y="185"/>
                    </a:lnTo>
                    <a:lnTo>
                      <a:pt x="205" y="183"/>
                    </a:lnTo>
                    <a:lnTo>
                      <a:pt x="210" y="182"/>
                    </a:lnTo>
                    <a:lnTo>
                      <a:pt x="212" y="181"/>
                    </a:lnTo>
                    <a:lnTo>
                      <a:pt x="216" y="177"/>
                    </a:lnTo>
                    <a:lnTo>
                      <a:pt x="219" y="173"/>
                    </a:lnTo>
                    <a:lnTo>
                      <a:pt x="222" y="168"/>
                    </a:lnTo>
                    <a:lnTo>
                      <a:pt x="224" y="163"/>
                    </a:lnTo>
                    <a:lnTo>
                      <a:pt x="223" y="157"/>
                    </a:lnTo>
                    <a:lnTo>
                      <a:pt x="220" y="152"/>
                    </a:lnTo>
                    <a:lnTo>
                      <a:pt x="217" y="149"/>
                    </a:lnTo>
                    <a:lnTo>
                      <a:pt x="214" y="148"/>
                    </a:lnTo>
                    <a:lnTo>
                      <a:pt x="205" y="144"/>
                    </a:lnTo>
                    <a:lnTo>
                      <a:pt x="200" y="142"/>
                    </a:lnTo>
                    <a:lnTo>
                      <a:pt x="194" y="138"/>
                    </a:lnTo>
                    <a:lnTo>
                      <a:pt x="191" y="134"/>
                    </a:lnTo>
                    <a:lnTo>
                      <a:pt x="187" y="130"/>
                    </a:lnTo>
                    <a:lnTo>
                      <a:pt x="175" y="122"/>
                    </a:lnTo>
                    <a:lnTo>
                      <a:pt x="163" y="114"/>
                    </a:lnTo>
                    <a:lnTo>
                      <a:pt x="157" y="112"/>
                    </a:lnTo>
                    <a:lnTo>
                      <a:pt x="153" y="110"/>
                    </a:lnTo>
                    <a:lnTo>
                      <a:pt x="141" y="98"/>
                    </a:lnTo>
                    <a:lnTo>
                      <a:pt x="128" y="85"/>
                    </a:lnTo>
                    <a:lnTo>
                      <a:pt x="116" y="71"/>
                    </a:lnTo>
                    <a:lnTo>
                      <a:pt x="110" y="65"/>
                    </a:lnTo>
                    <a:lnTo>
                      <a:pt x="106" y="59"/>
                    </a:lnTo>
                    <a:lnTo>
                      <a:pt x="101" y="42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94" y="18"/>
                    </a:lnTo>
                    <a:lnTo>
                      <a:pt x="89" y="15"/>
                    </a:lnTo>
                    <a:lnTo>
                      <a:pt x="83" y="13"/>
                    </a:lnTo>
                    <a:lnTo>
                      <a:pt x="76" y="12"/>
                    </a:lnTo>
                    <a:lnTo>
                      <a:pt x="70" y="12"/>
                    </a:lnTo>
                    <a:lnTo>
                      <a:pt x="56" y="14"/>
                    </a:lnTo>
                    <a:lnTo>
                      <a:pt x="42" y="14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20" y="17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17" y="0"/>
                    </a:lnTo>
                    <a:lnTo>
                      <a:pt x="7" y="10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87" name="Freeform 65"/>
              <p:cNvSpPr>
                <a:spLocks/>
              </p:cNvSpPr>
              <p:nvPr/>
            </p:nvSpPr>
            <p:spPr bwMode="auto">
              <a:xfrm>
                <a:off x="329" y="1798"/>
                <a:ext cx="236" cy="205"/>
              </a:xfrm>
              <a:custGeom>
                <a:avLst/>
                <a:gdLst>
                  <a:gd name="T0" fmla="*/ 6 w 236"/>
                  <a:gd name="T1" fmla="*/ 55 h 205"/>
                  <a:gd name="T2" fmla="*/ 0 w 236"/>
                  <a:gd name="T3" fmla="*/ 98 h 205"/>
                  <a:gd name="T4" fmla="*/ 5 w 236"/>
                  <a:gd name="T5" fmla="*/ 118 h 205"/>
                  <a:gd name="T6" fmla="*/ 26 w 236"/>
                  <a:gd name="T7" fmla="*/ 136 h 205"/>
                  <a:gd name="T8" fmla="*/ 78 w 236"/>
                  <a:gd name="T9" fmla="*/ 165 h 205"/>
                  <a:gd name="T10" fmla="*/ 152 w 236"/>
                  <a:gd name="T11" fmla="*/ 202 h 205"/>
                  <a:gd name="T12" fmla="*/ 177 w 236"/>
                  <a:gd name="T13" fmla="*/ 204 h 205"/>
                  <a:gd name="T14" fmla="*/ 188 w 236"/>
                  <a:gd name="T15" fmla="*/ 203 h 205"/>
                  <a:gd name="T16" fmla="*/ 202 w 236"/>
                  <a:gd name="T17" fmla="*/ 199 h 205"/>
                  <a:gd name="T18" fmla="*/ 220 w 236"/>
                  <a:gd name="T19" fmla="*/ 193 h 205"/>
                  <a:gd name="T20" fmla="*/ 227 w 236"/>
                  <a:gd name="T21" fmla="*/ 187 h 205"/>
                  <a:gd name="T22" fmla="*/ 235 w 236"/>
                  <a:gd name="T23" fmla="*/ 171 h 205"/>
                  <a:gd name="T24" fmla="*/ 231 w 236"/>
                  <a:gd name="T25" fmla="*/ 154 h 205"/>
                  <a:gd name="T26" fmla="*/ 214 w 236"/>
                  <a:gd name="T27" fmla="*/ 145 h 205"/>
                  <a:gd name="T28" fmla="*/ 204 w 236"/>
                  <a:gd name="T29" fmla="*/ 139 h 205"/>
                  <a:gd name="T30" fmla="*/ 197 w 236"/>
                  <a:gd name="T31" fmla="*/ 132 h 205"/>
                  <a:gd name="T32" fmla="*/ 166 w 236"/>
                  <a:gd name="T33" fmla="*/ 112 h 205"/>
                  <a:gd name="T34" fmla="*/ 152 w 236"/>
                  <a:gd name="T35" fmla="*/ 100 h 205"/>
                  <a:gd name="T36" fmla="*/ 116 w 236"/>
                  <a:gd name="T37" fmla="*/ 61 h 205"/>
                  <a:gd name="T38" fmla="*/ 108 w 236"/>
                  <a:gd name="T39" fmla="*/ 29 h 205"/>
                  <a:gd name="T40" fmla="*/ 106 w 236"/>
                  <a:gd name="T41" fmla="*/ 23 h 205"/>
                  <a:gd name="T42" fmla="*/ 97 w 236"/>
                  <a:gd name="T43" fmla="*/ 15 h 205"/>
                  <a:gd name="T44" fmla="*/ 76 w 236"/>
                  <a:gd name="T45" fmla="*/ 12 h 205"/>
                  <a:gd name="T46" fmla="*/ 41 w 236"/>
                  <a:gd name="T47" fmla="*/ 15 h 205"/>
                  <a:gd name="T48" fmla="*/ 17 w 236"/>
                  <a:gd name="T49" fmla="*/ 18 h 205"/>
                  <a:gd name="T50" fmla="*/ 11 w 236"/>
                  <a:gd name="T51" fmla="*/ 26 h 205"/>
                  <a:gd name="T52" fmla="*/ 9 w 236"/>
                  <a:gd name="T53" fmla="*/ 26 h 205"/>
                  <a:gd name="T54" fmla="*/ 13 w 236"/>
                  <a:gd name="T55" fmla="*/ 31 h 205"/>
                  <a:gd name="T56" fmla="*/ 27 w 236"/>
                  <a:gd name="T57" fmla="*/ 2 h 205"/>
                  <a:gd name="T58" fmla="*/ 20 w 236"/>
                  <a:gd name="T59" fmla="*/ 2 h 205"/>
                  <a:gd name="T60" fmla="*/ 19 w 236"/>
                  <a:gd name="T61" fmla="*/ 2 h 205"/>
                  <a:gd name="T62" fmla="*/ 23 w 236"/>
                  <a:gd name="T63" fmla="*/ 12 h 205"/>
                  <a:gd name="T64" fmla="*/ 5 w 236"/>
                  <a:gd name="T65" fmla="*/ 22 h 205"/>
                  <a:gd name="T66" fmla="*/ 7 w 236"/>
                  <a:gd name="T67" fmla="*/ 32 h 205"/>
                  <a:gd name="T68" fmla="*/ 15 w 236"/>
                  <a:gd name="T69" fmla="*/ 31 h 205"/>
                  <a:gd name="T70" fmla="*/ 19 w 236"/>
                  <a:gd name="T71" fmla="*/ 30 h 205"/>
                  <a:gd name="T72" fmla="*/ 49 w 236"/>
                  <a:gd name="T73" fmla="*/ 26 h 205"/>
                  <a:gd name="T74" fmla="*/ 76 w 236"/>
                  <a:gd name="T75" fmla="*/ 24 h 205"/>
                  <a:gd name="T76" fmla="*/ 86 w 236"/>
                  <a:gd name="T77" fmla="*/ 24 h 205"/>
                  <a:gd name="T78" fmla="*/ 97 w 236"/>
                  <a:gd name="T79" fmla="*/ 29 h 205"/>
                  <a:gd name="T80" fmla="*/ 102 w 236"/>
                  <a:gd name="T81" fmla="*/ 27 h 205"/>
                  <a:gd name="T82" fmla="*/ 101 w 236"/>
                  <a:gd name="T83" fmla="*/ 48 h 205"/>
                  <a:gd name="T84" fmla="*/ 112 w 236"/>
                  <a:gd name="T85" fmla="*/ 75 h 205"/>
                  <a:gd name="T86" fmla="*/ 156 w 236"/>
                  <a:gd name="T87" fmla="*/ 121 h 205"/>
                  <a:gd name="T88" fmla="*/ 166 w 236"/>
                  <a:gd name="T89" fmla="*/ 126 h 205"/>
                  <a:gd name="T90" fmla="*/ 188 w 236"/>
                  <a:gd name="T91" fmla="*/ 141 h 205"/>
                  <a:gd name="T92" fmla="*/ 201 w 236"/>
                  <a:gd name="T93" fmla="*/ 152 h 205"/>
                  <a:gd name="T94" fmla="*/ 221 w 236"/>
                  <a:gd name="T95" fmla="*/ 161 h 205"/>
                  <a:gd name="T96" fmla="*/ 224 w 236"/>
                  <a:gd name="T97" fmla="*/ 167 h 205"/>
                  <a:gd name="T98" fmla="*/ 230 w 236"/>
                  <a:gd name="T99" fmla="*/ 169 h 205"/>
                  <a:gd name="T100" fmla="*/ 223 w 236"/>
                  <a:gd name="T101" fmla="*/ 170 h 205"/>
                  <a:gd name="T102" fmla="*/ 218 w 236"/>
                  <a:gd name="T103" fmla="*/ 187 h 205"/>
                  <a:gd name="T104" fmla="*/ 209 w 236"/>
                  <a:gd name="T105" fmla="*/ 184 h 205"/>
                  <a:gd name="T106" fmla="*/ 188 w 236"/>
                  <a:gd name="T107" fmla="*/ 191 h 205"/>
                  <a:gd name="T108" fmla="*/ 186 w 236"/>
                  <a:gd name="T109" fmla="*/ 191 h 205"/>
                  <a:gd name="T110" fmla="*/ 170 w 236"/>
                  <a:gd name="T111" fmla="*/ 193 h 205"/>
                  <a:gd name="T112" fmla="*/ 155 w 236"/>
                  <a:gd name="T113" fmla="*/ 196 h 205"/>
                  <a:gd name="T114" fmla="*/ 111 w 236"/>
                  <a:gd name="T115" fmla="*/ 171 h 205"/>
                  <a:gd name="T116" fmla="*/ 44 w 236"/>
                  <a:gd name="T117" fmla="*/ 131 h 205"/>
                  <a:gd name="T118" fmla="*/ 22 w 236"/>
                  <a:gd name="T119" fmla="*/ 118 h 205"/>
                  <a:gd name="T120" fmla="*/ 14 w 236"/>
                  <a:gd name="T121" fmla="*/ 111 h 205"/>
                  <a:gd name="T122" fmla="*/ 12 w 236"/>
                  <a:gd name="T123" fmla="*/ 98 h 205"/>
                  <a:gd name="T124" fmla="*/ 18 w 236"/>
                  <a:gd name="T125" fmla="*/ 55 h 20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36"/>
                  <a:gd name="T190" fmla="*/ 0 h 205"/>
                  <a:gd name="T191" fmla="*/ 236 w 236"/>
                  <a:gd name="T192" fmla="*/ 205 h 20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36" h="205">
                    <a:moveTo>
                      <a:pt x="19" y="39"/>
                    </a:moveTo>
                    <a:lnTo>
                      <a:pt x="7" y="40"/>
                    </a:lnTo>
                    <a:lnTo>
                      <a:pt x="7" y="46"/>
                    </a:lnTo>
                    <a:lnTo>
                      <a:pt x="6" y="55"/>
                    </a:lnTo>
                    <a:lnTo>
                      <a:pt x="4" y="66"/>
                    </a:lnTo>
                    <a:lnTo>
                      <a:pt x="2" y="77"/>
                    </a:lnTo>
                    <a:lnTo>
                      <a:pt x="1" y="87"/>
                    </a:lnTo>
                    <a:lnTo>
                      <a:pt x="0" y="98"/>
                    </a:lnTo>
                    <a:lnTo>
                      <a:pt x="1" y="107"/>
                    </a:lnTo>
                    <a:lnTo>
                      <a:pt x="2" y="111"/>
                    </a:lnTo>
                    <a:lnTo>
                      <a:pt x="5" y="117"/>
                    </a:lnTo>
                    <a:lnTo>
                      <a:pt x="5" y="118"/>
                    </a:lnTo>
                    <a:lnTo>
                      <a:pt x="8" y="123"/>
                    </a:lnTo>
                    <a:lnTo>
                      <a:pt x="13" y="127"/>
                    </a:lnTo>
                    <a:lnTo>
                      <a:pt x="15" y="128"/>
                    </a:lnTo>
                    <a:lnTo>
                      <a:pt x="26" y="136"/>
                    </a:lnTo>
                    <a:lnTo>
                      <a:pt x="39" y="142"/>
                    </a:lnTo>
                    <a:lnTo>
                      <a:pt x="45" y="145"/>
                    </a:lnTo>
                    <a:lnTo>
                      <a:pt x="49" y="147"/>
                    </a:lnTo>
                    <a:lnTo>
                      <a:pt x="78" y="165"/>
                    </a:lnTo>
                    <a:lnTo>
                      <a:pt x="106" y="182"/>
                    </a:lnTo>
                    <a:lnTo>
                      <a:pt x="121" y="190"/>
                    </a:lnTo>
                    <a:lnTo>
                      <a:pt x="137" y="197"/>
                    </a:lnTo>
                    <a:lnTo>
                      <a:pt x="152" y="202"/>
                    </a:lnTo>
                    <a:lnTo>
                      <a:pt x="155" y="202"/>
                    </a:lnTo>
                    <a:lnTo>
                      <a:pt x="171" y="205"/>
                    </a:lnTo>
                    <a:lnTo>
                      <a:pt x="172" y="205"/>
                    </a:lnTo>
                    <a:lnTo>
                      <a:pt x="177" y="204"/>
                    </a:lnTo>
                    <a:lnTo>
                      <a:pt x="181" y="204"/>
                    </a:lnTo>
                    <a:lnTo>
                      <a:pt x="184" y="203"/>
                    </a:lnTo>
                    <a:lnTo>
                      <a:pt x="186" y="203"/>
                    </a:lnTo>
                    <a:lnTo>
                      <a:pt x="188" y="203"/>
                    </a:lnTo>
                    <a:lnTo>
                      <a:pt x="191" y="202"/>
                    </a:lnTo>
                    <a:lnTo>
                      <a:pt x="193" y="202"/>
                    </a:lnTo>
                    <a:lnTo>
                      <a:pt x="197" y="200"/>
                    </a:lnTo>
                    <a:lnTo>
                      <a:pt x="202" y="199"/>
                    </a:lnTo>
                    <a:lnTo>
                      <a:pt x="208" y="197"/>
                    </a:lnTo>
                    <a:lnTo>
                      <a:pt x="214" y="195"/>
                    </a:lnTo>
                    <a:lnTo>
                      <a:pt x="219" y="193"/>
                    </a:lnTo>
                    <a:lnTo>
                      <a:pt x="220" y="193"/>
                    </a:lnTo>
                    <a:lnTo>
                      <a:pt x="220" y="192"/>
                    </a:lnTo>
                    <a:lnTo>
                      <a:pt x="222" y="192"/>
                    </a:lnTo>
                    <a:lnTo>
                      <a:pt x="227" y="187"/>
                    </a:lnTo>
                    <a:lnTo>
                      <a:pt x="230" y="183"/>
                    </a:lnTo>
                    <a:lnTo>
                      <a:pt x="232" y="179"/>
                    </a:lnTo>
                    <a:lnTo>
                      <a:pt x="234" y="174"/>
                    </a:lnTo>
                    <a:lnTo>
                      <a:pt x="235" y="171"/>
                    </a:lnTo>
                    <a:lnTo>
                      <a:pt x="236" y="168"/>
                    </a:lnTo>
                    <a:lnTo>
                      <a:pt x="235" y="163"/>
                    </a:lnTo>
                    <a:lnTo>
                      <a:pt x="233" y="158"/>
                    </a:lnTo>
                    <a:lnTo>
                      <a:pt x="231" y="154"/>
                    </a:lnTo>
                    <a:lnTo>
                      <a:pt x="228" y="151"/>
                    </a:lnTo>
                    <a:lnTo>
                      <a:pt x="226" y="150"/>
                    </a:lnTo>
                    <a:lnTo>
                      <a:pt x="222" y="148"/>
                    </a:lnTo>
                    <a:lnTo>
                      <a:pt x="214" y="145"/>
                    </a:lnTo>
                    <a:lnTo>
                      <a:pt x="208" y="142"/>
                    </a:lnTo>
                    <a:lnTo>
                      <a:pt x="206" y="148"/>
                    </a:lnTo>
                    <a:lnTo>
                      <a:pt x="210" y="143"/>
                    </a:lnTo>
                    <a:lnTo>
                      <a:pt x="204" y="139"/>
                    </a:lnTo>
                    <a:lnTo>
                      <a:pt x="200" y="144"/>
                    </a:lnTo>
                    <a:lnTo>
                      <a:pt x="204" y="140"/>
                    </a:lnTo>
                    <a:lnTo>
                      <a:pt x="201" y="136"/>
                    </a:lnTo>
                    <a:lnTo>
                      <a:pt x="197" y="132"/>
                    </a:lnTo>
                    <a:lnTo>
                      <a:pt x="186" y="123"/>
                    </a:lnTo>
                    <a:lnTo>
                      <a:pt x="184" y="122"/>
                    </a:lnTo>
                    <a:lnTo>
                      <a:pt x="171" y="115"/>
                    </a:lnTo>
                    <a:lnTo>
                      <a:pt x="166" y="112"/>
                    </a:lnTo>
                    <a:lnTo>
                      <a:pt x="161" y="111"/>
                    </a:lnTo>
                    <a:lnTo>
                      <a:pt x="159" y="116"/>
                    </a:lnTo>
                    <a:lnTo>
                      <a:pt x="163" y="112"/>
                    </a:lnTo>
                    <a:lnTo>
                      <a:pt x="152" y="100"/>
                    </a:lnTo>
                    <a:lnTo>
                      <a:pt x="139" y="86"/>
                    </a:lnTo>
                    <a:lnTo>
                      <a:pt x="126" y="72"/>
                    </a:lnTo>
                    <a:lnTo>
                      <a:pt x="121" y="66"/>
                    </a:lnTo>
                    <a:lnTo>
                      <a:pt x="116" y="61"/>
                    </a:lnTo>
                    <a:lnTo>
                      <a:pt x="112" y="65"/>
                    </a:lnTo>
                    <a:lnTo>
                      <a:pt x="118" y="63"/>
                    </a:lnTo>
                    <a:lnTo>
                      <a:pt x="113" y="48"/>
                    </a:lnTo>
                    <a:lnTo>
                      <a:pt x="108" y="29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27"/>
                    </a:lnTo>
                    <a:lnTo>
                      <a:pt x="106" y="23"/>
                    </a:lnTo>
                    <a:lnTo>
                      <a:pt x="104" y="20"/>
                    </a:lnTo>
                    <a:lnTo>
                      <a:pt x="104" y="19"/>
                    </a:lnTo>
                    <a:lnTo>
                      <a:pt x="99" y="16"/>
                    </a:lnTo>
                    <a:lnTo>
                      <a:pt x="97" y="15"/>
                    </a:lnTo>
                    <a:lnTo>
                      <a:pt x="91" y="13"/>
                    </a:lnTo>
                    <a:lnTo>
                      <a:pt x="89" y="13"/>
                    </a:lnTo>
                    <a:lnTo>
                      <a:pt x="82" y="12"/>
                    </a:lnTo>
                    <a:lnTo>
                      <a:pt x="76" y="12"/>
                    </a:lnTo>
                    <a:lnTo>
                      <a:pt x="62" y="14"/>
                    </a:lnTo>
                    <a:lnTo>
                      <a:pt x="49" y="14"/>
                    </a:lnTo>
                    <a:lnTo>
                      <a:pt x="48" y="14"/>
                    </a:lnTo>
                    <a:lnTo>
                      <a:pt x="41" y="15"/>
                    </a:lnTo>
                    <a:lnTo>
                      <a:pt x="35" y="1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17" y="18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9" y="21"/>
                    </a:lnTo>
                    <a:lnTo>
                      <a:pt x="11" y="26"/>
                    </a:lnTo>
                    <a:lnTo>
                      <a:pt x="11" y="20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9" y="26"/>
                    </a:lnTo>
                    <a:lnTo>
                      <a:pt x="13" y="30"/>
                    </a:lnTo>
                    <a:lnTo>
                      <a:pt x="15" y="26"/>
                    </a:lnTo>
                    <a:lnTo>
                      <a:pt x="13" y="22"/>
                    </a:lnTo>
                    <a:lnTo>
                      <a:pt x="13" y="3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27" y="2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0" y="12"/>
                    </a:lnTo>
                    <a:lnTo>
                      <a:pt x="17" y="21"/>
                    </a:lnTo>
                    <a:lnTo>
                      <a:pt x="27" y="11"/>
                    </a:lnTo>
                    <a:lnTo>
                      <a:pt x="19" y="2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21" y="11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5" y="22"/>
                    </a:lnTo>
                    <a:lnTo>
                      <a:pt x="3" y="26"/>
                    </a:lnTo>
                    <a:lnTo>
                      <a:pt x="5" y="30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1" y="32"/>
                    </a:lnTo>
                    <a:lnTo>
                      <a:pt x="14" y="32"/>
                    </a:lnTo>
                    <a:lnTo>
                      <a:pt x="15" y="31"/>
                    </a:lnTo>
                    <a:lnTo>
                      <a:pt x="18" y="30"/>
                    </a:lnTo>
                    <a:lnTo>
                      <a:pt x="22" y="29"/>
                    </a:lnTo>
                    <a:lnTo>
                      <a:pt x="19" y="24"/>
                    </a:lnTo>
                    <a:lnTo>
                      <a:pt x="19" y="30"/>
                    </a:lnTo>
                    <a:lnTo>
                      <a:pt x="26" y="29"/>
                    </a:lnTo>
                    <a:lnTo>
                      <a:pt x="35" y="27"/>
                    </a:lnTo>
                    <a:lnTo>
                      <a:pt x="41" y="27"/>
                    </a:lnTo>
                    <a:lnTo>
                      <a:pt x="49" y="26"/>
                    </a:lnTo>
                    <a:lnTo>
                      <a:pt x="48" y="20"/>
                    </a:lnTo>
                    <a:lnTo>
                      <a:pt x="48" y="26"/>
                    </a:lnTo>
                    <a:lnTo>
                      <a:pt x="62" y="26"/>
                    </a:lnTo>
                    <a:lnTo>
                      <a:pt x="76" y="24"/>
                    </a:lnTo>
                    <a:lnTo>
                      <a:pt x="82" y="24"/>
                    </a:lnTo>
                    <a:lnTo>
                      <a:pt x="89" y="25"/>
                    </a:lnTo>
                    <a:lnTo>
                      <a:pt x="89" y="19"/>
                    </a:lnTo>
                    <a:lnTo>
                      <a:pt x="86" y="24"/>
                    </a:lnTo>
                    <a:lnTo>
                      <a:pt x="92" y="26"/>
                    </a:lnTo>
                    <a:lnTo>
                      <a:pt x="95" y="21"/>
                    </a:lnTo>
                    <a:lnTo>
                      <a:pt x="90" y="25"/>
                    </a:lnTo>
                    <a:lnTo>
                      <a:pt x="97" y="29"/>
                    </a:lnTo>
                    <a:lnTo>
                      <a:pt x="100" y="24"/>
                    </a:lnTo>
                    <a:lnTo>
                      <a:pt x="97" y="29"/>
                    </a:lnTo>
                    <a:lnTo>
                      <a:pt x="97" y="32"/>
                    </a:lnTo>
                    <a:lnTo>
                      <a:pt x="102" y="27"/>
                    </a:lnTo>
                    <a:lnTo>
                      <a:pt x="96" y="27"/>
                    </a:lnTo>
                    <a:lnTo>
                      <a:pt x="96" y="30"/>
                    </a:lnTo>
                    <a:lnTo>
                      <a:pt x="97" y="32"/>
                    </a:lnTo>
                    <a:lnTo>
                      <a:pt x="101" y="48"/>
                    </a:lnTo>
                    <a:lnTo>
                      <a:pt x="107" y="67"/>
                    </a:lnTo>
                    <a:lnTo>
                      <a:pt x="108" y="69"/>
                    </a:lnTo>
                    <a:lnTo>
                      <a:pt x="108" y="70"/>
                    </a:lnTo>
                    <a:lnTo>
                      <a:pt x="112" y="75"/>
                    </a:lnTo>
                    <a:lnTo>
                      <a:pt x="117" y="81"/>
                    </a:lnTo>
                    <a:lnTo>
                      <a:pt x="130" y="95"/>
                    </a:lnTo>
                    <a:lnTo>
                      <a:pt x="143" y="109"/>
                    </a:lnTo>
                    <a:lnTo>
                      <a:pt x="156" y="121"/>
                    </a:lnTo>
                    <a:lnTo>
                      <a:pt x="157" y="121"/>
                    </a:lnTo>
                    <a:lnTo>
                      <a:pt x="158" y="122"/>
                    </a:lnTo>
                    <a:lnTo>
                      <a:pt x="161" y="123"/>
                    </a:lnTo>
                    <a:lnTo>
                      <a:pt x="166" y="126"/>
                    </a:lnTo>
                    <a:lnTo>
                      <a:pt x="179" y="133"/>
                    </a:lnTo>
                    <a:lnTo>
                      <a:pt x="181" y="128"/>
                    </a:lnTo>
                    <a:lnTo>
                      <a:pt x="177" y="132"/>
                    </a:lnTo>
                    <a:lnTo>
                      <a:pt x="188" y="141"/>
                    </a:lnTo>
                    <a:lnTo>
                      <a:pt x="192" y="145"/>
                    </a:lnTo>
                    <a:lnTo>
                      <a:pt x="196" y="149"/>
                    </a:lnTo>
                    <a:lnTo>
                      <a:pt x="197" y="149"/>
                    </a:lnTo>
                    <a:lnTo>
                      <a:pt x="201" y="152"/>
                    </a:lnTo>
                    <a:lnTo>
                      <a:pt x="203" y="153"/>
                    </a:lnTo>
                    <a:lnTo>
                      <a:pt x="209" y="156"/>
                    </a:lnTo>
                    <a:lnTo>
                      <a:pt x="217" y="159"/>
                    </a:lnTo>
                    <a:lnTo>
                      <a:pt x="221" y="161"/>
                    </a:lnTo>
                    <a:lnTo>
                      <a:pt x="223" y="155"/>
                    </a:lnTo>
                    <a:lnTo>
                      <a:pt x="219" y="160"/>
                    </a:lnTo>
                    <a:lnTo>
                      <a:pt x="222" y="163"/>
                    </a:lnTo>
                    <a:lnTo>
                      <a:pt x="224" y="167"/>
                    </a:lnTo>
                    <a:lnTo>
                      <a:pt x="229" y="163"/>
                    </a:lnTo>
                    <a:lnTo>
                      <a:pt x="223" y="163"/>
                    </a:lnTo>
                    <a:lnTo>
                      <a:pt x="225" y="170"/>
                    </a:lnTo>
                    <a:lnTo>
                      <a:pt x="230" y="169"/>
                    </a:lnTo>
                    <a:lnTo>
                      <a:pt x="225" y="167"/>
                    </a:lnTo>
                    <a:lnTo>
                      <a:pt x="222" y="174"/>
                    </a:lnTo>
                    <a:lnTo>
                      <a:pt x="228" y="174"/>
                    </a:lnTo>
                    <a:lnTo>
                      <a:pt x="223" y="170"/>
                    </a:lnTo>
                    <a:lnTo>
                      <a:pt x="221" y="174"/>
                    </a:lnTo>
                    <a:lnTo>
                      <a:pt x="218" y="178"/>
                    </a:lnTo>
                    <a:lnTo>
                      <a:pt x="215" y="183"/>
                    </a:lnTo>
                    <a:lnTo>
                      <a:pt x="218" y="187"/>
                    </a:lnTo>
                    <a:lnTo>
                      <a:pt x="216" y="182"/>
                    </a:lnTo>
                    <a:lnTo>
                      <a:pt x="215" y="182"/>
                    </a:lnTo>
                    <a:lnTo>
                      <a:pt x="214" y="182"/>
                    </a:lnTo>
                    <a:lnTo>
                      <a:pt x="209" y="184"/>
                    </a:lnTo>
                    <a:lnTo>
                      <a:pt x="203" y="186"/>
                    </a:lnTo>
                    <a:lnTo>
                      <a:pt x="198" y="188"/>
                    </a:lnTo>
                    <a:lnTo>
                      <a:pt x="192" y="189"/>
                    </a:lnTo>
                    <a:lnTo>
                      <a:pt x="188" y="191"/>
                    </a:lnTo>
                    <a:lnTo>
                      <a:pt x="186" y="191"/>
                    </a:lnTo>
                    <a:lnTo>
                      <a:pt x="188" y="197"/>
                    </a:lnTo>
                    <a:lnTo>
                      <a:pt x="188" y="191"/>
                    </a:lnTo>
                    <a:lnTo>
                      <a:pt x="186" y="191"/>
                    </a:lnTo>
                    <a:lnTo>
                      <a:pt x="184" y="191"/>
                    </a:lnTo>
                    <a:lnTo>
                      <a:pt x="181" y="192"/>
                    </a:lnTo>
                    <a:lnTo>
                      <a:pt x="177" y="192"/>
                    </a:lnTo>
                    <a:lnTo>
                      <a:pt x="170" y="193"/>
                    </a:lnTo>
                    <a:lnTo>
                      <a:pt x="171" y="199"/>
                    </a:lnTo>
                    <a:lnTo>
                      <a:pt x="172" y="193"/>
                    </a:lnTo>
                    <a:lnTo>
                      <a:pt x="155" y="190"/>
                    </a:lnTo>
                    <a:lnTo>
                      <a:pt x="155" y="196"/>
                    </a:lnTo>
                    <a:lnTo>
                      <a:pt x="157" y="191"/>
                    </a:lnTo>
                    <a:lnTo>
                      <a:pt x="142" y="186"/>
                    </a:lnTo>
                    <a:lnTo>
                      <a:pt x="126" y="179"/>
                    </a:lnTo>
                    <a:lnTo>
                      <a:pt x="111" y="171"/>
                    </a:lnTo>
                    <a:lnTo>
                      <a:pt x="83" y="154"/>
                    </a:lnTo>
                    <a:lnTo>
                      <a:pt x="55" y="137"/>
                    </a:lnTo>
                    <a:lnTo>
                      <a:pt x="50" y="134"/>
                    </a:lnTo>
                    <a:lnTo>
                      <a:pt x="44" y="131"/>
                    </a:lnTo>
                    <a:lnTo>
                      <a:pt x="31" y="125"/>
                    </a:lnTo>
                    <a:lnTo>
                      <a:pt x="20" y="117"/>
                    </a:lnTo>
                    <a:lnTo>
                      <a:pt x="17" y="123"/>
                    </a:lnTo>
                    <a:lnTo>
                      <a:pt x="22" y="118"/>
                    </a:lnTo>
                    <a:lnTo>
                      <a:pt x="17" y="114"/>
                    </a:lnTo>
                    <a:lnTo>
                      <a:pt x="14" y="111"/>
                    </a:lnTo>
                    <a:lnTo>
                      <a:pt x="9" y="114"/>
                    </a:lnTo>
                    <a:lnTo>
                      <a:pt x="14" y="111"/>
                    </a:lnTo>
                    <a:lnTo>
                      <a:pt x="11" y="102"/>
                    </a:lnTo>
                    <a:lnTo>
                      <a:pt x="7" y="107"/>
                    </a:lnTo>
                    <a:lnTo>
                      <a:pt x="13" y="107"/>
                    </a:lnTo>
                    <a:lnTo>
                      <a:pt x="12" y="98"/>
                    </a:lnTo>
                    <a:lnTo>
                      <a:pt x="13" y="87"/>
                    </a:lnTo>
                    <a:lnTo>
                      <a:pt x="14" y="77"/>
                    </a:lnTo>
                    <a:lnTo>
                      <a:pt x="16" y="66"/>
                    </a:lnTo>
                    <a:lnTo>
                      <a:pt x="18" y="55"/>
                    </a:lnTo>
                    <a:lnTo>
                      <a:pt x="19" y="46"/>
                    </a:lnTo>
                    <a:lnTo>
                      <a:pt x="19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683" name="Group 69"/>
            <p:cNvGrpSpPr>
              <a:grpSpLocks/>
            </p:cNvGrpSpPr>
            <p:nvPr/>
          </p:nvGrpSpPr>
          <p:grpSpPr bwMode="auto">
            <a:xfrm>
              <a:off x="204" y="519"/>
              <a:ext cx="49" cy="82"/>
              <a:chOff x="204" y="519"/>
              <a:chExt cx="49" cy="82"/>
            </a:xfrm>
          </p:grpSpPr>
          <p:sp>
            <p:nvSpPr>
              <p:cNvPr id="22684" name="Freeform 67"/>
              <p:cNvSpPr>
                <a:spLocks/>
              </p:cNvSpPr>
              <p:nvPr/>
            </p:nvSpPr>
            <p:spPr bwMode="auto">
              <a:xfrm>
                <a:off x="210" y="525"/>
                <a:ext cx="37" cy="70"/>
              </a:xfrm>
              <a:custGeom>
                <a:avLst/>
                <a:gdLst>
                  <a:gd name="T0" fmla="*/ 33 w 37"/>
                  <a:gd name="T1" fmla="*/ 8 h 70"/>
                  <a:gd name="T2" fmla="*/ 29 w 37"/>
                  <a:gd name="T3" fmla="*/ 6 h 70"/>
                  <a:gd name="T4" fmla="*/ 26 w 37"/>
                  <a:gd name="T5" fmla="*/ 3 h 70"/>
                  <a:gd name="T6" fmla="*/ 22 w 37"/>
                  <a:gd name="T7" fmla="*/ 1 h 70"/>
                  <a:gd name="T8" fmla="*/ 21 w 37"/>
                  <a:gd name="T9" fmla="*/ 0 h 70"/>
                  <a:gd name="T10" fmla="*/ 16 w 37"/>
                  <a:gd name="T11" fmla="*/ 0 h 70"/>
                  <a:gd name="T12" fmla="*/ 13 w 37"/>
                  <a:gd name="T13" fmla="*/ 1 h 70"/>
                  <a:gd name="T14" fmla="*/ 10 w 37"/>
                  <a:gd name="T15" fmla="*/ 2 h 70"/>
                  <a:gd name="T16" fmla="*/ 7 w 37"/>
                  <a:gd name="T17" fmla="*/ 5 h 70"/>
                  <a:gd name="T18" fmla="*/ 4 w 37"/>
                  <a:gd name="T19" fmla="*/ 10 h 70"/>
                  <a:gd name="T20" fmla="*/ 3 w 37"/>
                  <a:gd name="T21" fmla="*/ 12 h 70"/>
                  <a:gd name="T22" fmla="*/ 2 w 37"/>
                  <a:gd name="T23" fmla="*/ 13 h 70"/>
                  <a:gd name="T24" fmla="*/ 0 w 37"/>
                  <a:gd name="T25" fmla="*/ 31 h 70"/>
                  <a:gd name="T26" fmla="*/ 0 w 37"/>
                  <a:gd name="T27" fmla="*/ 39 h 70"/>
                  <a:gd name="T28" fmla="*/ 1 w 37"/>
                  <a:gd name="T29" fmla="*/ 47 h 70"/>
                  <a:gd name="T30" fmla="*/ 4 w 37"/>
                  <a:gd name="T31" fmla="*/ 55 h 70"/>
                  <a:gd name="T32" fmla="*/ 8 w 37"/>
                  <a:gd name="T33" fmla="*/ 61 h 70"/>
                  <a:gd name="T34" fmla="*/ 14 w 37"/>
                  <a:gd name="T35" fmla="*/ 66 h 70"/>
                  <a:gd name="T36" fmla="*/ 22 w 37"/>
                  <a:gd name="T37" fmla="*/ 70 h 70"/>
                  <a:gd name="T38" fmla="*/ 29 w 37"/>
                  <a:gd name="T39" fmla="*/ 68 h 70"/>
                  <a:gd name="T40" fmla="*/ 33 w 37"/>
                  <a:gd name="T41" fmla="*/ 64 h 70"/>
                  <a:gd name="T42" fmla="*/ 36 w 37"/>
                  <a:gd name="T43" fmla="*/ 59 h 70"/>
                  <a:gd name="T44" fmla="*/ 37 w 37"/>
                  <a:gd name="T45" fmla="*/ 52 h 70"/>
                  <a:gd name="T46" fmla="*/ 33 w 37"/>
                  <a:gd name="T47" fmla="*/ 8 h 7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"/>
                  <a:gd name="T73" fmla="*/ 0 h 70"/>
                  <a:gd name="T74" fmla="*/ 37 w 37"/>
                  <a:gd name="T75" fmla="*/ 70 h 7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" h="70">
                    <a:moveTo>
                      <a:pt x="33" y="8"/>
                    </a:moveTo>
                    <a:lnTo>
                      <a:pt x="29" y="6"/>
                    </a:lnTo>
                    <a:lnTo>
                      <a:pt x="26" y="3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7" y="5"/>
                    </a:lnTo>
                    <a:lnTo>
                      <a:pt x="4" y="10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1" y="47"/>
                    </a:lnTo>
                    <a:lnTo>
                      <a:pt x="4" y="55"/>
                    </a:lnTo>
                    <a:lnTo>
                      <a:pt x="8" y="61"/>
                    </a:lnTo>
                    <a:lnTo>
                      <a:pt x="14" y="66"/>
                    </a:lnTo>
                    <a:lnTo>
                      <a:pt x="22" y="70"/>
                    </a:lnTo>
                    <a:lnTo>
                      <a:pt x="29" y="68"/>
                    </a:lnTo>
                    <a:lnTo>
                      <a:pt x="33" y="64"/>
                    </a:lnTo>
                    <a:lnTo>
                      <a:pt x="36" y="59"/>
                    </a:lnTo>
                    <a:lnTo>
                      <a:pt x="37" y="52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85" name="Freeform 68"/>
              <p:cNvSpPr>
                <a:spLocks/>
              </p:cNvSpPr>
              <p:nvPr/>
            </p:nvSpPr>
            <p:spPr bwMode="auto">
              <a:xfrm>
                <a:off x="204" y="519"/>
                <a:ext cx="49" cy="82"/>
              </a:xfrm>
              <a:custGeom>
                <a:avLst/>
                <a:gdLst>
                  <a:gd name="T0" fmla="*/ 43 w 49"/>
                  <a:gd name="T1" fmla="*/ 9 h 82"/>
                  <a:gd name="T2" fmla="*/ 38 w 49"/>
                  <a:gd name="T3" fmla="*/ 6 h 82"/>
                  <a:gd name="T4" fmla="*/ 31 w 49"/>
                  <a:gd name="T5" fmla="*/ 1 h 82"/>
                  <a:gd name="T6" fmla="*/ 29 w 49"/>
                  <a:gd name="T7" fmla="*/ 1 h 82"/>
                  <a:gd name="T8" fmla="*/ 27 w 49"/>
                  <a:gd name="T9" fmla="*/ 0 h 82"/>
                  <a:gd name="T10" fmla="*/ 19 w 49"/>
                  <a:gd name="T11" fmla="*/ 1 h 82"/>
                  <a:gd name="T12" fmla="*/ 14 w 49"/>
                  <a:gd name="T13" fmla="*/ 2 h 82"/>
                  <a:gd name="T14" fmla="*/ 9 w 49"/>
                  <a:gd name="T15" fmla="*/ 7 h 82"/>
                  <a:gd name="T16" fmla="*/ 4 w 49"/>
                  <a:gd name="T17" fmla="*/ 14 h 82"/>
                  <a:gd name="T18" fmla="*/ 3 w 49"/>
                  <a:gd name="T19" fmla="*/ 18 h 82"/>
                  <a:gd name="T20" fmla="*/ 0 w 49"/>
                  <a:gd name="T21" fmla="*/ 45 h 82"/>
                  <a:gd name="T22" fmla="*/ 4 w 49"/>
                  <a:gd name="T23" fmla="*/ 61 h 82"/>
                  <a:gd name="T24" fmla="*/ 10 w 49"/>
                  <a:gd name="T25" fmla="*/ 71 h 82"/>
                  <a:gd name="T26" fmla="*/ 18 w 49"/>
                  <a:gd name="T27" fmla="*/ 78 h 82"/>
                  <a:gd name="T28" fmla="*/ 28 w 49"/>
                  <a:gd name="T29" fmla="*/ 82 h 82"/>
                  <a:gd name="T30" fmla="*/ 35 w 49"/>
                  <a:gd name="T31" fmla="*/ 80 h 82"/>
                  <a:gd name="T32" fmla="*/ 39 w 49"/>
                  <a:gd name="T33" fmla="*/ 78 h 82"/>
                  <a:gd name="T34" fmla="*/ 47 w 49"/>
                  <a:gd name="T35" fmla="*/ 70 h 82"/>
                  <a:gd name="T36" fmla="*/ 49 w 49"/>
                  <a:gd name="T37" fmla="*/ 58 h 82"/>
                  <a:gd name="T38" fmla="*/ 36 w 49"/>
                  <a:gd name="T39" fmla="*/ 65 h 82"/>
                  <a:gd name="T40" fmla="*/ 38 w 49"/>
                  <a:gd name="T41" fmla="*/ 61 h 82"/>
                  <a:gd name="T42" fmla="*/ 30 w 49"/>
                  <a:gd name="T43" fmla="*/ 69 h 82"/>
                  <a:gd name="T44" fmla="*/ 35 w 49"/>
                  <a:gd name="T45" fmla="*/ 74 h 82"/>
                  <a:gd name="T46" fmla="*/ 27 w 49"/>
                  <a:gd name="T47" fmla="*/ 70 h 82"/>
                  <a:gd name="T48" fmla="*/ 30 w 49"/>
                  <a:gd name="T49" fmla="*/ 71 h 82"/>
                  <a:gd name="T50" fmla="*/ 20 w 49"/>
                  <a:gd name="T51" fmla="*/ 72 h 82"/>
                  <a:gd name="T52" fmla="*/ 19 w 49"/>
                  <a:gd name="T53" fmla="*/ 62 h 82"/>
                  <a:gd name="T54" fmla="*/ 10 w 49"/>
                  <a:gd name="T55" fmla="*/ 61 h 82"/>
                  <a:gd name="T56" fmla="*/ 13 w 49"/>
                  <a:gd name="T57" fmla="*/ 53 h 82"/>
                  <a:gd name="T58" fmla="*/ 12 w 49"/>
                  <a:gd name="T59" fmla="*/ 37 h 82"/>
                  <a:gd name="T60" fmla="*/ 8 w 49"/>
                  <a:gd name="T61" fmla="*/ 19 h 82"/>
                  <a:gd name="T62" fmla="*/ 13 w 49"/>
                  <a:gd name="T63" fmla="*/ 23 h 82"/>
                  <a:gd name="T64" fmla="*/ 17 w 49"/>
                  <a:gd name="T65" fmla="*/ 16 h 82"/>
                  <a:gd name="T66" fmla="*/ 16 w 49"/>
                  <a:gd name="T67" fmla="*/ 8 h 82"/>
                  <a:gd name="T68" fmla="*/ 21 w 49"/>
                  <a:gd name="T69" fmla="*/ 12 h 82"/>
                  <a:gd name="T70" fmla="*/ 19 w 49"/>
                  <a:gd name="T71" fmla="*/ 13 h 82"/>
                  <a:gd name="T72" fmla="*/ 28 w 49"/>
                  <a:gd name="T73" fmla="*/ 12 h 82"/>
                  <a:gd name="T74" fmla="*/ 24 w 49"/>
                  <a:gd name="T75" fmla="*/ 11 h 82"/>
                  <a:gd name="T76" fmla="*/ 29 w 49"/>
                  <a:gd name="T77" fmla="*/ 14 h 82"/>
                  <a:gd name="T78" fmla="*/ 35 w 49"/>
                  <a:gd name="T79" fmla="*/ 12 h 82"/>
                  <a:gd name="T80" fmla="*/ 36 w 49"/>
                  <a:gd name="T81" fmla="*/ 19 h 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9"/>
                  <a:gd name="T124" fmla="*/ 0 h 82"/>
                  <a:gd name="T125" fmla="*/ 49 w 49"/>
                  <a:gd name="T126" fmla="*/ 82 h 8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9" h="82">
                    <a:moveTo>
                      <a:pt x="36" y="19"/>
                    </a:moveTo>
                    <a:lnTo>
                      <a:pt x="43" y="9"/>
                    </a:lnTo>
                    <a:lnTo>
                      <a:pt x="40" y="7"/>
                    </a:lnTo>
                    <a:lnTo>
                      <a:pt x="38" y="6"/>
                    </a:lnTo>
                    <a:lnTo>
                      <a:pt x="34" y="3"/>
                    </a:lnTo>
                    <a:lnTo>
                      <a:pt x="31" y="1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9" y="7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3" y="18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1" y="53"/>
                    </a:lnTo>
                    <a:lnTo>
                      <a:pt x="4" y="61"/>
                    </a:lnTo>
                    <a:lnTo>
                      <a:pt x="5" y="65"/>
                    </a:lnTo>
                    <a:lnTo>
                      <a:pt x="10" y="71"/>
                    </a:lnTo>
                    <a:lnTo>
                      <a:pt x="16" y="77"/>
                    </a:lnTo>
                    <a:lnTo>
                      <a:pt x="18" y="78"/>
                    </a:lnTo>
                    <a:lnTo>
                      <a:pt x="26" y="82"/>
                    </a:lnTo>
                    <a:lnTo>
                      <a:pt x="28" y="82"/>
                    </a:lnTo>
                    <a:lnTo>
                      <a:pt x="29" y="82"/>
                    </a:lnTo>
                    <a:lnTo>
                      <a:pt x="35" y="80"/>
                    </a:lnTo>
                    <a:lnTo>
                      <a:pt x="37" y="79"/>
                    </a:lnTo>
                    <a:lnTo>
                      <a:pt x="39" y="78"/>
                    </a:lnTo>
                    <a:lnTo>
                      <a:pt x="44" y="75"/>
                    </a:lnTo>
                    <a:lnTo>
                      <a:pt x="47" y="70"/>
                    </a:lnTo>
                    <a:lnTo>
                      <a:pt x="48" y="65"/>
                    </a:lnTo>
                    <a:lnTo>
                      <a:pt x="49" y="58"/>
                    </a:lnTo>
                    <a:lnTo>
                      <a:pt x="37" y="58"/>
                    </a:lnTo>
                    <a:lnTo>
                      <a:pt x="36" y="65"/>
                    </a:lnTo>
                    <a:lnTo>
                      <a:pt x="42" y="65"/>
                    </a:lnTo>
                    <a:lnTo>
                      <a:pt x="38" y="61"/>
                    </a:lnTo>
                    <a:lnTo>
                      <a:pt x="35" y="66"/>
                    </a:lnTo>
                    <a:lnTo>
                      <a:pt x="30" y="69"/>
                    </a:lnTo>
                    <a:lnTo>
                      <a:pt x="32" y="68"/>
                    </a:lnTo>
                    <a:lnTo>
                      <a:pt x="35" y="74"/>
                    </a:lnTo>
                    <a:lnTo>
                      <a:pt x="35" y="68"/>
                    </a:lnTo>
                    <a:lnTo>
                      <a:pt x="27" y="70"/>
                    </a:lnTo>
                    <a:lnTo>
                      <a:pt x="28" y="76"/>
                    </a:lnTo>
                    <a:lnTo>
                      <a:pt x="30" y="71"/>
                    </a:lnTo>
                    <a:lnTo>
                      <a:pt x="23" y="67"/>
                    </a:lnTo>
                    <a:lnTo>
                      <a:pt x="20" y="72"/>
                    </a:lnTo>
                    <a:lnTo>
                      <a:pt x="25" y="68"/>
                    </a:lnTo>
                    <a:lnTo>
                      <a:pt x="19" y="62"/>
                    </a:lnTo>
                    <a:lnTo>
                      <a:pt x="14" y="56"/>
                    </a:lnTo>
                    <a:lnTo>
                      <a:pt x="10" y="61"/>
                    </a:lnTo>
                    <a:lnTo>
                      <a:pt x="16" y="61"/>
                    </a:lnTo>
                    <a:lnTo>
                      <a:pt x="13" y="53"/>
                    </a:lnTo>
                    <a:lnTo>
                      <a:pt x="12" y="45"/>
                    </a:lnTo>
                    <a:lnTo>
                      <a:pt x="12" y="37"/>
                    </a:lnTo>
                    <a:lnTo>
                      <a:pt x="14" y="20"/>
                    </a:lnTo>
                    <a:lnTo>
                      <a:pt x="8" y="19"/>
                    </a:lnTo>
                    <a:lnTo>
                      <a:pt x="13" y="23"/>
                    </a:lnTo>
                    <a:lnTo>
                      <a:pt x="14" y="21"/>
                    </a:lnTo>
                    <a:lnTo>
                      <a:pt x="17" y="16"/>
                    </a:lnTo>
                    <a:lnTo>
                      <a:pt x="21" y="12"/>
                    </a:lnTo>
                    <a:lnTo>
                      <a:pt x="16" y="8"/>
                    </a:lnTo>
                    <a:lnTo>
                      <a:pt x="19" y="13"/>
                    </a:lnTo>
                    <a:lnTo>
                      <a:pt x="21" y="12"/>
                    </a:lnTo>
                    <a:lnTo>
                      <a:pt x="19" y="7"/>
                    </a:lnTo>
                    <a:lnTo>
                      <a:pt x="19" y="13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27" y="6"/>
                    </a:lnTo>
                    <a:lnTo>
                      <a:pt x="24" y="11"/>
                    </a:lnTo>
                    <a:lnTo>
                      <a:pt x="26" y="12"/>
                    </a:lnTo>
                    <a:lnTo>
                      <a:pt x="29" y="14"/>
                    </a:lnTo>
                    <a:lnTo>
                      <a:pt x="33" y="17"/>
                    </a:lnTo>
                    <a:lnTo>
                      <a:pt x="35" y="12"/>
                    </a:lnTo>
                    <a:lnTo>
                      <a:pt x="31" y="16"/>
                    </a:lnTo>
                    <a:lnTo>
                      <a:pt x="36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457200" y="1066800"/>
            <a:ext cx="1212850" cy="1323975"/>
            <a:chOff x="1432" y="1131"/>
            <a:chExt cx="723" cy="834"/>
          </a:xfrm>
        </p:grpSpPr>
        <p:sp>
          <p:nvSpPr>
            <p:cNvPr id="22650" name="Freeform 72"/>
            <p:cNvSpPr>
              <a:spLocks/>
            </p:cNvSpPr>
            <p:nvPr/>
          </p:nvSpPr>
          <p:spPr bwMode="auto">
            <a:xfrm>
              <a:off x="1432" y="1131"/>
              <a:ext cx="528" cy="834"/>
            </a:xfrm>
            <a:custGeom>
              <a:avLst/>
              <a:gdLst>
                <a:gd name="T0" fmla="*/ 6 w 528"/>
                <a:gd name="T1" fmla="*/ 6 h 834"/>
                <a:gd name="T2" fmla="*/ 528 w 528"/>
                <a:gd name="T3" fmla="*/ 0 h 834"/>
                <a:gd name="T4" fmla="*/ 528 w 528"/>
                <a:gd name="T5" fmla="*/ 822 h 834"/>
                <a:gd name="T6" fmla="*/ 0 w 528"/>
                <a:gd name="T7" fmla="*/ 834 h 834"/>
                <a:gd name="T8" fmla="*/ 6 w 528"/>
                <a:gd name="T9" fmla="*/ 6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834"/>
                <a:gd name="T17" fmla="*/ 528 w 528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834">
                  <a:moveTo>
                    <a:pt x="6" y="6"/>
                  </a:moveTo>
                  <a:lnTo>
                    <a:pt x="528" y="0"/>
                  </a:lnTo>
                  <a:lnTo>
                    <a:pt x="528" y="822"/>
                  </a:lnTo>
                  <a:lnTo>
                    <a:pt x="0" y="834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51" name="Rectangle 73"/>
            <p:cNvSpPr>
              <a:spLocks noChangeArrowheads="1"/>
            </p:cNvSpPr>
            <p:nvPr/>
          </p:nvSpPr>
          <p:spPr bwMode="auto">
            <a:xfrm>
              <a:off x="1446" y="1162"/>
              <a:ext cx="52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2652" name="Rectangle 74"/>
            <p:cNvSpPr>
              <a:spLocks noChangeArrowheads="1"/>
            </p:cNvSpPr>
            <p:nvPr/>
          </p:nvSpPr>
          <p:spPr bwMode="auto">
            <a:xfrm>
              <a:off x="1504" y="1199"/>
              <a:ext cx="41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KAKKU</a:t>
              </a:r>
              <a:r>
                <a:rPr lang="fi-FI" sz="1400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 sz="2200" b="1"/>
            </a:p>
          </p:txBody>
        </p:sp>
        <p:sp>
          <p:nvSpPr>
            <p:cNvPr id="22653" name="Freeform 75"/>
            <p:cNvSpPr>
              <a:spLocks/>
            </p:cNvSpPr>
            <p:nvPr/>
          </p:nvSpPr>
          <p:spPr bwMode="auto">
            <a:xfrm>
              <a:off x="1528" y="1419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54" name="Freeform 76"/>
            <p:cNvSpPr>
              <a:spLocks/>
            </p:cNvSpPr>
            <p:nvPr/>
          </p:nvSpPr>
          <p:spPr bwMode="auto">
            <a:xfrm>
              <a:off x="1522" y="1509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55" name="Freeform 77"/>
            <p:cNvSpPr>
              <a:spLocks/>
            </p:cNvSpPr>
            <p:nvPr/>
          </p:nvSpPr>
          <p:spPr bwMode="auto">
            <a:xfrm>
              <a:off x="1520" y="1591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56" name="Freeform 78"/>
            <p:cNvSpPr>
              <a:spLocks/>
            </p:cNvSpPr>
            <p:nvPr/>
          </p:nvSpPr>
          <p:spPr bwMode="auto">
            <a:xfrm>
              <a:off x="1672" y="1431"/>
              <a:ext cx="414" cy="270"/>
            </a:xfrm>
            <a:custGeom>
              <a:avLst/>
              <a:gdLst>
                <a:gd name="T0" fmla="*/ 0 w 414"/>
                <a:gd name="T1" fmla="*/ 228 h 270"/>
                <a:gd name="T2" fmla="*/ 390 w 414"/>
                <a:gd name="T3" fmla="*/ 0 h 270"/>
                <a:gd name="T4" fmla="*/ 414 w 414"/>
                <a:gd name="T5" fmla="*/ 42 h 270"/>
                <a:gd name="T6" fmla="*/ 6 w 414"/>
                <a:gd name="T7" fmla="*/ 270 h 270"/>
                <a:gd name="T8" fmla="*/ 0 w 414"/>
                <a:gd name="T9" fmla="*/ 228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270"/>
                <a:gd name="T17" fmla="*/ 414 w 414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270">
                  <a:moveTo>
                    <a:pt x="0" y="228"/>
                  </a:moveTo>
                  <a:lnTo>
                    <a:pt x="390" y="0"/>
                  </a:lnTo>
                  <a:lnTo>
                    <a:pt x="414" y="42"/>
                  </a:lnTo>
                  <a:lnTo>
                    <a:pt x="6" y="27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3333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57" name="Freeform 79"/>
            <p:cNvSpPr>
              <a:spLocks/>
            </p:cNvSpPr>
            <p:nvPr/>
          </p:nvSpPr>
          <p:spPr bwMode="auto">
            <a:xfrm>
              <a:off x="1620" y="1657"/>
              <a:ext cx="59" cy="44"/>
            </a:xfrm>
            <a:custGeom>
              <a:avLst/>
              <a:gdLst>
                <a:gd name="T0" fmla="*/ 48 w 59"/>
                <a:gd name="T1" fmla="*/ 0 h 44"/>
                <a:gd name="T2" fmla="*/ 42 w 59"/>
                <a:gd name="T3" fmla="*/ 8 h 44"/>
                <a:gd name="T4" fmla="*/ 37 w 59"/>
                <a:gd name="T5" fmla="*/ 14 h 44"/>
                <a:gd name="T6" fmla="*/ 30 w 59"/>
                <a:gd name="T7" fmla="*/ 19 h 44"/>
                <a:gd name="T8" fmla="*/ 22 w 59"/>
                <a:gd name="T9" fmla="*/ 24 h 44"/>
                <a:gd name="T10" fmla="*/ 18 w 59"/>
                <a:gd name="T11" fmla="*/ 27 h 44"/>
                <a:gd name="T12" fmla="*/ 15 w 59"/>
                <a:gd name="T13" fmla="*/ 29 h 44"/>
                <a:gd name="T14" fmla="*/ 11 w 59"/>
                <a:gd name="T15" fmla="*/ 31 h 44"/>
                <a:gd name="T16" fmla="*/ 10 w 59"/>
                <a:gd name="T17" fmla="*/ 32 h 44"/>
                <a:gd name="T18" fmla="*/ 8 w 59"/>
                <a:gd name="T19" fmla="*/ 35 h 44"/>
                <a:gd name="T20" fmla="*/ 6 w 59"/>
                <a:gd name="T21" fmla="*/ 38 h 44"/>
                <a:gd name="T22" fmla="*/ 4 w 59"/>
                <a:gd name="T23" fmla="*/ 39 h 44"/>
                <a:gd name="T24" fmla="*/ 2 w 59"/>
                <a:gd name="T25" fmla="*/ 39 h 44"/>
                <a:gd name="T26" fmla="*/ 0 w 59"/>
                <a:gd name="T27" fmla="*/ 39 h 44"/>
                <a:gd name="T28" fmla="*/ 0 w 59"/>
                <a:gd name="T29" fmla="*/ 40 h 44"/>
                <a:gd name="T30" fmla="*/ 3 w 59"/>
                <a:gd name="T31" fmla="*/ 42 h 44"/>
                <a:gd name="T32" fmla="*/ 7 w 59"/>
                <a:gd name="T33" fmla="*/ 43 h 44"/>
                <a:gd name="T34" fmla="*/ 11 w 59"/>
                <a:gd name="T35" fmla="*/ 44 h 44"/>
                <a:gd name="T36" fmla="*/ 12 w 59"/>
                <a:gd name="T37" fmla="*/ 44 h 44"/>
                <a:gd name="T38" fmla="*/ 23 w 59"/>
                <a:gd name="T39" fmla="*/ 44 h 44"/>
                <a:gd name="T40" fmla="*/ 35 w 59"/>
                <a:gd name="T41" fmla="*/ 44 h 44"/>
                <a:gd name="T42" fmla="*/ 47 w 59"/>
                <a:gd name="T43" fmla="*/ 43 h 44"/>
                <a:gd name="T44" fmla="*/ 58 w 59"/>
                <a:gd name="T45" fmla="*/ 42 h 44"/>
                <a:gd name="T46" fmla="*/ 59 w 59"/>
                <a:gd name="T47" fmla="*/ 40 h 44"/>
                <a:gd name="T48" fmla="*/ 59 w 59"/>
                <a:gd name="T49" fmla="*/ 36 h 44"/>
                <a:gd name="T50" fmla="*/ 57 w 59"/>
                <a:gd name="T51" fmla="*/ 30 h 44"/>
                <a:gd name="T52" fmla="*/ 55 w 59"/>
                <a:gd name="T53" fmla="*/ 24 h 44"/>
                <a:gd name="T54" fmla="*/ 53 w 59"/>
                <a:gd name="T55" fmla="*/ 17 h 44"/>
                <a:gd name="T56" fmla="*/ 51 w 59"/>
                <a:gd name="T57" fmla="*/ 10 h 44"/>
                <a:gd name="T58" fmla="*/ 49 w 59"/>
                <a:gd name="T59" fmla="*/ 4 h 44"/>
                <a:gd name="T60" fmla="*/ 48 w 59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9"/>
                <a:gd name="T94" fmla="*/ 0 h 44"/>
                <a:gd name="T95" fmla="*/ 59 w 59"/>
                <a:gd name="T96" fmla="*/ 44 h 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9" h="44">
                  <a:moveTo>
                    <a:pt x="48" y="0"/>
                  </a:moveTo>
                  <a:lnTo>
                    <a:pt x="42" y="8"/>
                  </a:lnTo>
                  <a:lnTo>
                    <a:pt x="37" y="14"/>
                  </a:lnTo>
                  <a:lnTo>
                    <a:pt x="30" y="19"/>
                  </a:lnTo>
                  <a:lnTo>
                    <a:pt x="22" y="24"/>
                  </a:lnTo>
                  <a:lnTo>
                    <a:pt x="18" y="27"/>
                  </a:lnTo>
                  <a:lnTo>
                    <a:pt x="15" y="29"/>
                  </a:lnTo>
                  <a:lnTo>
                    <a:pt x="11" y="31"/>
                  </a:lnTo>
                  <a:lnTo>
                    <a:pt x="10" y="32"/>
                  </a:lnTo>
                  <a:lnTo>
                    <a:pt x="8" y="35"/>
                  </a:lnTo>
                  <a:lnTo>
                    <a:pt x="6" y="38"/>
                  </a:lnTo>
                  <a:lnTo>
                    <a:pt x="4" y="39"/>
                  </a:lnTo>
                  <a:lnTo>
                    <a:pt x="2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3" y="42"/>
                  </a:lnTo>
                  <a:lnTo>
                    <a:pt x="7" y="43"/>
                  </a:lnTo>
                  <a:lnTo>
                    <a:pt x="11" y="44"/>
                  </a:lnTo>
                  <a:lnTo>
                    <a:pt x="12" y="44"/>
                  </a:lnTo>
                  <a:lnTo>
                    <a:pt x="23" y="44"/>
                  </a:lnTo>
                  <a:lnTo>
                    <a:pt x="35" y="44"/>
                  </a:lnTo>
                  <a:lnTo>
                    <a:pt x="47" y="43"/>
                  </a:lnTo>
                  <a:lnTo>
                    <a:pt x="58" y="42"/>
                  </a:lnTo>
                  <a:lnTo>
                    <a:pt x="59" y="40"/>
                  </a:lnTo>
                  <a:lnTo>
                    <a:pt x="59" y="36"/>
                  </a:lnTo>
                  <a:lnTo>
                    <a:pt x="57" y="30"/>
                  </a:lnTo>
                  <a:lnTo>
                    <a:pt x="55" y="24"/>
                  </a:lnTo>
                  <a:lnTo>
                    <a:pt x="53" y="17"/>
                  </a:lnTo>
                  <a:lnTo>
                    <a:pt x="51" y="10"/>
                  </a:lnTo>
                  <a:lnTo>
                    <a:pt x="49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58" name="Freeform 80"/>
            <p:cNvSpPr>
              <a:spLocks/>
            </p:cNvSpPr>
            <p:nvPr/>
          </p:nvSpPr>
          <p:spPr bwMode="auto">
            <a:xfrm>
              <a:off x="1990" y="1391"/>
              <a:ext cx="165" cy="157"/>
            </a:xfrm>
            <a:custGeom>
              <a:avLst/>
              <a:gdLst>
                <a:gd name="T0" fmla="*/ 45 w 165"/>
                <a:gd name="T1" fmla="*/ 57 h 157"/>
                <a:gd name="T2" fmla="*/ 58 w 165"/>
                <a:gd name="T3" fmla="*/ 78 h 157"/>
                <a:gd name="T4" fmla="*/ 70 w 165"/>
                <a:gd name="T5" fmla="*/ 106 h 157"/>
                <a:gd name="T6" fmla="*/ 63 w 165"/>
                <a:gd name="T7" fmla="*/ 114 h 157"/>
                <a:gd name="T8" fmla="*/ 54 w 165"/>
                <a:gd name="T9" fmla="*/ 118 h 157"/>
                <a:gd name="T10" fmla="*/ 36 w 165"/>
                <a:gd name="T11" fmla="*/ 132 h 157"/>
                <a:gd name="T12" fmla="*/ 18 w 165"/>
                <a:gd name="T13" fmla="*/ 144 h 157"/>
                <a:gd name="T14" fmla="*/ 7 w 165"/>
                <a:gd name="T15" fmla="*/ 152 h 157"/>
                <a:gd name="T16" fmla="*/ 1 w 165"/>
                <a:gd name="T17" fmla="*/ 156 h 157"/>
                <a:gd name="T18" fmla="*/ 8 w 165"/>
                <a:gd name="T19" fmla="*/ 157 h 157"/>
                <a:gd name="T20" fmla="*/ 25 w 165"/>
                <a:gd name="T21" fmla="*/ 152 h 157"/>
                <a:gd name="T22" fmla="*/ 50 w 165"/>
                <a:gd name="T23" fmla="*/ 136 h 157"/>
                <a:gd name="T24" fmla="*/ 66 w 165"/>
                <a:gd name="T25" fmla="*/ 128 h 157"/>
                <a:gd name="T26" fmla="*/ 83 w 165"/>
                <a:gd name="T27" fmla="*/ 120 h 157"/>
                <a:gd name="T28" fmla="*/ 91 w 165"/>
                <a:gd name="T29" fmla="*/ 116 h 157"/>
                <a:gd name="T30" fmla="*/ 94 w 165"/>
                <a:gd name="T31" fmla="*/ 114 h 157"/>
                <a:gd name="T32" fmla="*/ 99 w 165"/>
                <a:gd name="T33" fmla="*/ 103 h 157"/>
                <a:gd name="T34" fmla="*/ 100 w 165"/>
                <a:gd name="T35" fmla="*/ 96 h 157"/>
                <a:gd name="T36" fmla="*/ 102 w 165"/>
                <a:gd name="T37" fmla="*/ 90 h 157"/>
                <a:gd name="T38" fmla="*/ 110 w 165"/>
                <a:gd name="T39" fmla="*/ 82 h 157"/>
                <a:gd name="T40" fmla="*/ 120 w 165"/>
                <a:gd name="T41" fmla="*/ 73 h 157"/>
                <a:gd name="T42" fmla="*/ 136 w 165"/>
                <a:gd name="T43" fmla="*/ 60 h 157"/>
                <a:gd name="T44" fmla="*/ 153 w 165"/>
                <a:gd name="T45" fmla="*/ 48 h 157"/>
                <a:gd name="T46" fmla="*/ 164 w 165"/>
                <a:gd name="T47" fmla="*/ 40 h 157"/>
                <a:gd name="T48" fmla="*/ 164 w 165"/>
                <a:gd name="T49" fmla="*/ 30 h 157"/>
                <a:gd name="T50" fmla="*/ 159 w 165"/>
                <a:gd name="T51" fmla="*/ 18 h 157"/>
                <a:gd name="T52" fmla="*/ 151 w 165"/>
                <a:gd name="T53" fmla="*/ 7 h 157"/>
                <a:gd name="T54" fmla="*/ 144 w 165"/>
                <a:gd name="T55" fmla="*/ 0 h 157"/>
                <a:gd name="T56" fmla="*/ 136 w 165"/>
                <a:gd name="T57" fmla="*/ 3 h 157"/>
                <a:gd name="T58" fmla="*/ 126 w 165"/>
                <a:gd name="T59" fmla="*/ 9 h 157"/>
                <a:gd name="T60" fmla="*/ 118 w 165"/>
                <a:gd name="T61" fmla="*/ 12 h 157"/>
                <a:gd name="T62" fmla="*/ 94 w 165"/>
                <a:gd name="T63" fmla="*/ 24 h 157"/>
                <a:gd name="T64" fmla="*/ 82 w 165"/>
                <a:gd name="T65" fmla="*/ 34 h 157"/>
                <a:gd name="T66" fmla="*/ 55 w 165"/>
                <a:gd name="T67" fmla="*/ 47 h 1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5"/>
                <a:gd name="T103" fmla="*/ 0 h 157"/>
                <a:gd name="T104" fmla="*/ 165 w 165"/>
                <a:gd name="T105" fmla="*/ 157 h 15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5" h="157">
                  <a:moveTo>
                    <a:pt x="40" y="52"/>
                  </a:moveTo>
                  <a:lnTo>
                    <a:pt x="45" y="57"/>
                  </a:lnTo>
                  <a:lnTo>
                    <a:pt x="49" y="63"/>
                  </a:lnTo>
                  <a:lnTo>
                    <a:pt x="58" y="78"/>
                  </a:lnTo>
                  <a:lnTo>
                    <a:pt x="65" y="93"/>
                  </a:lnTo>
                  <a:lnTo>
                    <a:pt x="70" y="106"/>
                  </a:lnTo>
                  <a:lnTo>
                    <a:pt x="67" y="110"/>
                  </a:lnTo>
                  <a:lnTo>
                    <a:pt x="63" y="114"/>
                  </a:lnTo>
                  <a:lnTo>
                    <a:pt x="59" y="116"/>
                  </a:lnTo>
                  <a:lnTo>
                    <a:pt x="54" y="118"/>
                  </a:lnTo>
                  <a:lnTo>
                    <a:pt x="46" y="125"/>
                  </a:lnTo>
                  <a:lnTo>
                    <a:pt x="36" y="132"/>
                  </a:lnTo>
                  <a:lnTo>
                    <a:pt x="27" y="138"/>
                  </a:lnTo>
                  <a:lnTo>
                    <a:pt x="18" y="144"/>
                  </a:lnTo>
                  <a:lnTo>
                    <a:pt x="13" y="148"/>
                  </a:lnTo>
                  <a:lnTo>
                    <a:pt x="7" y="152"/>
                  </a:lnTo>
                  <a:lnTo>
                    <a:pt x="2" y="155"/>
                  </a:lnTo>
                  <a:lnTo>
                    <a:pt x="1" y="156"/>
                  </a:lnTo>
                  <a:lnTo>
                    <a:pt x="0" y="156"/>
                  </a:lnTo>
                  <a:lnTo>
                    <a:pt x="8" y="157"/>
                  </a:lnTo>
                  <a:lnTo>
                    <a:pt x="16" y="156"/>
                  </a:lnTo>
                  <a:lnTo>
                    <a:pt x="25" y="152"/>
                  </a:lnTo>
                  <a:lnTo>
                    <a:pt x="33" y="147"/>
                  </a:lnTo>
                  <a:lnTo>
                    <a:pt x="50" y="136"/>
                  </a:lnTo>
                  <a:lnTo>
                    <a:pt x="58" y="132"/>
                  </a:lnTo>
                  <a:lnTo>
                    <a:pt x="66" y="128"/>
                  </a:lnTo>
                  <a:lnTo>
                    <a:pt x="74" y="125"/>
                  </a:lnTo>
                  <a:lnTo>
                    <a:pt x="83" y="120"/>
                  </a:lnTo>
                  <a:lnTo>
                    <a:pt x="88" y="118"/>
                  </a:lnTo>
                  <a:lnTo>
                    <a:pt x="91" y="116"/>
                  </a:lnTo>
                  <a:lnTo>
                    <a:pt x="93" y="115"/>
                  </a:lnTo>
                  <a:lnTo>
                    <a:pt x="94" y="114"/>
                  </a:lnTo>
                  <a:lnTo>
                    <a:pt x="97" y="108"/>
                  </a:lnTo>
                  <a:lnTo>
                    <a:pt x="99" y="103"/>
                  </a:lnTo>
                  <a:lnTo>
                    <a:pt x="100" y="99"/>
                  </a:lnTo>
                  <a:lnTo>
                    <a:pt x="100" y="96"/>
                  </a:lnTo>
                  <a:lnTo>
                    <a:pt x="100" y="93"/>
                  </a:lnTo>
                  <a:lnTo>
                    <a:pt x="102" y="90"/>
                  </a:lnTo>
                  <a:lnTo>
                    <a:pt x="105" y="86"/>
                  </a:lnTo>
                  <a:lnTo>
                    <a:pt x="110" y="82"/>
                  </a:lnTo>
                  <a:lnTo>
                    <a:pt x="114" y="78"/>
                  </a:lnTo>
                  <a:lnTo>
                    <a:pt x="120" y="73"/>
                  </a:lnTo>
                  <a:lnTo>
                    <a:pt x="127" y="66"/>
                  </a:lnTo>
                  <a:lnTo>
                    <a:pt x="136" y="60"/>
                  </a:lnTo>
                  <a:lnTo>
                    <a:pt x="145" y="54"/>
                  </a:lnTo>
                  <a:lnTo>
                    <a:pt x="153" y="48"/>
                  </a:lnTo>
                  <a:lnTo>
                    <a:pt x="159" y="43"/>
                  </a:lnTo>
                  <a:lnTo>
                    <a:pt x="164" y="40"/>
                  </a:lnTo>
                  <a:lnTo>
                    <a:pt x="165" y="35"/>
                  </a:lnTo>
                  <a:lnTo>
                    <a:pt x="164" y="30"/>
                  </a:lnTo>
                  <a:lnTo>
                    <a:pt x="162" y="24"/>
                  </a:lnTo>
                  <a:lnTo>
                    <a:pt x="159" y="18"/>
                  </a:lnTo>
                  <a:lnTo>
                    <a:pt x="155" y="12"/>
                  </a:lnTo>
                  <a:lnTo>
                    <a:pt x="151" y="7"/>
                  </a:lnTo>
                  <a:lnTo>
                    <a:pt x="147" y="3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6" y="3"/>
                  </a:lnTo>
                  <a:lnTo>
                    <a:pt x="131" y="6"/>
                  </a:lnTo>
                  <a:lnTo>
                    <a:pt x="126" y="9"/>
                  </a:lnTo>
                  <a:lnTo>
                    <a:pt x="123" y="10"/>
                  </a:lnTo>
                  <a:lnTo>
                    <a:pt x="118" y="12"/>
                  </a:lnTo>
                  <a:lnTo>
                    <a:pt x="106" y="19"/>
                  </a:lnTo>
                  <a:lnTo>
                    <a:pt x="94" y="24"/>
                  </a:lnTo>
                  <a:lnTo>
                    <a:pt x="88" y="30"/>
                  </a:lnTo>
                  <a:lnTo>
                    <a:pt x="82" y="34"/>
                  </a:lnTo>
                  <a:lnTo>
                    <a:pt x="69" y="41"/>
                  </a:lnTo>
                  <a:lnTo>
                    <a:pt x="55" y="47"/>
                  </a:lnTo>
                  <a:lnTo>
                    <a:pt x="40" y="52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59" name="Freeform 81"/>
            <p:cNvSpPr>
              <a:spLocks/>
            </p:cNvSpPr>
            <p:nvPr/>
          </p:nvSpPr>
          <p:spPr bwMode="auto">
            <a:xfrm>
              <a:off x="1528" y="1687"/>
              <a:ext cx="106" cy="12"/>
            </a:xfrm>
            <a:custGeom>
              <a:avLst/>
              <a:gdLst>
                <a:gd name="T0" fmla="*/ 0 w 106"/>
                <a:gd name="T1" fmla="*/ 0 h 12"/>
                <a:gd name="T2" fmla="*/ 0 w 106"/>
                <a:gd name="T3" fmla="*/ 12 h 12"/>
                <a:gd name="T4" fmla="*/ 4 w 106"/>
                <a:gd name="T5" fmla="*/ 12 h 12"/>
                <a:gd name="T6" fmla="*/ 9 w 106"/>
                <a:gd name="T7" fmla="*/ 12 h 12"/>
                <a:gd name="T8" fmla="*/ 21 w 106"/>
                <a:gd name="T9" fmla="*/ 12 h 12"/>
                <a:gd name="T10" fmla="*/ 36 w 106"/>
                <a:gd name="T11" fmla="*/ 12 h 12"/>
                <a:gd name="T12" fmla="*/ 52 w 106"/>
                <a:gd name="T13" fmla="*/ 12 h 12"/>
                <a:gd name="T14" fmla="*/ 68 w 106"/>
                <a:gd name="T15" fmla="*/ 12 h 12"/>
                <a:gd name="T16" fmla="*/ 83 w 106"/>
                <a:gd name="T17" fmla="*/ 12 h 12"/>
                <a:gd name="T18" fmla="*/ 96 w 106"/>
                <a:gd name="T19" fmla="*/ 12 h 12"/>
                <a:gd name="T20" fmla="*/ 101 w 106"/>
                <a:gd name="T21" fmla="*/ 12 h 12"/>
                <a:gd name="T22" fmla="*/ 106 w 106"/>
                <a:gd name="T23" fmla="*/ 12 h 12"/>
                <a:gd name="T24" fmla="*/ 106 w 106"/>
                <a:gd name="T25" fmla="*/ 0 h 12"/>
                <a:gd name="T26" fmla="*/ 101 w 106"/>
                <a:gd name="T27" fmla="*/ 0 h 12"/>
                <a:gd name="T28" fmla="*/ 96 w 106"/>
                <a:gd name="T29" fmla="*/ 0 h 12"/>
                <a:gd name="T30" fmla="*/ 83 w 106"/>
                <a:gd name="T31" fmla="*/ 0 h 12"/>
                <a:gd name="T32" fmla="*/ 68 w 106"/>
                <a:gd name="T33" fmla="*/ 0 h 12"/>
                <a:gd name="T34" fmla="*/ 52 w 106"/>
                <a:gd name="T35" fmla="*/ 0 h 12"/>
                <a:gd name="T36" fmla="*/ 36 w 106"/>
                <a:gd name="T37" fmla="*/ 0 h 12"/>
                <a:gd name="T38" fmla="*/ 21 w 106"/>
                <a:gd name="T39" fmla="*/ 0 h 12"/>
                <a:gd name="T40" fmla="*/ 9 w 106"/>
                <a:gd name="T41" fmla="*/ 0 h 12"/>
                <a:gd name="T42" fmla="*/ 4 w 106"/>
                <a:gd name="T43" fmla="*/ 0 h 12"/>
                <a:gd name="T44" fmla="*/ 0 w 106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6"/>
                <a:gd name="T70" fmla="*/ 0 h 12"/>
                <a:gd name="T71" fmla="*/ 106 w 106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6" h="12">
                  <a:moveTo>
                    <a:pt x="0" y="0"/>
                  </a:moveTo>
                  <a:lnTo>
                    <a:pt x="0" y="12"/>
                  </a:lnTo>
                  <a:lnTo>
                    <a:pt x="4" y="12"/>
                  </a:lnTo>
                  <a:lnTo>
                    <a:pt x="9" y="12"/>
                  </a:lnTo>
                  <a:lnTo>
                    <a:pt x="21" y="12"/>
                  </a:lnTo>
                  <a:lnTo>
                    <a:pt x="36" y="12"/>
                  </a:lnTo>
                  <a:lnTo>
                    <a:pt x="52" y="12"/>
                  </a:lnTo>
                  <a:lnTo>
                    <a:pt x="68" y="12"/>
                  </a:lnTo>
                  <a:lnTo>
                    <a:pt x="83" y="12"/>
                  </a:lnTo>
                  <a:lnTo>
                    <a:pt x="96" y="12"/>
                  </a:lnTo>
                  <a:lnTo>
                    <a:pt x="101" y="12"/>
                  </a:lnTo>
                  <a:lnTo>
                    <a:pt x="106" y="12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83" y="0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2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2667000" y="2819400"/>
            <a:ext cx="1352550" cy="1754188"/>
            <a:chOff x="3936" y="1581"/>
            <a:chExt cx="926" cy="1201"/>
          </a:xfrm>
        </p:grpSpPr>
        <p:grpSp>
          <p:nvGrpSpPr>
            <p:cNvPr id="22625" name="Group 93"/>
            <p:cNvGrpSpPr>
              <a:grpSpLocks/>
            </p:cNvGrpSpPr>
            <p:nvPr/>
          </p:nvGrpSpPr>
          <p:grpSpPr bwMode="auto">
            <a:xfrm>
              <a:off x="4714" y="2353"/>
              <a:ext cx="148" cy="182"/>
              <a:chOff x="4714" y="2353"/>
              <a:chExt cx="148" cy="182"/>
            </a:xfrm>
          </p:grpSpPr>
          <p:sp>
            <p:nvSpPr>
              <p:cNvPr id="22648" name="Freeform 91"/>
              <p:cNvSpPr>
                <a:spLocks/>
              </p:cNvSpPr>
              <p:nvPr/>
            </p:nvSpPr>
            <p:spPr bwMode="auto">
              <a:xfrm>
                <a:off x="4714" y="2353"/>
                <a:ext cx="148" cy="182"/>
              </a:xfrm>
              <a:custGeom>
                <a:avLst/>
                <a:gdLst>
                  <a:gd name="T0" fmla="*/ 20 w 148"/>
                  <a:gd name="T1" fmla="*/ 42 h 182"/>
                  <a:gd name="T2" fmla="*/ 28 w 148"/>
                  <a:gd name="T3" fmla="*/ 32 h 182"/>
                  <a:gd name="T4" fmla="*/ 37 w 148"/>
                  <a:gd name="T5" fmla="*/ 23 h 182"/>
                  <a:gd name="T6" fmla="*/ 47 w 148"/>
                  <a:gd name="T7" fmla="*/ 16 h 182"/>
                  <a:gd name="T8" fmla="*/ 58 w 148"/>
                  <a:gd name="T9" fmla="*/ 8 h 182"/>
                  <a:gd name="T10" fmla="*/ 64 w 148"/>
                  <a:gd name="T11" fmla="*/ 5 h 182"/>
                  <a:gd name="T12" fmla="*/ 70 w 148"/>
                  <a:gd name="T13" fmla="*/ 3 h 182"/>
                  <a:gd name="T14" fmla="*/ 76 w 148"/>
                  <a:gd name="T15" fmla="*/ 1 h 182"/>
                  <a:gd name="T16" fmla="*/ 77 w 148"/>
                  <a:gd name="T17" fmla="*/ 0 h 182"/>
                  <a:gd name="T18" fmla="*/ 78 w 148"/>
                  <a:gd name="T19" fmla="*/ 0 h 182"/>
                  <a:gd name="T20" fmla="*/ 87 w 148"/>
                  <a:gd name="T21" fmla="*/ 0 h 182"/>
                  <a:gd name="T22" fmla="*/ 95 w 148"/>
                  <a:gd name="T23" fmla="*/ 0 h 182"/>
                  <a:gd name="T24" fmla="*/ 109 w 148"/>
                  <a:gd name="T25" fmla="*/ 0 h 182"/>
                  <a:gd name="T26" fmla="*/ 119 w 148"/>
                  <a:gd name="T27" fmla="*/ 1 h 182"/>
                  <a:gd name="T28" fmla="*/ 127 w 148"/>
                  <a:gd name="T29" fmla="*/ 2 h 182"/>
                  <a:gd name="T30" fmla="*/ 134 w 148"/>
                  <a:gd name="T31" fmla="*/ 5 h 182"/>
                  <a:gd name="T32" fmla="*/ 138 w 148"/>
                  <a:gd name="T33" fmla="*/ 11 h 182"/>
                  <a:gd name="T34" fmla="*/ 140 w 148"/>
                  <a:gd name="T35" fmla="*/ 15 h 182"/>
                  <a:gd name="T36" fmla="*/ 142 w 148"/>
                  <a:gd name="T37" fmla="*/ 21 h 182"/>
                  <a:gd name="T38" fmla="*/ 144 w 148"/>
                  <a:gd name="T39" fmla="*/ 27 h 182"/>
                  <a:gd name="T40" fmla="*/ 146 w 148"/>
                  <a:gd name="T41" fmla="*/ 34 h 182"/>
                  <a:gd name="T42" fmla="*/ 148 w 148"/>
                  <a:gd name="T43" fmla="*/ 56 h 182"/>
                  <a:gd name="T44" fmla="*/ 148 w 148"/>
                  <a:gd name="T45" fmla="*/ 79 h 182"/>
                  <a:gd name="T46" fmla="*/ 145 w 148"/>
                  <a:gd name="T47" fmla="*/ 102 h 182"/>
                  <a:gd name="T48" fmla="*/ 140 w 148"/>
                  <a:gd name="T49" fmla="*/ 123 h 182"/>
                  <a:gd name="T50" fmla="*/ 132 w 148"/>
                  <a:gd name="T51" fmla="*/ 143 h 182"/>
                  <a:gd name="T52" fmla="*/ 126 w 148"/>
                  <a:gd name="T53" fmla="*/ 152 h 182"/>
                  <a:gd name="T54" fmla="*/ 119 w 148"/>
                  <a:gd name="T55" fmla="*/ 160 h 182"/>
                  <a:gd name="T56" fmla="*/ 111 w 148"/>
                  <a:gd name="T57" fmla="*/ 167 h 182"/>
                  <a:gd name="T58" fmla="*/ 102 w 148"/>
                  <a:gd name="T59" fmla="*/ 173 h 182"/>
                  <a:gd name="T60" fmla="*/ 92 w 148"/>
                  <a:gd name="T61" fmla="*/ 178 h 182"/>
                  <a:gd name="T62" fmla="*/ 80 w 148"/>
                  <a:gd name="T63" fmla="*/ 182 h 182"/>
                  <a:gd name="T64" fmla="*/ 66 w 148"/>
                  <a:gd name="T65" fmla="*/ 181 h 182"/>
                  <a:gd name="T66" fmla="*/ 53 w 148"/>
                  <a:gd name="T67" fmla="*/ 180 h 182"/>
                  <a:gd name="T68" fmla="*/ 41 w 148"/>
                  <a:gd name="T69" fmla="*/ 178 h 182"/>
                  <a:gd name="T70" fmla="*/ 28 w 148"/>
                  <a:gd name="T71" fmla="*/ 174 h 182"/>
                  <a:gd name="T72" fmla="*/ 20 w 148"/>
                  <a:gd name="T73" fmla="*/ 152 h 182"/>
                  <a:gd name="T74" fmla="*/ 12 w 148"/>
                  <a:gd name="T75" fmla="*/ 130 h 182"/>
                  <a:gd name="T76" fmla="*/ 5 w 148"/>
                  <a:gd name="T77" fmla="*/ 108 h 182"/>
                  <a:gd name="T78" fmla="*/ 0 w 148"/>
                  <a:gd name="T79" fmla="*/ 86 h 182"/>
                  <a:gd name="T80" fmla="*/ 1 w 148"/>
                  <a:gd name="T81" fmla="*/ 78 h 182"/>
                  <a:gd name="T82" fmla="*/ 1 w 148"/>
                  <a:gd name="T83" fmla="*/ 71 h 182"/>
                  <a:gd name="T84" fmla="*/ 1 w 148"/>
                  <a:gd name="T85" fmla="*/ 65 h 182"/>
                  <a:gd name="T86" fmla="*/ 1 w 148"/>
                  <a:gd name="T87" fmla="*/ 61 h 182"/>
                  <a:gd name="T88" fmla="*/ 2 w 148"/>
                  <a:gd name="T89" fmla="*/ 58 h 182"/>
                  <a:gd name="T90" fmla="*/ 2 w 148"/>
                  <a:gd name="T91" fmla="*/ 56 h 182"/>
                  <a:gd name="T92" fmla="*/ 3 w 148"/>
                  <a:gd name="T93" fmla="*/ 54 h 182"/>
                  <a:gd name="T94" fmla="*/ 5 w 148"/>
                  <a:gd name="T95" fmla="*/ 52 h 182"/>
                  <a:gd name="T96" fmla="*/ 8 w 148"/>
                  <a:gd name="T97" fmla="*/ 51 h 182"/>
                  <a:gd name="T98" fmla="*/ 13 w 148"/>
                  <a:gd name="T99" fmla="*/ 48 h 182"/>
                  <a:gd name="T100" fmla="*/ 16 w 148"/>
                  <a:gd name="T101" fmla="*/ 46 h 182"/>
                  <a:gd name="T102" fmla="*/ 20 w 148"/>
                  <a:gd name="T103" fmla="*/ 42 h 1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8"/>
                  <a:gd name="T157" fmla="*/ 0 h 182"/>
                  <a:gd name="T158" fmla="*/ 148 w 148"/>
                  <a:gd name="T159" fmla="*/ 182 h 18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8" h="182">
                    <a:moveTo>
                      <a:pt x="20" y="42"/>
                    </a:moveTo>
                    <a:lnTo>
                      <a:pt x="28" y="32"/>
                    </a:lnTo>
                    <a:lnTo>
                      <a:pt x="37" y="23"/>
                    </a:lnTo>
                    <a:lnTo>
                      <a:pt x="47" y="16"/>
                    </a:lnTo>
                    <a:lnTo>
                      <a:pt x="58" y="8"/>
                    </a:lnTo>
                    <a:lnTo>
                      <a:pt x="64" y="5"/>
                    </a:lnTo>
                    <a:lnTo>
                      <a:pt x="70" y="3"/>
                    </a:lnTo>
                    <a:lnTo>
                      <a:pt x="76" y="1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0"/>
                    </a:lnTo>
                    <a:lnTo>
                      <a:pt x="109" y="0"/>
                    </a:lnTo>
                    <a:lnTo>
                      <a:pt x="119" y="1"/>
                    </a:lnTo>
                    <a:lnTo>
                      <a:pt x="127" y="2"/>
                    </a:lnTo>
                    <a:lnTo>
                      <a:pt x="134" y="5"/>
                    </a:lnTo>
                    <a:lnTo>
                      <a:pt x="138" y="11"/>
                    </a:lnTo>
                    <a:lnTo>
                      <a:pt x="140" y="15"/>
                    </a:lnTo>
                    <a:lnTo>
                      <a:pt x="142" y="21"/>
                    </a:lnTo>
                    <a:lnTo>
                      <a:pt x="144" y="27"/>
                    </a:lnTo>
                    <a:lnTo>
                      <a:pt x="146" y="34"/>
                    </a:lnTo>
                    <a:lnTo>
                      <a:pt x="148" y="56"/>
                    </a:lnTo>
                    <a:lnTo>
                      <a:pt x="148" y="79"/>
                    </a:lnTo>
                    <a:lnTo>
                      <a:pt x="145" y="102"/>
                    </a:lnTo>
                    <a:lnTo>
                      <a:pt x="140" y="123"/>
                    </a:lnTo>
                    <a:lnTo>
                      <a:pt x="132" y="143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1" y="167"/>
                    </a:lnTo>
                    <a:lnTo>
                      <a:pt x="102" y="173"/>
                    </a:lnTo>
                    <a:lnTo>
                      <a:pt x="92" y="178"/>
                    </a:lnTo>
                    <a:lnTo>
                      <a:pt x="80" y="182"/>
                    </a:lnTo>
                    <a:lnTo>
                      <a:pt x="66" y="181"/>
                    </a:lnTo>
                    <a:lnTo>
                      <a:pt x="53" y="180"/>
                    </a:lnTo>
                    <a:lnTo>
                      <a:pt x="41" y="178"/>
                    </a:lnTo>
                    <a:lnTo>
                      <a:pt x="28" y="174"/>
                    </a:lnTo>
                    <a:lnTo>
                      <a:pt x="20" y="152"/>
                    </a:lnTo>
                    <a:lnTo>
                      <a:pt x="12" y="130"/>
                    </a:lnTo>
                    <a:lnTo>
                      <a:pt x="5" y="108"/>
                    </a:lnTo>
                    <a:lnTo>
                      <a:pt x="0" y="86"/>
                    </a:lnTo>
                    <a:lnTo>
                      <a:pt x="1" y="78"/>
                    </a:lnTo>
                    <a:lnTo>
                      <a:pt x="1" y="71"/>
                    </a:lnTo>
                    <a:lnTo>
                      <a:pt x="1" y="65"/>
                    </a:lnTo>
                    <a:lnTo>
                      <a:pt x="1" y="61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3" y="54"/>
                    </a:lnTo>
                    <a:lnTo>
                      <a:pt x="5" y="52"/>
                    </a:lnTo>
                    <a:lnTo>
                      <a:pt x="8" y="51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49" name="Freeform 92"/>
              <p:cNvSpPr>
                <a:spLocks/>
              </p:cNvSpPr>
              <p:nvPr/>
            </p:nvSpPr>
            <p:spPr bwMode="auto">
              <a:xfrm>
                <a:off x="4728" y="2426"/>
                <a:ext cx="95" cy="51"/>
              </a:xfrm>
              <a:custGeom>
                <a:avLst/>
                <a:gdLst>
                  <a:gd name="T0" fmla="*/ 0 w 95"/>
                  <a:gd name="T1" fmla="*/ 35 h 51"/>
                  <a:gd name="T2" fmla="*/ 8 w 95"/>
                  <a:gd name="T3" fmla="*/ 51 h 51"/>
                  <a:gd name="T4" fmla="*/ 17 w 95"/>
                  <a:gd name="T5" fmla="*/ 46 h 51"/>
                  <a:gd name="T6" fmla="*/ 20 w 95"/>
                  <a:gd name="T7" fmla="*/ 44 h 51"/>
                  <a:gd name="T8" fmla="*/ 30 w 95"/>
                  <a:gd name="T9" fmla="*/ 37 h 51"/>
                  <a:gd name="T10" fmla="*/ 24 w 95"/>
                  <a:gd name="T11" fmla="*/ 30 h 51"/>
                  <a:gd name="T12" fmla="*/ 27 w 95"/>
                  <a:gd name="T13" fmla="*/ 39 h 51"/>
                  <a:gd name="T14" fmla="*/ 37 w 95"/>
                  <a:gd name="T15" fmla="*/ 32 h 51"/>
                  <a:gd name="T16" fmla="*/ 47 w 95"/>
                  <a:gd name="T17" fmla="*/ 28 h 51"/>
                  <a:gd name="T18" fmla="*/ 55 w 95"/>
                  <a:gd name="T19" fmla="*/ 25 h 51"/>
                  <a:gd name="T20" fmla="*/ 63 w 95"/>
                  <a:gd name="T21" fmla="*/ 21 h 51"/>
                  <a:gd name="T22" fmla="*/ 69 w 95"/>
                  <a:gd name="T23" fmla="*/ 19 h 51"/>
                  <a:gd name="T24" fmla="*/ 71 w 95"/>
                  <a:gd name="T25" fmla="*/ 18 h 51"/>
                  <a:gd name="T26" fmla="*/ 72 w 95"/>
                  <a:gd name="T27" fmla="*/ 17 h 51"/>
                  <a:gd name="T28" fmla="*/ 68 w 95"/>
                  <a:gd name="T29" fmla="*/ 9 h 51"/>
                  <a:gd name="T30" fmla="*/ 67 w 95"/>
                  <a:gd name="T31" fmla="*/ 18 h 51"/>
                  <a:gd name="T32" fmla="*/ 75 w 95"/>
                  <a:gd name="T33" fmla="*/ 19 h 51"/>
                  <a:gd name="T34" fmla="*/ 75 w 95"/>
                  <a:gd name="T35" fmla="*/ 10 h 51"/>
                  <a:gd name="T36" fmla="*/ 72 w 95"/>
                  <a:gd name="T37" fmla="*/ 19 h 51"/>
                  <a:gd name="T38" fmla="*/ 77 w 95"/>
                  <a:gd name="T39" fmla="*/ 21 h 51"/>
                  <a:gd name="T40" fmla="*/ 81 w 95"/>
                  <a:gd name="T41" fmla="*/ 12 h 51"/>
                  <a:gd name="T42" fmla="*/ 74 w 95"/>
                  <a:gd name="T43" fmla="*/ 19 h 51"/>
                  <a:gd name="T44" fmla="*/ 77 w 95"/>
                  <a:gd name="T45" fmla="*/ 22 h 51"/>
                  <a:gd name="T46" fmla="*/ 84 w 95"/>
                  <a:gd name="T47" fmla="*/ 15 h 51"/>
                  <a:gd name="T48" fmla="*/ 75 w 95"/>
                  <a:gd name="T49" fmla="*/ 19 h 51"/>
                  <a:gd name="T50" fmla="*/ 77 w 95"/>
                  <a:gd name="T51" fmla="*/ 22 h 51"/>
                  <a:gd name="T52" fmla="*/ 86 w 95"/>
                  <a:gd name="T53" fmla="*/ 19 h 51"/>
                  <a:gd name="T54" fmla="*/ 77 w 95"/>
                  <a:gd name="T55" fmla="*/ 19 h 51"/>
                  <a:gd name="T56" fmla="*/ 77 w 95"/>
                  <a:gd name="T57" fmla="*/ 23 h 51"/>
                  <a:gd name="T58" fmla="*/ 77 w 95"/>
                  <a:gd name="T59" fmla="*/ 28 h 51"/>
                  <a:gd name="T60" fmla="*/ 77 w 95"/>
                  <a:gd name="T61" fmla="*/ 34 h 51"/>
                  <a:gd name="T62" fmla="*/ 77 w 95"/>
                  <a:gd name="T63" fmla="*/ 41 h 51"/>
                  <a:gd name="T64" fmla="*/ 95 w 95"/>
                  <a:gd name="T65" fmla="*/ 41 h 51"/>
                  <a:gd name="T66" fmla="*/ 95 w 95"/>
                  <a:gd name="T67" fmla="*/ 34 h 51"/>
                  <a:gd name="T68" fmla="*/ 95 w 95"/>
                  <a:gd name="T69" fmla="*/ 28 h 51"/>
                  <a:gd name="T70" fmla="*/ 95 w 95"/>
                  <a:gd name="T71" fmla="*/ 23 h 51"/>
                  <a:gd name="T72" fmla="*/ 95 w 95"/>
                  <a:gd name="T73" fmla="*/ 19 h 51"/>
                  <a:gd name="T74" fmla="*/ 94 w 95"/>
                  <a:gd name="T75" fmla="*/ 15 h 51"/>
                  <a:gd name="T76" fmla="*/ 92 w 95"/>
                  <a:gd name="T77" fmla="*/ 12 h 51"/>
                  <a:gd name="T78" fmla="*/ 90 w 95"/>
                  <a:gd name="T79" fmla="*/ 9 h 51"/>
                  <a:gd name="T80" fmla="*/ 87 w 95"/>
                  <a:gd name="T81" fmla="*/ 6 h 51"/>
                  <a:gd name="T82" fmla="*/ 84 w 95"/>
                  <a:gd name="T83" fmla="*/ 4 h 51"/>
                  <a:gd name="T84" fmla="*/ 79 w 95"/>
                  <a:gd name="T85" fmla="*/ 2 h 51"/>
                  <a:gd name="T86" fmla="*/ 75 w 95"/>
                  <a:gd name="T87" fmla="*/ 1 h 51"/>
                  <a:gd name="T88" fmla="*/ 69 w 95"/>
                  <a:gd name="T89" fmla="*/ 0 h 51"/>
                  <a:gd name="T90" fmla="*/ 68 w 95"/>
                  <a:gd name="T91" fmla="*/ 0 h 51"/>
                  <a:gd name="T92" fmla="*/ 65 w 95"/>
                  <a:gd name="T93" fmla="*/ 1 h 51"/>
                  <a:gd name="T94" fmla="*/ 65 w 95"/>
                  <a:gd name="T95" fmla="*/ 1 h 51"/>
                  <a:gd name="T96" fmla="*/ 64 w 95"/>
                  <a:gd name="T97" fmla="*/ 1 h 51"/>
                  <a:gd name="T98" fmla="*/ 62 w 95"/>
                  <a:gd name="T99" fmla="*/ 2 h 51"/>
                  <a:gd name="T100" fmla="*/ 56 w 95"/>
                  <a:gd name="T101" fmla="*/ 4 h 51"/>
                  <a:gd name="T102" fmla="*/ 48 w 95"/>
                  <a:gd name="T103" fmla="*/ 8 h 51"/>
                  <a:gd name="T104" fmla="*/ 41 w 95"/>
                  <a:gd name="T105" fmla="*/ 11 h 51"/>
                  <a:gd name="T106" fmla="*/ 30 w 95"/>
                  <a:gd name="T107" fmla="*/ 15 h 51"/>
                  <a:gd name="T108" fmla="*/ 20 w 95"/>
                  <a:gd name="T109" fmla="*/ 22 h 51"/>
                  <a:gd name="T110" fmla="*/ 17 w 95"/>
                  <a:gd name="T111" fmla="*/ 24 h 51"/>
                  <a:gd name="T112" fmla="*/ 7 w 95"/>
                  <a:gd name="T113" fmla="*/ 31 h 51"/>
                  <a:gd name="T114" fmla="*/ 14 w 95"/>
                  <a:gd name="T115" fmla="*/ 37 h 51"/>
                  <a:gd name="T116" fmla="*/ 10 w 95"/>
                  <a:gd name="T117" fmla="*/ 29 h 51"/>
                  <a:gd name="T118" fmla="*/ 0 w 95"/>
                  <a:gd name="T119" fmla="*/ 35 h 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5"/>
                  <a:gd name="T181" fmla="*/ 0 h 51"/>
                  <a:gd name="T182" fmla="*/ 95 w 95"/>
                  <a:gd name="T183" fmla="*/ 51 h 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5" h="51">
                    <a:moveTo>
                      <a:pt x="0" y="35"/>
                    </a:moveTo>
                    <a:lnTo>
                      <a:pt x="8" y="51"/>
                    </a:lnTo>
                    <a:lnTo>
                      <a:pt x="17" y="46"/>
                    </a:lnTo>
                    <a:lnTo>
                      <a:pt x="20" y="44"/>
                    </a:lnTo>
                    <a:lnTo>
                      <a:pt x="30" y="37"/>
                    </a:lnTo>
                    <a:lnTo>
                      <a:pt x="24" y="30"/>
                    </a:lnTo>
                    <a:lnTo>
                      <a:pt x="27" y="39"/>
                    </a:lnTo>
                    <a:lnTo>
                      <a:pt x="37" y="32"/>
                    </a:lnTo>
                    <a:lnTo>
                      <a:pt x="47" y="28"/>
                    </a:lnTo>
                    <a:lnTo>
                      <a:pt x="55" y="25"/>
                    </a:lnTo>
                    <a:lnTo>
                      <a:pt x="63" y="21"/>
                    </a:lnTo>
                    <a:lnTo>
                      <a:pt x="69" y="19"/>
                    </a:lnTo>
                    <a:lnTo>
                      <a:pt x="71" y="18"/>
                    </a:lnTo>
                    <a:lnTo>
                      <a:pt x="72" y="17"/>
                    </a:lnTo>
                    <a:lnTo>
                      <a:pt x="68" y="9"/>
                    </a:lnTo>
                    <a:lnTo>
                      <a:pt x="67" y="18"/>
                    </a:lnTo>
                    <a:lnTo>
                      <a:pt x="75" y="19"/>
                    </a:lnTo>
                    <a:lnTo>
                      <a:pt x="75" y="10"/>
                    </a:lnTo>
                    <a:lnTo>
                      <a:pt x="72" y="19"/>
                    </a:lnTo>
                    <a:lnTo>
                      <a:pt x="77" y="21"/>
                    </a:lnTo>
                    <a:lnTo>
                      <a:pt x="81" y="12"/>
                    </a:lnTo>
                    <a:lnTo>
                      <a:pt x="74" y="19"/>
                    </a:lnTo>
                    <a:lnTo>
                      <a:pt x="77" y="22"/>
                    </a:lnTo>
                    <a:lnTo>
                      <a:pt x="84" y="15"/>
                    </a:lnTo>
                    <a:lnTo>
                      <a:pt x="75" y="19"/>
                    </a:lnTo>
                    <a:lnTo>
                      <a:pt x="77" y="22"/>
                    </a:lnTo>
                    <a:lnTo>
                      <a:pt x="86" y="19"/>
                    </a:lnTo>
                    <a:lnTo>
                      <a:pt x="77" y="19"/>
                    </a:lnTo>
                    <a:lnTo>
                      <a:pt x="77" y="23"/>
                    </a:lnTo>
                    <a:lnTo>
                      <a:pt x="77" y="28"/>
                    </a:lnTo>
                    <a:lnTo>
                      <a:pt x="77" y="34"/>
                    </a:lnTo>
                    <a:lnTo>
                      <a:pt x="77" y="41"/>
                    </a:lnTo>
                    <a:lnTo>
                      <a:pt x="95" y="41"/>
                    </a:lnTo>
                    <a:lnTo>
                      <a:pt x="95" y="34"/>
                    </a:lnTo>
                    <a:lnTo>
                      <a:pt x="95" y="28"/>
                    </a:lnTo>
                    <a:lnTo>
                      <a:pt x="95" y="23"/>
                    </a:lnTo>
                    <a:lnTo>
                      <a:pt x="95" y="19"/>
                    </a:lnTo>
                    <a:lnTo>
                      <a:pt x="94" y="15"/>
                    </a:lnTo>
                    <a:lnTo>
                      <a:pt x="92" y="12"/>
                    </a:lnTo>
                    <a:lnTo>
                      <a:pt x="90" y="9"/>
                    </a:lnTo>
                    <a:lnTo>
                      <a:pt x="87" y="6"/>
                    </a:lnTo>
                    <a:lnTo>
                      <a:pt x="84" y="4"/>
                    </a:lnTo>
                    <a:lnTo>
                      <a:pt x="79" y="2"/>
                    </a:lnTo>
                    <a:lnTo>
                      <a:pt x="75" y="1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4" y="1"/>
                    </a:lnTo>
                    <a:lnTo>
                      <a:pt x="62" y="2"/>
                    </a:lnTo>
                    <a:lnTo>
                      <a:pt x="56" y="4"/>
                    </a:lnTo>
                    <a:lnTo>
                      <a:pt x="48" y="8"/>
                    </a:lnTo>
                    <a:lnTo>
                      <a:pt x="41" y="11"/>
                    </a:lnTo>
                    <a:lnTo>
                      <a:pt x="30" y="15"/>
                    </a:lnTo>
                    <a:lnTo>
                      <a:pt x="20" y="22"/>
                    </a:lnTo>
                    <a:lnTo>
                      <a:pt x="17" y="24"/>
                    </a:lnTo>
                    <a:lnTo>
                      <a:pt x="7" y="31"/>
                    </a:lnTo>
                    <a:lnTo>
                      <a:pt x="14" y="37"/>
                    </a:lnTo>
                    <a:lnTo>
                      <a:pt x="10" y="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626" name="Group 96"/>
            <p:cNvGrpSpPr>
              <a:grpSpLocks/>
            </p:cNvGrpSpPr>
            <p:nvPr/>
          </p:nvGrpSpPr>
          <p:grpSpPr bwMode="auto">
            <a:xfrm>
              <a:off x="3936" y="2363"/>
              <a:ext cx="148" cy="182"/>
              <a:chOff x="3936" y="2363"/>
              <a:chExt cx="148" cy="182"/>
            </a:xfrm>
          </p:grpSpPr>
          <p:sp>
            <p:nvSpPr>
              <p:cNvPr id="22646" name="Freeform 94"/>
              <p:cNvSpPr>
                <a:spLocks/>
              </p:cNvSpPr>
              <p:nvPr/>
            </p:nvSpPr>
            <p:spPr bwMode="auto">
              <a:xfrm>
                <a:off x="3936" y="2363"/>
                <a:ext cx="148" cy="182"/>
              </a:xfrm>
              <a:custGeom>
                <a:avLst/>
                <a:gdLst>
                  <a:gd name="T0" fmla="*/ 128 w 148"/>
                  <a:gd name="T1" fmla="*/ 42 h 182"/>
                  <a:gd name="T2" fmla="*/ 120 w 148"/>
                  <a:gd name="T3" fmla="*/ 32 h 182"/>
                  <a:gd name="T4" fmla="*/ 111 w 148"/>
                  <a:gd name="T5" fmla="*/ 23 h 182"/>
                  <a:gd name="T6" fmla="*/ 101 w 148"/>
                  <a:gd name="T7" fmla="*/ 16 h 182"/>
                  <a:gd name="T8" fmla="*/ 90 w 148"/>
                  <a:gd name="T9" fmla="*/ 8 h 182"/>
                  <a:gd name="T10" fmla="*/ 84 w 148"/>
                  <a:gd name="T11" fmla="*/ 5 h 182"/>
                  <a:gd name="T12" fmla="*/ 78 w 148"/>
                  <a:gd name="T13" fmla="*/ 3 h 182"/>
                  <a:gd name="T14" fmla="*/ 72 w 148"/>
                  <a:gd name="T15" fmla="*/ 1 h 182"/>
                  <a:gd name="T16" fmla="*/ 71 w 148"/>
                  <a:gd name="T17" fmla="*/ 0 h 182"/>
                  <a:gd name="T18" fmla="*/ 70 w 148"/>
                  <a:gd name="T19" fmla="*/ 0 h 182"/>
                  <a:gd name="T20" fmla="*/ 61 w 148"/>
                  <a:gd name="T21" fmla="*/ 0 h 182"/>
                  <a:gd name="T22" fmla="*/ 53 w 148"/>
                  <a:gd name="T23" fmla="*/ 0 h 182"/>
                  <a:gd name="T24" fmla="*/ 39 w 148"/>
                  <a:gd name="T25" fmla="*/ 0 h 182"/>
                  <a:gd name="T26" fmla="*/ 29 w 148"/>
                  <a:gd name="T27" fmla="*/ 1 h 182"/>
                  <a:gd name="T28" fmla="*/ 21 w 148"/>
                  <a:gd name="T29" fmla="*/ 2 h 182"/>
                  <a:gd name="T30" fmla="*/ 14 w 148"/>
                  <a:gd name="T31" fmla="*/ 5 h 182"/>
                  <a:gd name="T32" fmla="*/ 10 w 148"/>
                  <a:gd name="T33" fmla="*/ 11 h 182"/>
                  <a:gd name="T34" fmla="*/ 8 w 148"/>
                  <a:gd name="T35" fmla="*/ 15 h 182"/>
                  <a:gd name="T36" fmla="*/ 6 w 148"/>
                  <a:gd name="T37" fmla="*/ 21 h 182"/>
                  <a:gd name="T38" fmla="*/ 4 w 148"/>
                  <a:gd name="T39" fmla="*/ 27 h 182"/>
                  <a:gd name="T40" fmla="*/ 2 w 148"/>
                  <a:gd name="T41" fmla="*/ 34 h 182"/>
                  <a:gd name="T42" fmla="*/ 0 w 148"/>
                  <a:gd name="T43" fmla="*/ 56 h 182"/>
                  <a:gd name="T44" fmla="*/ 1 w 148"/>
                  <a:gd name="T45" fmla="*/ 79 h 182"/>
                  <a:gd name="T46" fmla="*/ 3 w 148"/>
                  <a:gd name="T47" fmla="*/ 102 h 182"/>
                  <a:gd name="T48" fmla="*/ 8 w 148"/>
                  <a:gd name="T49" fmla="*/ 123 h 182"/>
                  <a:gd name="T50" fmla="*/ 17 w 148"/>
                  <a:gd name="T51" fmla="*/ 143 h 182"/>
                  <a:gd name="T52" fmla="*/ 22 w 148"/>
                  <a:gd name="T53" fmla="*/ 152 h 182"/>
                  <a:gd name="T54" fmla="*/ 29 w 148"/>
                  <a:gd name="T55" fmla="*/ 160 h 182"/>
                  <a:gd name="T56" fmla="*/ 37 w 148"/>
                  <a:gd name="T57" fmla="*/ 167 h 182"/>
                  <a:gd name="T58" fmla="*/ 46 w 148"/>
                  <a:gd name="T59" fmla="*/ 173 h 182"/>
                  <a:gd name="T60" fmla="*/ 56 w 148"/>
                  <a:gd name="T61" fmla="*/ 178 h 182"/>
                  <a:gd name="T62" fmla="*/ 68 w 148"/>
                  <a:gd name="T63" fmla="*/ 182 h 182"/>
                  <a:gd name="T64" fmla="*/ 82 w 148"/>
                  <a:gd name="T65" fmla="*/ 181 h 182"/>
                  <a:gd name="T66" fmla="*/ 95 w 148"/>
                  <a:gd name="T67" fmla="*/ 180 h 182"/>
                  <a:gd name="T68" fmla="*/ 107 w 148"/>
                  <a:gd name="T69" fmla="*/ 178 h 182"/>
                  <a:gd name="T70" fmla="*/ 120 w 148"/>
                  <a:gd name="T71" fmla="*/ 174 h 182"/>
                  <a:gd name="T72" fmla="*/ 128 w 148"/>
                  <a:gd name="T73" fmla="*/ 152 h 182"/>
                  <a:gd name="T74" fmla="*/ 136 w 148"/>
                  <a:gd name="T75" fmla="*/ 130 h 182"/>
                  <a:gd name="T76" fmla="*/ 143 w 148"/>
                  <a:gd name="T77" fmla="*/ 108 h 182"/>
                  <a:gd name="T78" fmla="*/ 148 w 148"/>
                  <a:gd name="T79" fmla="*/ 86 h 182"/>
                  <a:gd name="T80" fmla="*/ 148 w 148"/>
                  <a:gd name="T81" fmla="*/ 78 h 182"/>
                  <a:gd name="T82" fmla="*/ 147 w 148"/>
                  <a:gd name="T83" fmla="*/ 71 h 182"/>
                  <a:gd name="T84" fmla="*/ 147 w 148"/>
                  <a:gd name="T85" fmla="*/ 65 h 182"/>
                  <a:gd name="T86" fmla="*/ 147 w 148"/>
                  <a:gd name="T87" fmla="*/ 61 h 182"/>
                  <a:gd name="T88" fmla="*/ 146 w 148"/>
                  <a:gd name="T89" fmla="*/ 58 h 182"/>
                  <a:gd name="T90" fmla="*/ 146 w 148"/>
                  <a:gd name="T91" fmla="*/ 56 h 182"/>
                  <a:gd name="T92" fmla="*/ 145 w 148"/>
                  <a:gd name="T93" fmla="*/ 54 h 182"/>
                  <a:gd name="T94" fmla="*/ 143 w 148"/>
                  <a:gd name="T95" fmla="*/ 52 h 182"/>
                  <a:gd name="T96" fmla="*/ 140 w 148"/>
                  <a:gd name="T97" fmla="*/ 51 h 182"/>
                  <a:gd name="T98" fmla="*/ 135 w 148"/>
                  <a:gd name="T99" fmla="*/ 48 h 182"/>
                  <a:gd name="T100" fmla="*/ 132 w 148"/>
                  <a:gd name="T101" fmla="*/ 46 h 182"/>
                  <a:gd name="T102" fmla="*/ 128 w 148"/>
                  <a:gd name="T103" fmla="*/ 42 h 1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8"/>
                  <a:gd name="T157" fmla="*/ 0 h 182"/>
                  <a:gd name="T158" fmla="*/ 148 w 148"/>
                  <a:gd name="T159" fmla="*/ 182 h 18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8" h="182">
                    <a:moveTo>
                      <a:pt x="128" y="42"/>
                    </a:moveTo>
                    <a:lnTo>
                      <a:pt x="120" y="32"/>
                    </a:lnTo>
                    <a:lnTo>
                      <a:pt x="111" y="23"/>
                    </a:lnTo>
                    <a:lnTo>
                      <a:pt x="101" y="16"/>
                    </a:lnTo>
                    <a:lnTo>
                      <a:pt x="90" y="8"/>
                    </a:lnTo>
                    <a:lnTo>
                      <a:pt x="84" y="5"/>
                    </a:lnTo>
                    <a:lnTo>
                      <a:pt x="78" y="3"/>
                    </a:lnTo>
                    <a:lnTo>
                      <a:pt x="72" y="1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39" y="0"/>
                    </a:lnTo>
                    <a:lnTo>
                      <a:pt x="29" y="1"/>
                    </a:lnTo>
                    <a:lnTo>
                      <a:pt x="21" y="2"/>
                    </a:lnTo>
                    <a:lnTo>
                      <a:pt x="14" y="5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6" y="21"/>
                    </a:lnTo>
                    <a:lnTo>
                      <a:pt x="4" y="27"/>
                    </a:lnTo>
                    <a:lnTo>
                      <a:pt x="2" y="34"/>
                    </a:lnTo>
                    <a:lnTo>
                      <a:pt x="0" y="56"/>
                    </a:lnTo>
                    <a:lnTo>
                      <a:pt x="1" y="79"/>
                    </a:lnTo>
                    <a:lnTo>
                      <a:pt x="3" y="102"/>
                    </a:lnTo>
                    <a:lnTo>
                      <a:pt x="8" y="123"/>
                    </a:lnTo>
                    <a:lnTo>
                      <a:pt x="17" y="143"/>
                    </a:lnTo>
                    <a:lnTo>
                      <a:pt x="22" y="152"/>
                    </a:lnTo>
                    <a:lnTo>
                      <a:pt x="29" y="160"/>
                    </a:lnTo>
                    <a:lnTo>
                      <a:pt x="37" y="167"/>
                    </a:lnTo>
                    <a:lnTo>
                      <a:pt x="46" y="173"/>
                    </a:lnTo>
                    <a:lnTo>
                      <a:pt x="56" y="178"/>
                    </a:lnTo>
                    <a:lnTo>
                      <a:pt x="68" y="182"/>
                    </a:lnTo>
                    <a:lnTo>
                      <a:pt x="82" y="181"/>
                    </a:lnTo>
                    <a:lnTo>
                      <a:pt x="95" y="180"/>
                    </a:lnTo>
                    <a:lnTo>
                      <a:pt x="107" y="178"/>
                    </a:lnTo>
                    <a:lnTo>
                      <a:pt x="120" y="174"/>
                    </a:lnTo>
                    <a:lnTo>
                      <a:pt x="128" y="152"/>
                    </a:lnTo>
                    <a:lnTo>
                      <a:pt x="136" y="130"/>
                    </a:lnTo>
                    <a:lnTo>
                      <a:pt x="143" y="108"/>
                    </a:lnTo>
                    <a:lnTo>
                      <a:pt x="148" y="86"/>
                    </a:lnTo>
                    <a:lnTo>
                      <a:pt x="148" y="78"/>
                    </a:lnTo>
                    <a:lnTo>
                      <a:pt x="147" y="71"/>
                    </a:lnTo>
                    <a:lnTo>
                      <a:pt x="147" y="65"/>
                    </a:lnTo>
                    <a:lnTo>
                      <a:pt x="147" y="61"/>
                    </a:lnTo>
                    <a:lnTo>
                      <a:pt x="146" y="58"/>
                    </a:lnTo>
                    <a:lnTo>
                      <a:pt x="146" y="56"/>
                    </a:lnTo>
                    <a:lnTo>
                      <a:pt x="145" y="54"/>
                    </a:lnTo>
                    <a:lnTo>
                      <a:pt x="143" y="52"/>
                    </a:lnTo>
                    <a:lnTo>
                      <a:pt x="140" y="51"/>
                    </a:lnTo>
                    <a:lnTo>
                      <a:pt x="135" y="48"/>
                    </a:lnTo>
                    <a:lnTo>
                      <a:pt x="132" y="46"/>
                    </a:lnTo>
                    <a:lnTo>
                      <a:pt x="128" y="42"/>
                    </a:lnTo>
                    <a:close/>
                  </a:path>
                </a:pathLst>
              </a:cu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47" name="Freeform 95"/>
              <p:cNvSpPr>
                <a:spLocks/>
              </p:cNvSpPr>
              <p:nvPr/>
            </p:nvSpPr>
            <p:spPr bwMode="auto">
              <a:xfrm>
                <a:off x="3975" y="2436"/>
                <a:ext cx="95" cy="51"/>
              </a:xfrm>
              <a:custGeom>
                <a:avLst/>
                <a:gdLst>
                  <a:gd name="T0" fmla="*/ 87 w 95"/>
                  <a:gd name="T1" fmla="*/ 51 h 51"/>
                  <a:gd name="T2" fmla="*/ 95 w 95"/>
                  <a:gd name="T3" fmla="*/ 35 h 51"/>
                  <a:gd name="T4" fmla="*/ 85 w 95"/>
                  <a:gd name="T5" fmla="*/ 29 h 51"/>
                  <a:gd name="T6" fmla="*/ 81 w 95"/>
                  <a:gd name="T7" fmla="*/ 37 h 51"/>
                  <a:gd name="T8" fmla="*/ 88 w 95"/>
                  <a:gd name="T9" fmla="*/ 31 h 51"/>
                  <a:gd name="T10" fmla="*/ 78 w 95"/>
                  <a:gd name="T11" fmla="*/ 24 h 51"/>
                  <a:gd name="T12" fmla="*/ 75 w 95"/>
                  <a:gd name="T13" fmla="*/ 22 h 51"/>
                  <a:gd name="T14" fmla="*/ 65 w 95"/>
                  <a:gd name="T15" fmla="*/ 15 h 51"/>
                  <a:gd name="T16" fmla="*/ 54 w 95"/>
                  <a:gd name="T17" fmla="*/ 11 h 51"/>
                  <a:gd name="T18" fmla="*/ 47 w 95"/>
                  <a:gd name="T19" fmla="*/ 8 h 51"/>
                  <a:gd name="T20" fmla="*/ 40 w 95"/>
                  <a:gd name="T21" fmla="*/ 4 h 51"/>
                  <a:gd name="T22" fmla="*/ 33 w 95"/>
                  <a:gd name="T23" fmla="*/ 2 h 51"/>
                  <a:gd name="T24" fmla="*/ 31 w 95"/>
                  <a:gd name="T25" fmla="*/ 1 h 51"/>
                  <a:gd name="T26" fmla="*/ 31 w 95"/>
                  <a:gd name="T27" fmla="*/ 1 h 51"/>
                  <a:gd name="T28" fmla="*/ 30 w 95"/>
                  <a:gd name="T29" fmla="*/ 1 h 51"/>
                  <a:gd name="T30" fmla="*/ 27 w 95"/>
                  <a:gd name="T31" fmla="*/ 0 h 51"/>
                  <a:gd name="T32" fmla="*/ 26 w 95"/>
                  <a:gd name="T33" fmla="*/ 0 h 51"/>
                  <a:gd name="T34" fmla="*/ 20 w 95"/>
                  <a:gd name="T35" fmla="*/ 1 h 51"/>
                  <a:gd name="T36" fmla="*/ 16 w 95"/>
                  <a:gd name="T37" fmla="*/ 2 h 51"/>
                  <a:gd name="T38" fmla="*/ 11 w 95"/>
                  <a:gd name="T39" fmla="*/ 4 h 51"/>
                  <a:gd name="T40" fmla="*/ 8 w 95"/>
                  <a:gd name="T41" fmla="*/ 6 h 51"/>
                  <a:gd name="T42" fmla="*/ 5 w 95"/>
                  <a:gd name="T43" fmla="*/ 9 h 51"/>
                  <a:gd name="T44" fmla="*/ 3 w 95"/>
                  <a:gd name="T45" fmla="*/ 12 h 51"/>
                  <a:gd name="T46" fmla="*/ 1 w 95"/>
                  <a:gd name="T47" fmla="*/ 15 h 51"/>
                  <a:gd name="T48" fmla="*/ 0 w 95"/>
                  <a:gd name="T49" fmla="*/ 19 h 51"/>
                  <a:gd name="T50" fmla="*/ 0 w 95"/>
                  <a:gd name="T51" fmla="*/ 23 h 51"/>
                  <a:gd name="T52" fmla="*/ 0 w 95"/>
                  <a:gd name="T53" fmla="*/ 28 h 51"/>
                  <a:gd name="T54" fmla="*/ 0 w 95"/>
                  <a:gd name="T55" fmla="*/ 34 h 51"/>
                  <a:gd name="T56" fmla="*/ 0 w 95"/>
                  <a:gd name="T57" fmla="*/ 41 h 51"/>
                  <a:gd name="T58" fmla="*/ 18 w 95"/>
                  <a:gd name="T59" fmla="*/ 41 h 51"/>
                  <a:gd name="T60" fmla="*/ 18 w 95"/>
                  <a:gd name="T61" fmla="*/ 34 h 51"/>
                  <a:gd name="T62" fmla="*/ 18 w 95"/>
                  <a:gd name="T63" fmla="*/ 28 h 51"/>
                  <a:gd name="T64" fmla="*/ 18 w 95"/>
                  <a:gd name="T65" fmla="*/ 23 h 51"/>
                  <a:gd name="T66" fmla="*/ 18 w 95"/>
                  <a:gd name="T67" fmla="*/ 19 h 51"/>
                  <a:gd name="T68" fmla="*/ 9 w 95"/>
                  <a:gd name="T69" fmla="*/ 19 h 51"/>
                  <a:gd name="T70" fmla="*/ 18 w 95"/>
                  <a:gd name="T71" fmla="*/ 22 h 51"/>
                  <a:gd name="T72" fmla="*/ 20 w 95"/>
                  <a:gd name="T73" fmla="*/ 19 h 51"/>
                  <a:gd name="T74" fmla="*/ 11 w 95"/>
                  <a:gd name="T75" fmla="*/ 15 h 51"/>
                  <a:gd name="T76" fmla="*/ 18 w 95"/>
                  <a:gd name="T77" fmla="*/ 22 h 51"/>
                  <a:gd name="T78" fmla="*/ 21 w 95"/>
                  <a:gd name="T79" fmla="*/ 19 h 51"/>
                  <a:gd name="T80" fmla="*/ 15 w 95"/>
                  <a:gd name="T81" fmla="*/ 12 h 51"/>
                  <a:gd name="T82" fmla="*/ 18 w 95"/>
                  <a:gd name="T83" fmla="*/ 21 h 51"/>
                  <a:gd name="T84" fmla="*/ 23 w 95"/>
                  <a:gd name="T85" fmla="*/ 19 h 51"/>
                  <a:gd name="T86" fmla="*/ 20 w 95"/>
                  <a:gd name="T87" fmla="*/ 10 h 51"/>
                  <a:gd name="T88" fmla="*/ 20 w 95"/>
                  <a:gd name="T89" fmla="*/ 19 h 51"/>
                  <a:gd name="T90" fmla="*/ 28 w 95"/>
                  <a:gd name="T91" fmla="*/ 18 h 51"/>
                  <a:gd name="T92" fmla="*/ 27 w 95"/>
                  <a:gd name="T93" fmla="*/ 9 h 51"/>
                  <a:gd name="T94" fmla="*/ 24 w 95"/>
                  <a:gd name="T95" fmla="*/ 17 h 51"/>
                  <a:gd name="T96" fmla="*/ 24 w 95"/>
                  <a:gd name="T97" fmla="*/ 18 h 51"/>
                  <a:gd name="T98" fmla="*/ 26 w 95"/>
                  <a:gd name="T99" fmla="*/ 19 h 51"/>
                  <a:gd name="T100" fmla="*/ 33 w 95"/>
                  <a:gd name="T101" fmla="*/ 21 h 51"/>
                  <a:gd name="T102" fmla="*/ 40 w 95"/>
                  <a:gd name="T103" fmla="*/ 25 h 51"/>
                  <a:gd name="T104" fmla="*/ 48 w 95"/>
                  <a:gd name="T105" fmla="*/ 28 h 51"/>
                  <a:gd name="T106" fmla="*/ 58 w 95"/>
                  <a:gd name="T107" fmla="*/ 32 h 51"/>
                  <a:gd name="T108" fmla="*/ 68 w 95"/>
                  <a:gd name="T109" fmla="*/ 39 h 51"/>
                  <a:gd name="T110" fmla="*/ 71 w 95"/>
                  <a:gd name="T111" fmla="*/ 30 h 51"/>
                  <a:gd name="T112" fmla="*/ 65 w 95"/>
                  <a:gd name="T113" fmla="*/ 37 h 51"/>
                  <a:gd name="T114" fmla="*/ 75 w 95"/>
                  <a:gd name="T115" fmla="*/ 44 h 51"/>
                  <a:gd name="T116" fmla="*/ 78 w 95"/>
                  <a:gd name="T117" fmla="*/ 46 h 51"/>
                  <a:gd name="T118" fmla="*/ 87 w 95"/>
                  <a:gd name="T119" fmla="*/ 51 h 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5"/>
                  <a:gd name="T181" fmla="*/ 0 h 51"/>
                  <a:gd name="T182" fmla="*/ 95 w 95"/>
                  <a:gd name="T183" fmla="*/ 51 h 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5" h="51">
                    <a:moveTo>
                      <a:pt x="87" y="51"/>
                    </a:moveTo>
                    <a:lnTo>
                      <a:pt x="95" y="35"/>
                    </a:lnTo>
                    <a:lnTo>
                      <a:pt x="85" y="29"/>
                    </a:lnTo>
                    <a:lnTo>
                      <a:pt x="81" y="37"/>
                    </a:lnTo>
                    <a:lnTo>
                      <a:pt x="88" y="31"/>
                    </a:lnTo>
                    <a:lnTo>
                      <a:pt x="78" y="24"/>
                    </a:lnTo>
                    <a:lnTo>
                      <a:pt x="75" y="22"/>
                    </a:lnTo>
                    <a:lnTo>
                      <a:pt x="65" y="15"/>
                    </a:lnTo>
                    <a:lnTo>
                      <a:pt x="54" y="11"/>
                    </a:lnTo>
                    <a:lnTo>
                      <a:pt x="47" y="8"/>
                    </a:lnTo>
                    <a:lnTo>
                      <a:pt x="40" y="4"/>
                    </a:lnTo>
                    <a:lnTo>
                      <a:pt x="33" y="2"/>
                    </a:lnTo>
                    <a:lnTo>
                      <a:pt x="31" y="1"/>
                    </a:lnTo>
                    <a:lnTo>
                      <a:pt x="30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0" y="1"/>
                    </a:lnTo>
                    <a:lnTo>
                      <a:pt x="16" y="2"/>
                    </a:lnTo>
                    <a:lnTo>
                      <a:pt x="11" y="4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18" y="34"/>
                    </a:lnTo>
                    <a:lnTo>
                      <a:pt x="18" y="28"/>
                    </a:lnTo>
                    <a:lnTo>
                      <a:pt x="18" y="23"/>
                    </a:lnTo>
                    <a:lnTo>
                      <a:pt x="18" y="19"/>
                    </a:lnTo>
                    <a:lnTo>
                      <a:pt x="9" y="19"/>
                    </a:lnTo>
                    <a:lnTo>
                      <a:pt x="18" y="22"/>
                    </a:lnTo>
                    <a:lnTo>
                      <a:pt x="20" y="19"/>
                    </a:lnTo>
                    <a:lnTo>
                      <a:pt x="11" y="15"/>
                    </a:lnTo>
                    <a:lnTo>
                      <a:pt x="18" y="22"/>
                    </a:lnTo>
                    <a:lnTo>
                      <a:pt x="21" y="19"/>
                    </a:lnTo>
                    <a:lnTo>
                      <a:pt x="15" y="12"/>
                    </a:lnTo>
                    <a:lnTo>
                      <a:pt x="18" y="21"/>
                    </a:lnTo>
                    <a:lnTo>
                      <a:pt x="23" y="19"/>
                    </a:lnTo>
                    <a:lnTo>
                      <a:pt x="20" y="10"/>
                    </a:lnTo>
                    <a:lnTo>
                      <a:pt x="20" y="19"/>
                    </a:lnTo>
                    <a:lnTo>
                      <a:pt x="28" y="18"/>
                    </a:lnTo>
                    <a:lnTo>
                      <a:pt x="27" y="9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6" y="19"/>
                    </a:lnTo>
                    <a:lnTo>
                      <a:pt x="33" y="21"/>
                    </a:lnTo>
                    <a:lnTo>
                      <a:pt x="40" y="25"/>
                    </a:lnTo>
                    <a:lnTo>
                      <a:pt x="48" y="28"/>
                    </a:lnTo>
                    <a:lnTo>
                      <a:pt x="58" y="32"/>
                    </a:lnTo>
                    <a:lnTo>
                      <a:pt x="68" y="39"/>
                    </a:lnTo>
                    <a:lnTo>
                      <a:pt x="71" y="30"/>
                    </a:lnTo>
                    <a:lnTo>
                      <a:pt x="65" y="37"/>
                    </a:lnTo>
                    <a:lnTo>
                      <a:pt x="75" y="44"/>
                    </a:lnTo>
                    <a:lnTo>
                      <a:pt x="78" y="46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627" name="Group 115"/>
            <p:cNvGrpSpPr>
              <a:grpSpLocks/>
            </p:cNvGrpSpPr>
            <p:nvPr/>
          </p:nvGrpSpPr>
          <p:grpSpPr bwMode="auto">
            <a:xfrm>
              <a:off x="4008" y="1581"/>
              <a:ext cx="755" cy="1201"/>
              <a:chOff x="4008" y="1581"/>
              <a:chExt cx="755" cy="1201"/>
            </a:xfrm>
          </p:grpSpPr>
          <p:sp>
            <p:nvSpPr>
              <p:cNvPr id="22628" name="Oval 97"/>
              <p:cNvSpPr>
                <a:spLocks noChangeArrowheads="1"/>
              </p:cNvSpPr>
              <p:nvPr/>
            </p:nvSpPr>
            <p:spPr bwMode="auto">
              <a:xfrm>
                <a:off x="4030" y="2205"/>
                <a:ext cx="733" cy="577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2629" name="Freeform 98"/>
              <p:cNvSpPr>
                <a:spLocks/>
              </p:cNvSpPr>
              <p:nvPr/>
            </p:nvSpPr>
            <p:spPr bwMode="auto">
              <a:xfrm>
                <a:off x="4286" y="2484"/>
                <a:ext cx="208" cy="63"/>
              </a:xfrm>
              <a:custGeom>
                <a:avLst/>
                <a:gdLst>
                  <a:gd name="T0" fmla="*/ 17 w 208"/>
                  <a:gd name="T1" fmla="*/ 62 h 63"/>
                  <a:gd name="T2" fmla="*/ 21 w 208"/>
                  <a:gd name="T3" fmla="*/ 50 h 63"/>
                  <a:gd name="T4" fmla="*/ 19 w 208"/>
                  <a:gd name="T5" fmla="*/ 36 h 63"/>
                  <a:gd name="T6" fmla="*/ 35 w 208"/>
                  <a:gd name="T7" fmla="*/ 35 h 63"/>
                  <a:gd name="T8" fmla="*/ 32 w 208"/>
                  <a:gd name="T9" fmla="*/ 37 h 63"/>
                  <a:gd name="T10" fmla="*/ 45 w 208"/>
                  <a:gd name="T11" fmla="*/ 29 h 63"/>
                  <a:gd name="T12" fmla="*/ 45 w 208"/>
                  <a:gd name="T13" fmla="*/ 29 h 63"/>
                  <a:gd name="T14" fmla="*/ 61 w 208"/>
                  <a:gd name="T15" fmla="*/ 22 h 63"/>
                  <a:gd name="T16" fmla="*/ 69 w 208"/>
                  <a:gd name="T17" fmla="*/ 19 h 63"/>
                  <a:gd name="T18" fmla="*/ 72 w 208"/>
                  <a:gd name="T19" fmla="*/ 17 h 63"/>
                  <a:gd name="T20" fmla="*/ 68 w 208"/>
                  <a:gd name="T21" fmla="*/ 18 h 63"/>
                  <a:gd name="T22" fmla="*/ 88 w 208"/>
                  <a:gd name="T23" fmla="*/ 19 h 63"/>
                  <a:gd name="T24" fmla="*/ 118 w 208"/>
                  <a:gd name="T25" fmla="*/ 19 h 63"/>
                  <a:gd name="T26" fmla="*/ 137 w 208"/>
                  <a:gd name="T27" fmla="*/ 19 h 63"/>
                  <a:gd name="T28" fmla="*/ 148 w 208"/>
                  <a:gd name="T29" fmla="*/ 20 h 63"/>
                  <a:gd name="T30" fmla="*/ 144 w 208"/>
                  <a:gd name="T31" fmla="*/ 20 h 63"/>
                  <a:gd name="T32" fmla="*/ 155 w 208"/>
                  <a:gd name="T33" fmla="*/ 24 h 63"/>
                  <a:gd name="T34" fmla="*/ 152 w 208"/>
                  <a:gd name="T35" fmla="*/ 22 h 63"/>
                  <a:gd name="T36" fmla="*/ 159 w 208"/>
                  <a:gd name="T37" fmla="*/ 28 h 63"/>
                  <a:gd name="T38" fmla="*/ 171 w 208"/>
                  <a:gd name="T39" fmla="*/ 38 h 63"/>
                  <a:gd name="T40" fmla="*/ 182 w 208"/>
                  <a:gd name="T41" fmla="*/ 46 h 63"/>
                  <a:gd name="T42" fmla="*/ 197 w 208"/>
                  <a:gd name="T43" fmla="*/ 45 h 63"/>
                  <a:gd name="T44" fmla="*/ 191 w 208"/>
                  <a:gd name="T45" fmla="*/ 51 h 63"/>
                  <a:gd name="T46" fmla="*/ 189 w 208"/>
                  <a:gd name="T47" fmla="*/ 52 h 63"/>
                  <a:gd name="T48" fmla="*/ 198 w 208"/>
                  <a:gd name="T49" fmla="*/ 51 h 63"/>
                  <a:gd name="T50" fmla="*/ 190 w 208"/>
                  <a:gd name="T51" fmla="*/ 53 h 63"/>
                  <a:gd name="T52" fmla="*/ 192 w 208"/>
                  <a:gd name="T53" fmla="*/ 60 h 63"/>
                  <a:gd name="T54" fmla="*/ 196 w 208"/>
                  <a:gd name="T55" fmla="*/ 62 h 63"/>
                  <a:gd name="T56" fmla="*/ 203 w 208"/>
                  <a:gd name="T57" fmla="*/ 63 h 63"/>
                  <a:gd name="T58" fmla="*/ 200 w 208"/>
                  <a:gd name="T59" fmla="*/ 45 h 63"/>
                  <a:gd name="T60" fmla="*/ 200 w 208"/>
                  <a:gd name="T61" fmla="*/ 54 h 63"/>
                  <a:gd name="T62" fmla="*/ 205 w 208"/>
                  <a:gd name="T63" fmla="*/ 47 h 63"/>
                  <a:gd name="T64" fmla="*/ 199 w 208"/>
                  <a:gd name="T65" fmla="*/ 53 h 63"/>
                  <a:gd name="T66" fmla="*/ 207 w 208"/>
                  <a:gd name="T67" fmla="*/ 51 h 63"/>
                  <a:gd name="T68" fmla="*/ 206 w 208"/>
                  <a:gd name="T69" fmla="*/ 45 h 63"/>
                  <a:gd name="T70" fmla="*/ 205 w 208"/>
                  <a:gd name="T71" fmla="*/ 42 h 63"/>
                  <a:gd name="T72" fmla="*/ 202 w 208"/>
                  <a:gd name="T73" fmla="*/ 38 h 63"/>
                  <a:gd name="T74" fmla="*/ 186 w 208"/>
                  <a:gd name="T75" fmla="*/ 37 h 63"/>
                  <a:gd name="T76" fmla="*/ 184 w 208"/>
                  <a:gd name="T77" fmla="*/ 25 h 63"/>
                  <a:gd name="T78" fmla="*/ 172 w 208"/>
                  <a:gd name="T79" fmla="*/ 15 h 63"/>
                  <a:gd name="T80" fmla="*/ 165 w 208"/>
                  <a:gd name="T81" fmla="*/ 9 h 63"/>
                  <a:gd name="T82" fmla="*/ 155 w 208"/>
                  <a:gd name="T83" fmla="*/ 4 h 63"/>
                  <a:gd name="T84" fmla="*/ 148 w 208"/>
                  <a:gd name="T85" fmla="*/ 2 h 63"/>
                  <a:gd name="T86" fmla="*/ 137 w 208"/>
                  <a:gd name="T87" fmla="*/ 1 h 63"/>
                  <a:gd name="T88" fmla="*/ 118 w 208"/>
                  <a:gd name="T89" fmla="*/ 1 h 63"/>
                  <a:gd name="T90" fmla="*/ 88 w 208"/>
                  <a:gd name="T91" fmla="*/ 1 h 63"/>
                  <a:gd name="T92" fmla="*/ 69 w 208"/>
                  <a:gd name="T93" fmla="*/ 0 h 63"/>
                  <a:gd name="T94" fmla="*/ 65 w 208"/>
                  <a:gd name="T95" fmla="*/ 1 h 63"/>
                  <a:gd name="T96" fmla="*/ 64 w 208"/>
                  <a:gd name="T97" fmla="*/ 1 h 63"/>
                  <a:gd name="T98" fmla="*/ 58 w 208"/>
                  <a:gd name="T99" fmla="*/ 3 h 63"/>
                  <a:gd name="T100" fmla="*/ 46 w 208"/>
                  <a:gd name="T101" fmla="*/ 9 h 63"/>
                  <a:gd name="T102" fmla="*/ 37 w 208"/>
                  <a:gd name="T103" fmla="*/ 13 h 63"/>
                  <a:gd name="T104" fmla="*/ 25 w 208"/>
                  <a:gd name="T105" fmla="*/ 20 h 63"/>
                  <a:gd name="T106" fmla="*/ 12 w 208"/>
                  <a:gd name="T107" fmla="*/ 30 h 63"/>
                  <a:gd name="T108" fmla="*/ 4 w 208"/>
                  <a:gd name="T109" fmla="*/ 43 h 63"/>
                  <a:gd name="T110" fmla="*/ 0 w 208"/>
                  <a:gd name="T111" fmla="*/ 58 h 6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8"/>
                  <a:gd name="T169" fmla="*/ 0 h 63"/>
                  <a:gd name="T170" fmla="*/ 208 w 208"/>
                  <a:gd name="T171" fmla="*/ 63 h 6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8" h="63">
                    <a:moveTo>
                      <a:pt x="0" y="58"/>
                    </a:moveTo>
                    <a:lnTo>
                      <a:pt x="17" y="62"/>
                    </a:lnTo>
                    <a:lnTo>
                      <a:pt x="19" y="56"/>
                    </a:lnTo>
                    <a:lnTo>
                      <a:pt x="21" y="50"/>
                    </a:lnTo>
                    <a:lnTo>
                      <a:pt x="27" y="40"/>
                    </a:lnTo>
                    <a:lnTo>
                      <a:pt x="19" y="36"/>
                    </a:lnTo>
                    <a:lnTo>
                      <a:pt x="25" y="43"/>
                    </a:lnTo>
                    <a:lnTo>
                      <a:pt x="35" y="35"/>
                    </a:lnTo>
                    <a:lnTo>
                      <a:pt x="28" y="28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41" y="21"/>
                    </a:lnTo>
                    <a:lnTo>
                      <a:pt x="45" y="29"/>
                    </a:lnTo>
                    <a:lnTo>
                      <a:pt x="53" y="26"/>
                    </a:lnTo>
                    <a:lnTo>
                      <a:pt x="61" y="22"/>
                    </a:lnTo>
                    <a:lnTo>
                      <a:pt x="65" y="20"/>
                    </a:lnTo>
                    <a:lnTo>
                      <a:pt x="69" y="19"/>
                    </a:lnTo>
                    <a:lnTo>
                      <a:pt x="71" y="18"/>
                    </a:lnTo>
                    <a:lnTo>
                      <a:pt x="72" y="17"/>
                    </a:lnTo>
                    <a:lnTo>
                      <a:pt x="68" y="9"/>
                    </a:lnTo>
                    <a:lnTo>
                      <a:pt x="68" y="18"/>
                    </a:lnTo>
                    <a:lnTo>
                      <a:pt x="79" y="18"/>
                    </a:lnTo>
                    <a:lnTo>
                      <a:pt x="88" y="19"/>
                    </a:lnTo>
                    <a:lnTo>
                      <a:pt x="104" y="19"/>
                    </a:lnTo>
                    <a:lnTo>
                      <a:pt x="118" y="19"/>
                    </a:lnTo>
                    <a:lnTo>
                      <a:pt x="128" y="19"/>
                    </a:lnTo>
                    <a:lnTo>
                      <a:pt x="137" y="19"/>
                    </a:lnTo>
                    <a:lnTo>
                      <a:pt x="143" y="20"/>
                    </a:lnTo>
                    <a:lnTo>
                      <a:pt x="148" y="20"/>
                    </a:lnTo>
                    <a:lnTo>
                      <a:pt x="148" y="11"/>
                    </a:lnTo>
                    <a:lnTo>
                      <a:pt x="144" y="20"/>
                    </a:lnTo>
                    <a:lnTo>
                      <a:pt x="148" y="21"/>
                    </a:lnTo>
                    <a:lnTo>
                      <a:pt x="155" y="24"/>
                    </a:lnTo>
                    <a:lnTo>
                      <a:pt x="158" y="15"/>
                    </a:lnTo>
                    <a:lnTo>
                      <a:pt x="152" y="22"/>
                    </a:lnTo>
                    <a:lnTo>
                      <a:pt x="155" y="24"/>
                    </a:lnTo>
                    <a:lnTo>
                      <a:pt x="159" y="28"/>
                    </a:lnTo>
                    <a:lnTo>
                      <a:pt x="164" y="32"/>
                    </a:lnTo>
                    <a:lnTo>
                      <a:pt x="171" y="38"/>
                    </a:lnTo>
                    <a:lnTo>
                      <a:pt x="179" y="44"/>
                    </a:lnTo>
                    <a:lnTo>
                      <a:pt x="182" y="46"/>
                    </a:lnTo>
                    <a:lnTo>
                      <a:pt x="192" y="53"/>
                    </a:lnTo>
                    <a:lnTo>
                      <a:pt x="197" y="45"/>
                    </a:lnTo>
                    <a:lnTo>
                      <a:pt x="189" y="48"/>
                    </a:lnTo>
                    <a:lnTo>
                      <a:pt x="191" y="51"/>
                    </a:lnTo>
                    <a:lnTo>
                      <a:pt x="189" y="48"/>
                    </a:lnTo>
                    <a:lnTo>
                      <a:pt x="189" y="52"/>
                    </a:lnTo>
                    <a:lnTo>
                      <a:pt x="190" y="54"/>
                    </a:lnTo>
                    <a:lnTo>
                      <a:pt x="198" y="51"/>
                    </a:lnTo>
                    <a:lnTo>
                      <a:pt x="189" y="51"/>
                    </a:lnTo>
                    <a:lnTo>
                      <a:pt x="190" y="53"/>
                    </a:lnTo>
                    <a:lnTo>
                      <a:pt x="191" y="57"/>
                    </a:lnTo>
                    <a:lnTo>
                      <a:pt x="192" y="60"/>
                    </a:lnTo>
                    <a:lnTo>
                      <a:pt x="193" y="61"/>
                    </a:lnTo>
                    <a:lnTo>
                      <a:pt x="196" y="62"/>
                    </a:lnTo>
                    <a:lnTo>
                      <a:pt x="200" y="63"/>
                    </a:lnTo>
                    <a:lnTo>
                      <a:pt x="203" y="63"/>
                    </a:lnTo>
                    <a:lnTo>
                      <a:pt x="203" y="45"/>
                    </a:lnTo>
                    <a:lnTo>
                      <a:pt x="200" y="45"/>
                    </a:lnTo>
                    <a:lnTo>
                      <a:pt x="203" y="46"/>
                    </a:lnTo>
                    <a:lnTo>
                      <a:pt x="200" y="54"/>
                    </a:lnTo>
                    <a:lnTo>
                      <a:pt x="206" y="48"/>
                    </a:lnTo>
                    <a:lnTo>
                      <a:pt x="205" y="47"/>
                    </a:lnTo>
                    <a:lnTo>
                      <a:pt x="207" y="50"/>
                    </a:lnTo>
                    <a:lnTo>
                      <a:pt x="199" y="53"/>
                    </a:lnTo>
                    <a:lnTo>
                      <a:pt x="208" y="53"/>
                    </a:lnTo>
                    <a:lnTo>
                      <a:pt x="207" y="51"/>
                    </a:lnTo>
                    <a:lnTo>
                      <a:pt x="207" y="47"/>
                    </a:lnTo>
                    <a:lnTo>
                      <a:pt x="206" y="45"/>
                    </a:lnTo>
                    <a:lnTo>
                      <a:pt x="206" y="43"/>
                    </a:lnTo>
                    <a:lnTo>
                      <a:pt x="205" y="42"/>
                    </a:lnTo>
                    <a:lnTo>
                      <a:pt x="203" y="39"/>
                    </a:lnTo>
                    <a:lnTo>
                      <a:pt x="202" y="38"/>
                    </a:lnTo>
                    <a:lnTo>
                      <a:pt x="189" y="29"/>
                    </a:lnTo>
                    <a:lnTo>
                      <a:pt x="186" y="37"/>
                    </a:lnTo>
                    <a:lnTo>
                      <a:pt x="192" y="31"/>
                    </a:lnTo>
                    <a:lnTo>
                      <a:pt x="184" y="25"/>
                    </a:lnTo>
                    <a:lnTo>
                      <a:pt x="177" y="19"/>
                    </a:lnTo>
                    <a:lnTo>
                      <a:pt x="172" y="15"/>
                    </a:lnTo>
                    <a:lnTo>
                      <a:pt x="168" y="11"/>
                    </a:lnTo>
                    <a:lnTo>
                      <a:pt x="165" y="9"/>
                    </a:lnTo>
                    <a:lnTo>
                      <a:pt x="162" y="7"/>
                    </a:lnTo>
                    <a:lnTo>
                      <a:pt x="155" y="4"/>
                    </a:lnTo>
                    <a:lnTo>
                      <a:pt x="151" y="3"/>
                    </a:lnTo>
                    <a:lnTo>
                      <a:pt x="148" y="2"/>
                    </a:lnTo>
                    <a:lnTo>
                      <a:pt x="143" y="2"/>
                    </a:lnTo>
                    <a:lnTo>
                      <a:pt x="137" y="1"/>
                    </a:lnTo>
                    <a:lnTo>
                      <a:pt x="128" y="1"/>
                    </a:lnTo>
                    <a:lnTo>
                      <a:pt x="118" y="1"/>
                    </a:lnTo>
                    <a:lnTo>
                      <a:pt x="104" y="1"/>
                    </a:lnTo>
                    <a:lnTo>
                      <a:pt x="88" y="1"/>
                    </a:lnTo>
                    <a:lnTo>
                      <a:pt x="79" y="0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4" y="1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4" y="5"/>
                    </a:lnTo>
                    <a:lnTo>
                      <a:pt x="46" y="9"/>
                    </a:lnTo>
                    <a:lnTo>
                      <a:pt x="38" y="13"/>
                    </a:lnTo>
                    <a:lnTo>
                      <a:pt x="37" y="13"/>
                    </a:lnTo>
                    <a:lnTo>
                      <a:pt x="31" y="16"/>
                    </a:lnTo>
                    <a:lnTo>
                      <a:pt x="25" y="20"/>
                    </a:lnTo>
                    <a:lnTo>
                      <a:pt x="22" y="22"/>
                    </a:lnTo>
                    <a:lnTo>
                      <a:pt x="12" y="30"/>
                    </a:lnTo>
                    <a:lnTo>
                      <a:pt x="10" y="33"/>
                    </a:lnTo>
                    <a:lnTo>
                      <a:pt x="4" y="43"/>
                    </a:lnTo>
                    <a:lnTo>
                      <a:pt x="2" y="49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2630" name="Group 101"/>
              <p:cNvGrpSpPr>
                <a:grpSpLocks/>
              </p:cNvGrpSpPr>
              <p:nvPr/>
            </p:nvGrpSpPr>
            <p:grpSpPr bwMode="auto">
              <a:xfrm>
                <a:off x="4150" y="2364"/>
                <a:ext cx="154" cy="127"/>
                <a:chOff x="4150" y="2364"/>
                <a:chExt cx="154" cy="127"/>
              </a:xfrm>
            </p:grpSpPr>
            <p:sp>
              <p:nvSpPr>
                <p:cNvPr id="22644" name="Oval 99"/>
                <p:cNvSpPr>
                  <a:spLocks noChangeArrowheads="1"/>
                </p:cNvSpPr>
                <p:nvPr/>
              </p:nvSpPr>
              <p:spPr bwMode="auto">
                <a:xfrm>
                  <a:off x="4150" y="2364"/>
                  <a:ext cx="154" cy="12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  <p:sp>
              <p:nvSpPr>
                <p:cNvPr id="22645" name="Oval 100"/>
                <p:cNvSpPr>
                  <a:spLocks noChangeArrowheads="1"/>
                </p:cNvSpPr>
                <p:nvPr/>
              </p:nvSpPr>
              <p:spPr bwMode="auto">
                <a:xfrm>
                  <a:off x="4234" y="2364"/>
                  <a:ext cx="48" cy="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  <p:grpSp>
            <p:nvGrpSpPr>
              <p:cNvPr id="22631" name="Group 104"/>
              <p:cNvGrpSpPr>
                <a:grpSpLocks/>
              </p:cNvGrpSpPr>
              <p:nvPr/>
            </p:nvGrpSpPr>
            <p:grpSpPr bwMode="auto">
              <a:xfrm>
                <a:off x="4450" y="2358"/>
                <a:ext cx="154" cy="127"/>
                <a:chOff x="4450" y="2358"/>
                <a:chExt cx="154" cy="127"/>
              </a:xfrm>
            </p:grpSpPr>
            <p:sp>
              <p:nvSpPr>
                <p:cNvPr id="22642" name="Oval 102"/>
                <p:cNvSpPr>
                  <a:spLocks noChangeArrowheads="1"/>
                </p:cNvSpPr>
                <p:nvPr/>
              </p:nvSpPr>
              <p:spPr bwMode="auto">
                <a:xfrm>
                  <a:off x="4450" y="2358"/>
                  <a:ext cx="154" cy="12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  <p:sp>
              <p:nvSpPr>
                <p:cNvPr id="22643" name="Oval 103"/>
                <p:cNvSpPr>
                  <a:spLocks noChangeArrowheads="1"/>
                </p:cNvSpPr>
                <p:nvPr/>
              </p:nvSpPr>
              <p:spPr bwMode="auto">
                <a:xfrm>
                  <a:off x="4534" y="2358"/>
                  <a:ext cx="48" cy="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  <p:grpSp>
            <p:nvGrpSpPr>
              <p:cNvPr id="22632" name="Group 107"/>
              <p:cNvGrpSpPr>
                <a:grpSpLocks/>
              </p:cNvGrpSpPr>
              <p:nvPr/>
            </p:nvGrpSpPr>
            <p:grpSpPr bwMode="auto">
              <a:xfrm>
                <a:off x="4039" y="2257"/>
                <a:ext cx="291" cy="110"/>
                <a:chOff x="4039" y="2257"/>
                <a:chExt cx="291" cy="110"/>
              </a:xfrm>
            </p:grpSpPr>
            <p:sp>
              <p:nvSpPr>
                <p:cNvPr id="22640" name="Freeform 105"/>
                <p:cNvSpPr>
                  <a:spLocks/>
                </p:cNvSpPr>
                <p:nvPr/>
              </p:nvSpPr>
              <p:spPr bwMode="auto">
                <a:xfrm>
                  <a:off x="4048" y="2266"/>
                  <a:ext cx="273" cy="92"/>
                </a:xfrm>
                <a:custGeom>
                  <a:avLst/>
                  <a:gdLst>
                    <a:gd name="T0" fmla="*/ 76 w 273"/>
                    <a:gd name="T1" fmla="*/ 71 h 92"/>
                    <a:gd name="T2" fmla="*/ 84 w 273"/>
                    <a:gd name="T3" fmla="*/ 68 h 92"/>
                    <a:gd name="T4" fmla="*/ 93 w 273"/>
                    <a:gd name="T5" fmla="*/ 65 h 92"/>
                    <a:gd name="T6" fmla="*/ 101 w 273"/>
                    <a:gd name="T7" fmla="*/ 62 h 92"/>
                    <a:gd name="T8" fmla="*/ 107 w 273"/>
                    <a:gd name="T9" fmla="*/ 60 h 92"/>
                    <a:gd name="T10" fmla="*/ 118 w 273"/>
                    <a:gd name="T11" fmla="*/ 57 h 92"/>
                    <a:gd name="T12" fmla="*/ 120 w 273"/>
                    <a:gd name="T13" fmla="*/ 56 h 92"/>
                    <a:gd name="T14" fmla="*/ 164 w 273"/>
                    <a:gd name="T15" fmla="*/ 60 h 92"/>
                    <a:gd name="T16" fmla="*/ 200 w 273"/>
                    <a:gd name="T17" fmla="*/ 65 h 92"/>
                    <a:gd name="T18" fmla="*/ 234 w 273"/>
                    <a:gd name="T19" fmla="*/ 72 h 92"/>
                    <a:gd name="T20" fmla="*/ 273 w 273"/>
                    <a:gd name="T21" fmla="*/ 80 h 92"/>
                    <a:gd name="T22" fmla="*/ 264 w 273"/>
                    <a:gd name="T23" fmla="*/ 62 h 92"/>
                    <a:gd name="T24" fmla="*/ 249 w 273"/>
                    <a:gd name="T25" fmla="*/ 47 h 92"/>
                    <a:gd name="T26" fmla="*/ 228 w 273"/>
                    <a:gd name="T27" fmla="*/ 34 h 92"/>
                    <a:gd name="T28" fmla="*/ 179 w 273"/>
                    <a:gd name="T29" fmla="*/ 16 h 92"/>
                    <a:gd name="T30" fmla="*/ 131 w 273"/>
                    <a:gd name="T31" fmla="*/ 5 h 92"/>
                    <a:gd name="T32" fmla="*/ 111 w 273"/>
                    <a:gd name="T33" fmla="*/ 2 h 92"/>
                    <a:gd name="T34" fmla="*/ 82 w 273"/>
                    <a:gd name="T35" fmla="*/ 1 h 92"/>
                    <a:gd name="T36" fmla="*/ 57 w 273"/>
                    <a:gd name="T37" fmla="*/ 8 h 92"/>
                    <a:gd name="T38" fmla="*/ 37 w 273"/>
                    <a:gd name="T39" fmla="*/ 18 h 92"/>
                    <a:gd name="T40" fmla="*/ 24 w 273"/>
                    <a:gd name="T41" fmla="*/ 23 h 92"/>
                    <a:gd name="T42" fmla="*/ 24 w 273"/>
                    <a:gd name="T43" fmla="*/ 21 h 92"/>
                    <a:gd name="T44" fmla="*/ 29 w 273"/>
                    <a:gd name="T45" fmla="*/ 17 h 92"/>
                    <a:gd name="T46" fmla="*/ 32 w 273"/>
                    <a:gd name="T47" fmla="*/ 13 h 92"/>
                    <a:gd name="T48" fmla="*/ 42 w 273"/>
                    <a:gd name="T49" fmla="*/ 10 h 92"/>
                    <a:gd name="T50" fmla="*/ 47 w 273"/>
                    <a:gd name="T51" fmla="*/ 10 h 92"/>
                    <a:gd name="T52" fmla="*/ 48 w 273"/>
                    <a:gd name="T53" fmla="*/ 11 h 92"/>
                    <a:gd name="T54" fmla="*/ 47 w 273"/>
                    <a:gd name="T55" fmla="*/ 23 h 92"/>
                    <a:gd name="T56" fmla="*/ 38 w 273"/>
                    <a:gd name="T57" fmla="*/ 31 h 92"/>
                    <a:gd name="T58" fmla="*/ 18 w 273"/>
                    <a:gd name="T59" fmla="*/ 38 h 92"/>
                    <a:gd name="T60" fmla="*/ 9 w 273"/>
                    <a:gd name="T61" fmla="*/ 46 h 92"/>
                    <a:gd name="T62" fmla="*/ 1 w 273"/>
                    <a:gd name="T63" fmla="*/ 56 h 92"/>
                    <a:gd name="T64" fmla="*/ 1 w 273"/>
                    <a:gd name="T65" fmla="*/ 61 h 92"/>
                    <a:gd name="T66" fmla="*/ 14 w 273"/>
                    <a:gd name="T67" fmla="*/ 61 h 92"/>
                    <a:gd name="T68" fmla="*/ 26 w 273"/>
                    <a:gd name="T69" fmla="*/ 61 h 92"/>
                    <a:gd name="T70" fmla="*/ 42 w 273"/>
                    <a:gd name="T71" fmla="*/ 62 h 92"/>
                    <a:gd name="T72" fmla="*/ 39 w 273"/>
                    <a:gd name="T73" fmla="*/ 73 h 92"/>
                    <a:gd name="T74" fmla="*/ 37 w 273"/>
                    <a:gd name="T75" fmla="*/ 80 h 92"/>
                    <a:gd name="T76" fmla="*/ 39 w 273"/>
                    <a:gd name="T77" fmla="*/ 86 h 92"/>
                    <a:gd name="T78" fmla="*/ 48 w 273"/>
                    <a:gd name="T79" fmla="*/ 92 h 92"/>
                    <a:gd name="T80" fmla="*/ 75 w 273"/>
                    <a:gd name="T81" fmla="*/ 71 h 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73"/>
                    <a:gd name="T124" fmla="*/ 0 h 92"/>
                    <a:gd name="T125" fmla="*/ 273 w 273"/>
                    <a:gd name="T126" fmla="*/ 92 h 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73" h="92">
                      <a:moveTo>
                        <a:pt x="75" y="71"/>
                      </a:moveTo>
                      <a:lnTo>
                        <a:pt x="76" y="71"/>
                      </a:lnTo>
                      <a:lnTo>
                        <a:pt x="79" y="70"/>
                      </a:lnTo>
                      <a:lnTo>
                        <a:pt x="84" y="68"/>
                      </a:lnTo>
                      <a:lnTo>
                        <a:pt x="89" y="67"/>
                      </a:lnTo>
                      <a:lnTo>
                        <a:pt x="93" y="65"/>
                      </a:lnTo>
                      <a:lnTo>
                        <a:pt x="98" y="63"/>
                      </a:lnTo>
                      <a:lnTo>
                        <a:pt x="101" y="62"/>
                      </a:lnTo>
                      <a:lnTo>
                        <a:pt x="102" y="62"/>
                      </a:lnTo>
                      <a:lnTo>
                        <a:pt x="107" y="60"/>
                      </a:lnTo>
                      <a:lnTo>
                        <a:pt x="113" y="58"/>
                      </a:lnTo>
                      <a:lnTo>
                        <a:pt x="118" y="57"/>
                      </a:lnTo>
                      <a:lnTo>
                        <a:pt x="120" y="56"/>
                      </a:lnTo>
                      <a:lnTo>
                        <a:pt x="143" y="58"/>
                      </a:lnTo>
                      <a:lnTo>
                        <a:pt x="164" y="60"/>
                      </a:lnTo>
                      <a:lnTo>
                        <a:pt x="182" y="62"/>
                      </a:lnTo>
                      <a:lnTo>
                        <a:pt x="200" y="65"/>
                      </a:lnTo>
                      <a:lnTo>
                        <a:pt x="217" y="69"/>
                      </a:lnTo>
                      <a:lnTo>
                        <a:pt x="234" y="72"/>
                      </a:lnTo>
                      <a:lnTo>
                        <a:pt x="253" y="76"/>
                      </a:lnTo>
                      <a:lnTo>
                        <a:pt x="273" y="80"/>
                      </a:lnTo>
                      <a:lnTo>
                        <a:pt x="270" y="71"/>
                      </a:lnTo>
                      <a:lnTo>
                        <a:pt x="264" y="62"/>
                      </a:lnTo>
                      <a:lnTo>
                        <a:pt x="257" y="54"/>
                      </a:lnTo>
                      <a:lnTo>
                        <a:pt x="249" y="47"/>
                      </a:lnTo>
                      <a:lnTo>
                        <a:pt x="239" y="40"/>
                      </a:lnTo>
                      <a:lnTo>
                        <a:pt x="228" y="34"/>
                      </a:lnTo>
                      <a:lnTo>
                        <a:pt x="204" y="24"/>
                      </a:lnTo>
                      <a:lnTo>
                        <a:pt x="179" y="16"/>
                      </a:lnTo>
                      <a:lnTo>
                        <a:pt x="154" y="9"/>
                      </a:lnTo>
                      <a:lnTo>
                        <a:pt x="131" y="5"/>
                      </a:lnTo>
                      <a:lnTo>
                        <a:pt x="120" y="3"/>
                      </a:lnTo>
                      <a:lnTo>
                        <a:pt x="111" y="2"/>
                      </a:lnTo>
                      <a:lnTo>
                        <a:pt x="96" y="0"/>
                      </a:lnTo>
                      <a:lnTo>
                        <a:pt x="82" y="1"/>
                      </a:lnTo>
                      <a:lnTo>
                        <a:pt x="69" y="4"/>
                      </a:lnTo>
                      <a:lnTo>
                        <a:pt x="57" y="8"/>
                      </a:lnTo>
                      <a:lnTo>
                        <a:pt x="46" y="13"/>
                      </a:lnTo>
                      <a:lnTo>
                        <a:pt x="37" y="18"/>
                      </a:lnTo>
                      <a:lnTo>
                        <a:pt x="30" y="21"/>
                      </a:lnTo>
                      <a:lnTo>
                        <a:pt x="24" y="23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6" y="19"/>
                      </a:lnTo>
                      <a:lnTo>
                        <a:pt x="29" y="17"/>
                      </a:lnTo>
                      <a:lnTo>
                        <a:pt x="30" y="14"/>
                      </a:lnTo>
                      <a:lnTo>
                        <a:pt x="32" y="13"/>
                      </a:lnTo>
                      <a:lnTo>
                        <a:pt x="35" y="12"/>
                      </a:lnTo>
                      <a:lnTo>
                        <a:pt x="42" y="10"/>
                      </a:lnTo>
                      <a:lnTo>
                        <a:pt x="45" y="10"/>
                      </a:lnTo>
                      <a:lnTo>
                        <a:pt x="47" y="10"/>
                      </a:lnTo>
                      <a:lnTo>
                        <a:pt x="48" y="10"/>
                      </a:lnTo>
                      <a:lnTo>
                        <a:pt x="48" y="11"/>
                      </a:lnTo>
                      <a:lnTo>
                        <a:pt x="49" y="18"/>
                      </a:lnTo>
                      <a:lnTo>
                        <a:pt x="47" y="23"/>
                      </a:lnTo>
                      <a:lnTo>
                        <a:pt x="43" y="27"/>
                      </a:lnTo>
                      <a:lnTo>
                        <a:pt x="38" y="31"/>
                      </a:lnTo>
                      <a:lnTo>
                        <a:pt x="25" y="36"/>
                      </a:lnTo>
                      <a:lnTo>
                        <a:pt x="18" y="38"/>
                      </a:lnTo>
                      <a:lnTo>
                        <a:pt x="12" y="41"/>
                      </a:lnTo>
                      <a:lnTo>
                        <a:pt x="9" y="46"/>
                      </a:lnTo>
                      <a:lnTo>
                        <a:pt x="6" y="50"/>
                      </a:lnTo>
                      <a:lnTo>
                        <a:pt x="1" y="5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6" y="62"/>
                      </a:lnTo>
                      <a:lnTo>
                        <a:pt x="14" y="61"/>
                      </a:lnTo>
                      <a:lnTo>
                        <a:pt x="19" y="61"/>
                      </a:lnTo>
                      <a:lnTo>
                        <a:pt x="26" y="61"/>
                      </a:lnTo>
                      <a:lnTo>
                        <a:pt x="33" y="61"/>
                      </a:lnTo>
                      <a:lnTo>
                        <a:pt x="42" y="62"/>
                      </a:lnTo>
                      <a:lnTo>
                        <a:pt x="40" y="68"/>
                      </a:lnTo>
                      <a:lnTo>
                        <a:pt x="39" y="73"/>
                      </a:lnTo>
                      <a:lnTo>
                        <a:pt x="37" y="77"/>
                      </a:lnTo>
                      <a:lnTo>
                        <a:pt x="37" y="80"/>
                      </a:lnTo>
                      <a:lnTo>
                        <a:pt x="37" y="83"/>
                      </a:lnTo>
                      <a:lnTo>
                        <a:pt x="39" y="86"/>
                      </a:lnTo>
                      <a:lnTo>
                        <a:pt x="42" y="89"/>
                      </a:lnTo>
                      <a:lnTo>
                        <a:pt x="48" y="92"/>
                      </a:lnTo>
                      <a:lnTo>
                        <a:pt x="108" y="62"/>
                      </a:lnTo>
                      <a:lnTo>
                        <a:pt x="75" y="7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641" name="Freeform 106"/>
                <p:cNvSpPr>
                  <a:spLocks/>
                </p:cNvSpPr>
                <p:nvPr/>
              </p:nvSpPr>
              <p:spPr bwMode="auto">
                <a:xfrm>
                  <a:off x="4039" y="2257"/>
                  <a:ext cx="291" cy="110"/>
                </a:xfrm>
                <a:custGeom>
                  <a:avLst/>
                  <a:gdLst>
                    <a:gd name="T0" fmla="*/ 101 w 291"/>
                    <a:gd name="T1" fmla="*/ 84 h 110"/>
                    <a:gd name="T2" fmla="*/ 120 w 291"/>
                    <a:gd name="T3" fmla="*/ 78 h 110"/>
                    <a:gd name="T4" fmla="*/ 129 w 291"/>
                    <a:gd name="T5" fmla="*/ 74 h 110"/>
                    <a:gd name="T6" fmla="*/ 205 w 291"/>
                    <a:gd name="T7" fmla="*/ 83 h 110"/>
                    <a:gd name="T8" fmla="*/ 282 w 291"/>
                    <a:gd name="T9" fmla="*/ 98 h 110"/>
                    <a:gd name="T10" fmla="*/ 287 w 291"/>
                    <a:gd name="T11" fmla="*/ 76 h 110"/>
                    <a:gd name="T12" fmla="*/ 251 w 291"/>
                    <a:gd name="T13" fmla="*/ 41 h 110"/>
                    <a:gd name="T14" fmla="*/ 140 w 291"/>
                    <a:gd name="T15" fmla="*/ 5 h 110"/>
                    <a:gd name="T16" fmla="*/ 105 w 291"/>
                    <a:gd name="T17" fmla="*/ 0 h 110"/>
                    <a:gd name="T18" fmla="*/ 43 w 291"/>
                    <a:gd name="T19" fmla="*/ 18 h 110"/>
                    <a:gd name="T20" fmla="*/ 39 w 291"/>
                    <a:gd name="T21" fmla="*/ 26 h 110"/>
                    <a:gd name="T22" fmla="*/ 41 w 291"/>
                    <a:gd name="T23" fmla="*/ 31 h 110"/>
                    <a:gd name="T24" fmla="*/ 41 w 291"/>
                    <a:gd name="T25" fmla="*/ 34 h 110"/>
                    <a:gd name="T26" fmla="*/ 45 w 291"/>
                    <a:gd name="T27" fmla="*/ 29 h 110"/>
                    <a:gd name="T28" fmla="*/ 51 w 291"/>
                    <a:gd name="T29" fmla="*/ 19 h 110"/>
                    <a:gd name="T30" fmla="*/ 54 w 291"/>
                    <a:gd name="T31" fmla="*/ 27 h 110"/>
                    <a:gd name="T32" fmla="*/ 51 w 291"/>
                    <a:gd name="T33" fmla="*/ 12 h 110"/>
                    <a:gd name="T34" fmla="*/ 58 w 291"/>
                    <a:gd name="T35" fmla="*/ 27 h 110"/>
                    <a:gd name="T36" fmla="*/ 46 w 291"/>
                    <a:gd name="T37" fmla="*/ 30 h 110"/>
                    <a:gd name="T38" fmla="*/ 16 w 291"/>
                    <a:gd name="T39" fmla="*/ 43 h 110"/>
                    <a:gd name="T40" fmla="*/ 8 w 291"/>
                    <a:gd name="T41" fmla="*/ 53 h 110"/>
                    <a:gd name="T42" fmla="*/ 2 w 291"/>
                    <a:gd name="T43" fmla="*/ 75 h 110"/>
                    <a:gd name="T44" fmla="*/ 28 w 291"/>
                    <a:gd name="T45" fmla="*/ 79 h 110"/>
                    <a:gd name="T46" fmla="*/ 43 w 291"/>
                    <a:gd name="T47" fmla="*/ 74 h 110"/>
                    <a:gd name="T48" fmla="*/ 38 w 291"/>
                    <a:gd name="T49" fmla="*/ 83 h 110"/>
                    <a:gd name="T50" fmla="*/ 41 w 291"/>
                    <a:gd name="T51" fmla="*/ 102 h 110"/>
                    <a:gd name="T52" fmla="*/ 60 w 291"/>
                    <a:gd name="T53" fmla="*/ 109 h 110"/>
                    <a:gd name="T54" fmla="*/ 57 w 291"/>
                    <a:gd name="T55" fmla="*/ 92 h 110"/>
                    <a:gd name="T56" fmla="*/ 58 w 291"/>
                    <a:gd name="T57" fmla="*/ 91 h 110"/>
                    <a:gd name="T58" fmla="*/ 55 w 291"/>
                    <a:gd name="T59" fmla="*/ 92 h 110"/>
                    <a:gd name="T60" fmla="*/ 58 w 291"/>
                    <a:gd name="T61" fmla="*/ 81 h 110"/>
                    <a:gd name="T62" fmla="*/ 52 w 291"/>
                    <a:gd name="T63" fmla="*/ 62 h 110"/>
                    <a:gd name="T64" fmla="*/ 10 w 291"/>
                    <a:gd name="T65" fmla="*/ 61 h 110"/>
                    <a:gd name="T66" fmla="*/ 17 w 291"/>
                    <a:gd name="T67" fmla="*/ 65 h 110"/>
                    <a:gd name="T68" fmla="*/ 21 w 291"/>
                    <a:gd name="T69" fmla="*/ 66 h 110"/>
                    <a:gd name="T70" fmla="*/ 26 w 291"/>
                    <a:gd name="T71" fmla="*/ 58 h 110"/>
                    <a:gd name="T72" fmla="*/ 63 w 291"/>
                    <a:gd name="T73" fmla="*/ 39 h 110"/>
                    <a:gd name="T74" fmla="*/ 65 w 291"/>
                    <a:gd name="T75" fmla="*/ 23 h 110"/>
                    <a:gd name="T76" fmla="*/ 66 w 291"/>
                    <a:gd name="T77" fmla="*/ 19 h 110"/>
                    <a:gd name="T78" fmla="*/ 54 w 291"/>
                    <a:gd name="T79" fmla="*/ 10 h 110"/>
                    <a:gd name="T80" fmla="*/ 33 w 291"/>
                    <a:gd name="T81" fmla="*/ 17 h 110"/>
                    <a:gd name="T82" fmla="*/ 29 w 291"/>
                    <a:gd name="T83" fmla="*/ 26 h 110"/>
                    <a:gd name="T84" fmla="*/ 24 w 291"/>
                    <a:gd name="T85" fmla="*/ 27 h 110"/>
                    <a:gd name="T86" fmla="*/ 30 w 291"/>
                    <a:gd name="T87" fmla="*/ 40 h 110"/>
                    <a:gd name="T88" fmla="*/ 59 w 291"/>
                    <a:gd name="T89" fmla="*/ 31 h 110"/>
                    <a:gd name="T90" fmla="*/ 105 w 291"/>
                    <a:gd name="T91" fmla="*/ 18 h 110"/>
                    <a:gd name="T92" fmla="*/ 140 w 291"/>
                    <a:gd name="T93" fmla="*/ 23 h 110"/>
                    <a:gd name="T94" fmla="*/ 234 w 291"/>
                    <a:gd name="T95" fmla="*/ 52 h 110"/>
                    <a:gd name="T96" fmla="*/ 267 w 291"/>
                    <a:gd name="T97" fmla="*/ 77 h 110"/>
                    <a:gd name="T98" fmla="*/ 279 w 291"/>
                    <a:gd name="T99" fmla="*/ 81 h 110"/>
                    <a:gd name="T100" fmla="*/ 262 w 291"/>
                    <a:gd name="T101" fmla="*/ 76 h 110"/>
                    <a:gd name="T102" fmla="*/ 209 w 291"/>
                    <a:gd name="T103" fmla="*/ 65 h 110"/>
                    <a:gd name="T104" fmla="*/ 126 w 291"/>
                    <a:gd name="T105" fmla="*/ 57 h 110"/>
                    <a:gd name="T106" fmla="*/ 111 w 291"/>
                    <a:gd name="T107" fmla="*/ 71 h 110"/>
                    <a:gd name="T108" fmla="*/ 89 w 291"/>
                    <a:gd name="T109" fmla="*/ 69 h 11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91"/>
                    <a:gd name="T166" fmla="*/ 0 h 110"/>
                    <a:gd name="T167" fmla="*/ 291 w 291"/>
                    <a:gd name="T168" fmla="*/ 110 h 11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91" h="110">
                      <a:moveTo>
                        <a:pt x="82" y="72"/>
                      </a:moveTo>
                      <a:lnTo>
                        <a:pt x="87" y="89"/>
                      </a:lnTo>
                      <a:lnTo>
                        <a:pt x="89" y="88"/>
                      </a:lnTo>
                      <a:lnTo>
                        <a:pt x="92" y="87"/>
                      </a:lnTo>
                      <a:lnTo>
                        <a:pt x="96" y="86"/>
                      </a:lnTo>
                      <a:lnTo>
                        <a:pt x="101" y="84"/>
                      </a:lnTo>
                      <a:lnTo>
                        <a:pt x="106" y="82"/>
                      </a:lnTo>
                      <a:lnTo>
                        <a:pt x="110" y="81"/>
                      </a:lnTo>
                      <a:lnTo>
                        <a:pt x="113" y="80"/>
                      </a:lnTo>
                      <a:lnTo>
                        <a:pt x="114" y="80"/>
                      </a:lnTo>
                      <a:lnTo>
                        <a:pt x="120" y="78"/>
                      </a:lnTo>
                      <a:lnTo>
                        <a:pt x="126" y="76"/>
                      </a:lnTo>
                      <a:lnTo>
                        <a:pt x="131" y="74"/>
                      </a:lnTo>
                      <a:lnTo>
                        <a:pt x="132" y="74"/>
                      </a:lnTo>
                      <a:lnTo>
                        <a:pt x="129" y="65"/>
                      </a:lnTo>
                      <a:lnTo>
                        <a:pt x="129" y="74"/>
                      </a:lnTo>
                      <a:lnTo>
                        <a:pt x="152" y="76"/>
                      </a:lnTo>
                      <a:lnTo>
                        <a:pt x="173" y="78"/>
                      </a:lnTo>
                      <a:lnTo>
                        <a:pt x="191" y="80"/>
                      </a:lnTo>
                      <a:lnTo>
                        <a:pt x="209" y="83"/>
                      </a:lnTo>
                      <a:lnTo>
                        <a:pt x="209" y="74"/>
                      </a:lnTo>
                      <a:lnTo>
                        <a:pt x="205" y="83"/>
                      </a:lnTo>
                      <a:lnTo>
                        <a:pt x="222" y="86"/>
                      </a:lnTo>
                      <a:lnTo>
                        <a:pt x="239" y="90"/>
                      </a:lnTo>
                      <a:lnTo>
                        <a:pt x="258" y="94"/>
                      </a:lnTo>
                      <a:lnTo>
                        <a:pt x="262" y="94"/>
                      </a:lnTo>
                      <a:lnTo>
                        <a:pt x="281" y="98"/>
                      </a:lnTo>
                      <a:lnTo>
                        <a:pt x="282" y="98"/>
                      </a:lnTo>
                      <a:lnTo>
                        <a:pt x="285" y="97"/>
                      </a:lnTo>
                      <a:lnTo>
                        <a:pt x="288" y="95"/>
                      </a:lnTo>
                      <a:lnTo>
                        <a:pt x="290" y="92"/>
                      </a:lnTo>
                      <a:lnTo>
                        <a:pt x="291" y="89"/>
                      </a:lnTo>
                      <a:lnTo>
                        <a:pt x="291" y="87"/>
                      </a:lnTo>
                      <a:lnTo>
                        <a:pt x="287" y="76"/>
                      </a:lnTo>
                      <a:lnTo>
                        <a:pt x="282" y="67"/>
                      </a:lnTo>
                      <a:lnTo>
                        <a:pt x="280" y="64"/>
                      </a:lnTo>
                      <a:lnTo>
                        <a:pt x="273" y="57"/>
                      </a:lnTo>
                      <a:lnTo>
                        <a:pt x="264" y="49"/>
                      </a:lnTo>
                      <a:lnTo>
                        <a:pt x="254" y="43"/>
                      </a:lnTo>
                      <a:lnTo>
                        <a:pt x="251" y="41"/>
                      </a:lnTo>
                      <a:lnTo>
                        <a:pt x="241" y="35"/>
                      </a:lnTo>
                      <a:lnTo>
                        <a:pt x="217" y="24"/>
                      </a:lnTo>
                      <a:lnTo>
                        <a:pt x="192" y="16"/>
                      </a:lnTo>
                      <a:lnTo>
                        <a:pt x="166" y="10"/>
                      </a:lnTo>
                      <a:lnTo>
                        <a:pt x="163" y="9"/>
                      </a:lnTo>
                      <a:lnTo>
                        <a:pt x="140" y="5"/>
                      </a:lnTo>
                      <a:lnTo>
                        <a:pt x="129" y="3"/>
                      </a:lnTo>
                      <a:lnTo>
                        <a:pt x="121" y="2"/>
                      </a:lnTo>
                      <a:lnTo>
                        <a:pt x="120" y="11"/>
                      </a:lnTo>
                      <a:lnTo>
                        <a:pt x="122" y="3"/>
                      </a:lnTo>
                      <a:lnTo>
                        <a:pt x="109" y="1"/>
                      </a:lnTo>
                      <a:lnTo>
                        <a:pt x="105" y="0"/>
                      </a:lnTo>
                      <a:lnTo>
                        <a:pt x="91" y="1"/>
                      </a:lnTo>
                      <a:lnTo>
                        <a:pt x="87" y="2"/>
                      </a:lnTo>
                      <a:lnTo>
                        <a:pt x="74" y="5"/>
                      </a:lnTo>
                      <a:lnTo>
                        <a:pt x="63" y="9"/>
                      </a:lnTo>
                      <a:lnTo>
                        <a:pt x="52" y="14"/>
                      </a:lnTo>
                      <a:lnTo>
                        <a:pt x="43" y="18"/>
                      </a:lnTo>
                      <a:lnTo>
                        <a:pt x="35" y="22"/>
                      </a:lnTo>
                      <a:lnTo>
                        <a:pt x="39" y="30"/>
                      </a:lnTo>
                      <a:lnTo>
                        <a:pt x="39" y="21"/>
                      </a:lnTo>
                      <a:lnTo>
                        <a:pt x="32" y="24"/>
                      </a:lnTo>
                      <a:lnTo>
                        <a:pt x="33" y="32"/>
                      </a:lnTo>
                      <a:lnTo>
                        <a:pt x="39" y="26"/>
                      </a:lnTo>
                      <a:lnTo>
                        <a:pt x="36" y="24"/>
                      </a:lnTo>
                      <a:lnTo>
                        <a:pt x="33" y="23"/>
                      </a:lnTo>
                      <a:lnTo>
                        <a:pt x="40" y="26"/>
                      </a:lnTo>
                      <a:lnTo>
                        <a:pt x="39" y="24"/>
                      </a:lnTo>
                      <a:lnTo>
                        <a:pt x="32" y="31"/>
                      </a:lnTo>
                      <a:lnTo>
                        <a:pt x="41" y="31"/>
                      </a:lnTo>
                      <a:lnTo>
                        <a:pt x="41" y="27"/>
                      </a:lnTo>
                      <a:lnTo>
                        <a:pt x="41" y="34"/>
                      </a:lnTo>
                      <a:lnTo>
                        <a:pt x="41" y="33"/>
                      </a:lnTo>
                      <a:lnTo>
                        <a:pt x="33" y="30"/>
                      </a:lnTo>
                      <a:lnTo>
                        <a:pt x="39" y="36"/>
                      </a:lnTo>
                      <a:lnTo>
                        <a:pt x="41" y="34"/>
                      </a:lnTo>
                      <a:lnTo>
                        <a:pt x="44" y="32"/>
                      </a:lnTo>
                      <a:lnTo>
                        <a:pt x="46" y="29"/>
                      </a:lnTo>
                      <a:lnTo>
                        <a:pt x="47" y="26"/>
                      </a:lnTo>
                      <a:lnTo>
                        <a:pt x="48" y="23"/>
                      </a:lnTo>
                      <a:lnTo>
                        <a:pt x="39" y="23"/>
                      </a:lnTo>
                      <a:lnTo>
                        <a:pt x="45" y="29"/>
                      </a:lnTo>
                      <a:lnTo>
                        <a:pt x="47" y="26"/>
                      </a:lnTo>
                      <a:lnTo>
                        <a:pt x="43" y="31"/>
                      </a:lnTo>
                      <a:lnTo>
                        <a:pt x="45" y="31"/>
                      </a:lnTo>
                      <a:lnTo>
                        <a:pt x="47" y="30"/>
                      </a:lnTo>
                      <a:lnTo>
                        <a:pt x="54" y="28"/>
                      </a:lnTo>
                      <a:lnTo>
                        <a:pt x="51" y="19"/>
                      </a:lnTo>
                      <a:lnTo>
                        <a:pt x="51" y="28"/>
                      </a:lnTo>
                      <a:lnTo>
                        <a:pt x="54" y="28"/>
                      </a:lnTo>
                      <a:lnTo>
                        <a:pt x="56" y="28"/>
                      </a:lnTo>
                      <a:lnTo>
                        <a:pt x="56" y="19"/>
                      </a:lnTo>
                      <a:lnTo>
                        <a:pt x="53" y="27"/>
                      </a:lnTo>
                      <a:lnTo>
                        <a:pt x="54" y="27"/>
                      </a:lnTo>
                      <a:lnTo>
                        <a:pt x="57" y="19"/>
                      </a:lnTo>
                      <a:lnTo>
                        <a:pt x="49" y="15"/>
                      </a:lnTo>
                      <a:lnTo>
                        <a:pt x="48" y="19"/>
                      </a:lnTo>
                      <a:lnTo>
                        <a:pt x="49" y="22"/>
                      </a:lnTo>
                      <a:lnTo>
                        <a:pt x="51" y="25"/>
                      </a:lnTo>
                      <a:lnTo>
                        <a:pt x="51" y="12"/>
                      </a:lnTo>
                      <a:lnTo>
                        <a:pt x="50" y="15"/>
                      </a:lnTo>
                      <a:lnTo>
                        <a:pt x="49" y="17"/>
                      </a:lnTo>
                      <a:lnTo>
                        <a:pt x="48" y="20"/>
                      </a:lnTo>
                      <a:lnTo>
                        <a:pt x="49" y="23"/>
                      </a:lnTo>
                      <a:lnTo>
                        <a:pt x="50" y="30"/>
                      </a:lnTo>
                      <a:lnTo>
                        <a:pt x="58" y="27"/>
                      </a:lnTo>
                      <a:lnTo>
                        <a:pt x="49" y="27"/>
                      </a:lnTo>
                      <a:lnTo>
                        <a:pt x="50" y="23"/>
                      </a:lnTo>
                      <a:lnTo>
                        <a:pt x="48" y="29"/>
                      </a:lnTo>
                      <a:lnTo>
                        <a:pt x="56" y="32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52" y="36"/>
                      </a:lnTo>
                      <a:lnTo>
                        <a:pt x="49" y="28"/>
                      </a:lnTo>
                      <a:lnTo>
                        <a:pt x="43" y="31"/>
                      </a:lnTo>
                      <a:lnTo>
                        <a:pt x="30" y="36"/>
                      </a:lnTo>
                      <a:lnTo>
                        <a:pt x="23" y="39"/>
                      </a:lnTo>
                      <a:lnTo>
                        <a:pt x="16" y="43"/>
                      </a:lnTo>
                      <a:lnTo>
                        <a:pt x="15" y="44"/>
                      </a:lnTo>
                      <a:lnTo>
                        <a:pt x="14" y="45"/>
                      </a:lnTo>
                      <a:lnTo>
                        <a:pt x="9" y="52"/>
                      </a:lnTo>
                      <a:lnTo>
                        <a:pt x="18" y="55"/>
                      </a:lnTo>
                      <a:lnTo>
                        <a:pt x="11" y="49"/>
                      </a:lnTo>
                      <a:lnTo>
                        <a:pt x="8" y="53"/>
                      </a:lnTo>
                      <a:lnTo>
                        <a:pt x="4" y="59"/>
                      </a:lnTo>
                      <a:lnTo>
                        <a:pt x="2" y="62"/>
                      </a:lnTo>
                      <a:lnTo>
                        <a:pt x="0" y="65"/>
                      </a:lnTo>
                      <a:lnTo>
                        <a:pt x="0" y="69"/>
                      </a:lnTo>
                      <a:lnTo>
                        <a:pt x="1" y="72"/>
                      </a:lnTo>
                      <a:lnTo>
                        <a:pt x="2" y="75"/>
                      </a:lnTo>
                      <a:lnTo>
                        <a:pt x="4" y="77"/>
                      </a:lnTo>
                      <a:lnTo>
                        <a:pt x="7" y="79"/>
                      </a:lnTo>
                      <a:lnTo>
                        <a:pt x="10" y="79"/>
                      </a:lnTo>
                      <a:lnTo>
                        <a:pt x="15" y="80"/>
                      </a:lnTo>
                      <a:lnTo>
                        <a:pt x="23" y="79"/>
                      </a:lnTo>
                      <a:lnTo>
                        <a:pt x="28" y="79"/>
                      </a:lnTo>
                      <a:lnTo>
                        <a:pt x="35" y="79"/>
                      </a:lnTo>
                      <a:lnTo>
                        <a:pt x="42" y="79"/>
                      </a:lnTo>
                      <a:lnTo>
                        <a:pt x="51" y="80"/>
                      </a:lnTo>
                      <a:lnTo>
                        <a:pt x="51" y="71"/>
                      </a:lnTo>
                      <a:lnTo>
                        <a:pt x="42" y="71"/>
                      </a:lnTo>
                      <a:lnTo>
                        <a:pt x="43" y="74"/>
                      </a:lnTo>
                      <a:lnTo>
                        <a:pt x="45" y="77"/>
                      </a:lnTo>
                      <a:lnTo>
                        <a:pt x="48" y="79"/>
                      </a:lnTo>
                      <a:lnTo>
                        <a:pt x="43" y="69"/>
                      </a:lnTo>
                      <a:lnTo>
                        <a:pt x="41" y="74"/>
                      </a:lnTo>
                      <a:lnTo>
                        <a:pt x="39" y="79"/>
                      </a:lnTo>
                      <a:lnTo>
                        <a:pt x="38" y="83"/>
                      </a:lnTo>
                      <a:lnTo>
                        <a:pt x="37" y="86"/>
                      </a:lnTo>
                      <a:lnTo>
                        <a:pt x="37" y="89"/>
                      </a:lnTo>
                      <a:lnTo>
                        <a:pt x="37" y="92"/>
                      </a:lnTo>
                      <a:lnTo>
                        <a:pt x="38" y="96"/>
                      </a:lnTo>
                      <a:lnTo>
                        <a:pt x="39" y="99"/>
                      </a:lnTo>
                      <a:lnTo>
                        <a:pt x="41" y="102"/>
                      </a:lnTo>
                      <a:lnTo>
                        <a:pt x="45" y="104"/>
                      </a:lnTo>
                      <a:lnTo>
                        <a:pt x="48" y="106"/>
                      </a:lnTo>
                      <a:lnTo>
                        <a:pt x="53" y="109"/>
                      </a:lnTo>
                      <a:lnTo>
                        <a:pt x="54" y="109"/>
                      </a:lnTo>
                      <a:lnTo>
                        <a:pt x="57" y="110"/>
                      </a:lnTo>
                      <a:lnTo>
                        <a:pt x="60" y="109"/>
                      </a:lnTo>
                      <a:lnTo>
                        <a:pt x="61" y="109"/>
                      </a:lnTo>
                      <a:lnTo>
                        <a:pt x="121" y="79"/>
                      </a:lnTo>
                      <a:lnTo>
                        <a:pt x="113" y="63"/>
                      </a:lnTo>
                      <a:lnTo>
                        <a:pt x="53" y="93"/>
                      </a:lnTo>
                      <a:lnTo>
                        <a:pt x="60" y="93"/>
                      </a:lnTo>
                      <a:lnTo>
                        <a:pt x="57" y="92"/>
                      </a:lnTo>
                      <a:lnTo>
                        <a:pt x="54" y="93"/>
                      </a:lnTo>
                      <a:lnTo>
                        <a:pt x="57" y="101"/>
                      </a:lnTo>
                      <a:lnTo>
                        <a:pt x="61" y="93"/>
                      </a:lnTo>
                      <a:lnTo>
                        <a:pt x="55" y="89"/>
                      </a:lnTo>
                      <a:lnTo>
                        <a:pt x="51" y="98"/>
                      </a:lnTo>
                      <a:lnTo>
                        <a:pt x="58" y="91"/>
                      </a:lnTo>
                      <a:lnTo>
                        <a:pt x="54" y="89"/>
                      </a:lnTo>
                      <a:lnTo>
                        <a:pt x="48" y="95"/>
                      </a:lnTo>
                      <a:lnTo>
                        <a:pt x="56" y="92"/>
                      </a:lnTo>
                      <a:lnTo>
                        <a:pt x="55" y="89"/>
                      </a:lnTo>
                      <a:lnTo>
                        <a:pt x="46" y="92"/>
                      </a:lnTo>
                      <a:lnTo>
                        <a:pt x="55" y="92"/>
                      </a:lnTo>
                      <a:lnTo>
                        <a:pt x="55" y="89"/>
                      </a:lnTo>
                      <a:lnTo>
                        <a:pt x="55" y="86"/>
                      </a:lnTo>
                      <a:lnTo>
                        <a:pt x="46" y="86"/>
                      </a:lnTo>
                      <a:lnTo>
                        <a:pt x="55" y="90"/>
                      </a:lnTo>
                      <a:lnTo>
                        <a:pt x="56" y="86"/>
                      </a:lnTo>
                      <a:lnTo>
                        <a:pt x="58" y="81"/>
                      </a:lnTo>
                      <a:lnTo>
                        <a:pt x="60" y="73"/>
                      </a:lnTo>
                      <a:lnTo>
                        <a:pt x="60" y="71"/>
                      </a:lnTo>
                      <a:lnTo>
                        <a:pt x="59" y="68"/>
                      </a:lnTo>
                      <a:lnTo>
                        <a:pt x="57" y="65"/>
                      </a:lnTo>
                      <a:lnTo>
                        <a:pt x="54" y="63"/>
                      </a:lnTo>
                      <a:lnTo>
                        <a:pt x="52" y="62"/>
                      </a:lnTo>
                      <a:lnTo>
                        <a:pt x="42" y="61"/>
                      </a:lnTo>
                      <a:lnTo>
                        <a:pt x="35" y="61"/>
                      </a:lnTo>
                      <a:lnTo>
                        <a:pt x="28" y="61"/>
                      </a:lnTo>
                      <a:lnTo>
                        <a:pt x="23" y="61"/>
                      </a:lnTo>
                      <a:lnTo>
                        <a:pt x="15" y="62"/>
                      </a:lnTo>
                      <a:lnTo>
                        <a:pt x="10" y="61"/>
                      </a:lnTo>
                      <a:lnTo>
                        <a:pt x="14" y="62"/>
                      </a:lnTo>
                      <a:lnTo>
                        <a:pt x="10" y="70"/>
                      </a:lnTo>
                      <a:lnTo>
                        <a:pt x="17" y="64"/>
                      </a:lnTo>
                      <a:lnTo>
                        <a:pt x="15" y="62"/>
                      </a:lnTo>
                      <a:lnTo>
                        <a:pt x="18" y="69"/>
                      </a:lnTo>
                      <a:lnTo>
                        <a:pt x="17" y="65"/>
                      </a:lnTo>
                      <a:lnTo>
                        <a:pt x="9" y="69"/>
                      </a:lnTo>
                      <a:lnTo>
                        <a:pt x="17" y="72"/>
                      </a:lnTo>
                      <a:lnTo>
                        <a:pt x="19" y="69"/>
                      </a:lnTo>
                      <a:lnTo>
                        <a:pt x="10" y="65"/>
                      </a:lnTo>
                      <a:lnTo>
                        <a:pt x="17" y="72"/>
                      </a:lnTo>
                      <a:lnTo>
                        <a:pt x="21" y="66"/>
                      </a:lnTo>
                      <a:lnTo>
                        <a:pt x="24" y="62"/>
                      </a:lnTo>
                      <a:lnTo>
                        <a:pt x="26" y="59"/>
                      </a:lnTo>
                      <a:lnTo>
                        <a:pt x="29" y="55"/>
                      </a:lnTo>
                      <a:lnTo>
                        <a:pt x="27" y="56"/>
                      </a:lnTo>
                      <a:lnTo>
                        <a:pt x="21" y="50"/>
                      </a:lnTo>
                      <a:lnTo>
                        <a:pt x="26" y="58"/>
                      </a:lnTo>
                      <a:lnTo>
                        <a:pt x="30" y="56"/>
                      </a:lnTo>
                      <a:lnTo>
                        <a:pt x="37" y="53"/>
                      </a:lnTo>
                      <a:lnTo>
                        <a:pt x="50" y="48"/>
                      </a:lnTo>
                      <a:lnTo>
                        <a:pt x="56" y="45"/>
                      </a:lnTo>
                      <a:lnTo>
                        <a:pt x="59" y="43"/>
                      </a:lnTo>
                      <a:lnTo>
                        <a:pt x="63" y="39"/>
                      </a:lnTo>
                      <a:lnTo>
                        <a:pt x="65" y="36"/>
                      </a:lnTo>
                      <a:lnTo>
                        <a:pt x="67" y="30"/>
                      </a:lnTo>
                      <a:lnTo>
                        <a:pt x="67" y="27"/>
                      </a:lnTo>
                      <a:lnTo>
                        <a:pt x="67" y="23"/>
                      </a:lnTo>
                      <a:lnTo>
                        <a:pt x="66" y="17"/>
                      </a:lnTo>
                      <a:lnTo>
                        <a:pt x="65" y="23"/>
                      </a:lnTo>
                      <a:lnTo>
                        <a:pt x="66" y="20"/>
                      </a:lnTo>
                      <a:lnTo>
                        <a:pt x="57" y="20"/>
                      </a:lnTo>
                      <a:lnTo>
                        <a:pt x="64" y="26"/>
                      </a:lnTo>
                      <a:lnTo>
                        <a:pt x="64" y="25"/>
                      </a:lnTo>
                      <a:lnTo>
                        <a:pt x="66" y="22"/>
                      </a:lnTo>
                      <a:lnTo>
                        <a:pt x="66" y="19"/>
                      </a:lnTo>
                      <a:lnTo>
                        <a:pt x="66" y="15"/>
                      </a:lnTo>
                      <a:lnTo>
                        <a:pt x="64" y="13"/>
                      </a:lnTo>
                      <a:lnTo>
                        <a:pt x="61" y="10"/>
                      </a:lnTo>
                      <a:lnTo>
                        <a:pt x="60" y="10"/>
                      </a:lnTo>
                      <a:lnTo>
                        <a:pt x="56" y="10"/>
                      </a:lnTo>
                      <a:lnTo>
                        <a:pt x="54" y="10"/>
                      </a:lnTo>
                      <a:lnTo>
                        <a:pt x="51" y="10"/>
                      </a:lnTo>
                      <a:lnTo>
                        <a:pt x="47" y="11"/>
                      </a:lnTo>
                      <a:lnTo>
                        <a:pt x="40" y="13"/>
                      </a:lnTo>
                      <a:lnTo>
                        <a:pt x="38" y="14"/>
                      </a:lnTo>
                      <a:lnTo>
                        <a:pt x="35" y="15"/>
                      </a:lnTo>
                      <a:lnTo>
                        <a:pt x="33" y="17"/>
                      </a:lnTo>
                      <a:lnTo>
                        <a:pt x="31" y="20"/>
                      </a:lnTo>
                      <a:lnTo>
                        <a:pt x="30" y="23"/>
                      </a:lnTo>
                      <a:lnTo>
                        <a:pt x="29" y="26"/>
                      </a:lnTo>
                      <a:lnTo>
                        <a:pt x="29" y="22"/>
                      </a:lnTo>
                      <a:lnTo>
                        <a:pt x="29" y="26"/>
                      </a:lnTo>
                      <a:lnTo>
                        <a:pt x="38" y="26"/>
                      </a:lnTo>
                      <a:lnTo>
                        <a:pt x="31" y="19"/>
                      </a:lnTo>
                      <a:lnTo>
                        <a:pt x="28" y="21"/>
                      </a:lnTo>
                      <a:lnTo>
                        <a:pt x="26" y="23"/>
                      </a:lnTo>
                      <a:lnTo>
                        <a:pt x="24" y="26"/>
                      </a:lnTo>
                      <a:lnTo>
                        <a:pt x="24" y="27"/>
                      </a:lnTo>
                      <a:lnTo>
                        <a:pt x="23" y="31"/>
                      </a:lnTo>
                      <a:lnTo>
                        <a:pt x="24" y="34"/>
                      </a:lnTo>
                      <a:lnTo>
                        <a:pt x="26" y="37"/>
                      </a:lnTo>
                      <a:lnTo>
                        <a:pt x="27" y="39"/>
                      </a:lnTo>
                      <a:lnTo>
                        <a:pt x="27" y="38"/>
                      </a:lnTo>
                      <a:lnTo>
                        <a:pt x="30" y="40"/>
                      </a:lnTo>
                      <a:lnTo>
                        <a:pt x="33" y="41"/>
                      </a:lnTo>
                      <a:lnTo>
                        <a:pt x="35" y="41"/>
                      </a:lnTo>
                      <a:lnTo>
                        <a:pt x="39" y="39"/>
                      </a:lnTo>
                      <a:lnTo>
                        <a:pt x="42" y="39"/>
                      </a:lnTo>
                      <a:lnTo>
                        <a:pt x="50" y="35"/>
                      </a:lnTo>
                      <a:lnTo>
                        <a:pt x="59" y="31"/>
                      </a:lnTo>
                      <a:lnTo>
                        <a:pt x="70" y="26"/>
                      </a:lnTo>
                      <a:lnTo>
                        <a:pt x="81" y="22"/>
                      </a:lnTo>
                      <a:lnTo>
                        <a:pt x="94" y="19"/>
                      </a:lnTo>
                      <a:lnTo>
                        <a:pt x="91" y="10"/>
                      </a:lnTo>
                      <a:lnTo>
                        <a:pt x="91" y="19"/>
                      </a:lnTo>
                      <a:lnTo>
                        <a:pt x="105" y="18"/>
                      </a:lnTo>
                      <a:lnTo>
                        <a:pt x="105" y="9"/>
                      </a:lnTo>
                      <a:lnTo>
                        <a:pt x="102" y="18"/>
                      </a:lnTo>
                      <a:lnTo>
                        <a:pt x="118" y="20"/>
                      </a:lnTo>
                      <a:lnTo>
                        <a:pt x="119" y="20"/>
                      </a:lnTo>
                      <a:lnTo>
                        <a:pt x="129" y="21"/>
                      </a:lnTo>
                      <a:lnTo>
                        <a:pt x="140" y="23"/>
                      </a:lnTo>
                      <a:lnTo>
                        <a:pt x="163" y="27"/>
                      </a:lnTo>
                      <a:lnTo>
                        <a:pt x="163" y="18"/>
                      </a:lnTo>
                      <a:lnTo>
                        <a:pt x="159" y="27"/>
                      </a:lnTo>
                      <a:lnTo>
                        <a:pt x="185" y="33"/>
                      </a:lnTo>
                      <a:lnTo>
                        <a:pt x="210" y="41"/>
                      </a:lnTo>
                      <a:lnTo>
                        <a:pt x="234" y="52"/>
                      </a:lnTo>
                      <a:lnTo>
                        <a:pt x="244" y="58"/>
                      </a:lnTo>
                      <a:lnTo>
                        <a:pt x="248" y="49"/>
                      </a:lnTo>
                      <a:lnTo>
                        <a:pt x="241" y="56"/>
                      </a:lnTo>
                      <a:lnTo>
                        <a:pt x="251" y="62"/>
                      </a:lnTo>
                      <a:lnTo>
                        <a:pt x="260" y="70"/>
                      </a:lnTo>
                      <a:lnTo>
                        <a:pt x="267" y="77"/>
                      </a:lnTo>
                      <a:lnTo>
                        <a:pt x="273" y="71"/>
                      </a:lnTo>
                      <a:lnTo>
                        <a:pt x="265" y="74"/>
                      </a:lnTo>
                      <a:lnTo>
                        <a:pt x="270" y="83"/>
                      </a:lnTo>
                      <a:lnTo>
                        <a:pt x="274" y="91"/>
                      </a:lnTo>
                      <a:lnTo>
                        <a:pt x="282" y="80"/>
                      </a:lnTo>
                      <a:lnTo>
                        <a:pt x="279" y="81"/>
                      </a:lnTo>
                      <a:lnTo>
                        <a:pt x="276" y="83"/>
                      </a:lnTo>
                      <a:lnTo>
                        <a:pt x="274" y="86"/>
                      </a:lnTo>
                      <a:lnTo>
                        <a:pt x="273" y="89"/>
                      </a:lnTo>
                      <a:lnTo>
                        <a:pt x="282" y="89"/>
                      </a:lnTo>
                      <a:lnTo>
                        <a:pt x="284" y="81"/>
                      </a:lnTo>
                      <a:lnTo>
                        <a:pt x="262" y="76"/>
                      </a:lnTo>
                      <a:lnTo>
                        <a:pt x="262" y="85"/>
                      </a:lnTo>
                      <a:lnTo>
                        <a:pt x="265" y="77"/>
                      </a:lnTo>
                      <a:lnTo>
                        <a:pt x="246" y="73"/>
                      </a:lnTo>
                      <a:lnTo>
                        <a:pt x="229" y="69"/>
                      </a:lnTo>
                      <a:lnTo>
                        <a:pt x="212" y="66"/>
                      </a:lnTo>
                      <a:lnTo>
                        <a:pt x="209" y="65"/>
                      </a:lnTo>
                      <a:lnTo>
                        <a:pt x="191" y="62"/>
                      </a:lnTo>
                      <a:lnTo>
                        <a:pt x="173" y="60"/>
                      </a:lnTo>
                      <a:lnTo>
                        <a:pt x="152" y="58"/>
                      </a:lnTo>
                      <a:lnTo>
                        <a:pt x="130" y="56"/>
                      </a:lnTo>
                      <a:lnTo>
                        <a:pt x="129" y="56"/>
                      </a:lnTo>
                      <a:lnTo>
                        <a:pt x="126" y="57"/>
                      </a:lnTo>
                      <a:lnTo>
                        <a:pt x="125" y="57"/>
                      </a:lnTo>
                      <a:lnTo>
                        <a:pt x="124" y="57"/>
                      </a:lnTo>
                      <a:lnTo>
                        <a:pt x="119" y="59"/>
                      </a:lnTo>
                      <a:lnTo>
                        <a:pt x="113" y="61"/>
                      </a:lnTo>
                      <a:lnTo>
                        <a:pt x="108" y="63"/>
                      </a:lnTo>
                      <a:lnTo>
                        <a:pt x="111" y="71"/>
                      </a:lnTo>
                      <a:lnTo>
                        <a:pt x="109" y="63"/>
                      </a:lnTo>
                      <a:lnTo>
                        <a:pt x="106" y="63"/>
                      </a:lnTo>
                      <a:lnTo>
                        <a:pt x="103" y="64"/>
                      </a:lnTo>
                      <a:lnTo>
                        <a:pt x="99" y="65"/>
                      </a:lnTo>
                      <a:lnTo>
                        <a:pt x="94" y="67"/>
                      </a:lnTo>
                      <a:lnTo>
                        <a:pt x="89" y="69"/>
                      </a:lnTo>
                      <a:lnTo>
                        <a:pt x="85" y="70"/>
                      </a:lnTo>
                      <a:lnTo>
                        <a:pt x="82" y="71"/>
                      </a:lnTo>
                      <a:lnTo>
                        <a:pt x="82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2633" name="Group 110"/>
              <p:cNvGrpSpPr>
                <a:grpSpLocks/>
              </p:cNvGrpSpPr>
              <p:nvPr/>
            </p:nvGrpSpPr>
            <p:grpSpPr bwMode="auto">
              <a:xfrm>
                <a:off x="4421" y="2245"/>
                <a:ext cx="291" cy="110"/>
                <a:chOff x="4421" y="2245"/>
                <a:chExt cx="291" cy="110"/>
              </a:xfrm>
            </p:grpSpPr>
            <p:sp>
              <p:nvSpPr>
                <p:cNvPr id="22638" name="Freeform 108"/>
                <p:cNvSpPr>
                  <a:spLocks/>
                </p:cNvSpPr>
                <p:nvPr/>
              </p:nvSpPr>
              <p:spPr bwMode="auto">
                <a:xfrm>
                  <a:off x="4430" y="2254"/>
                  <a:ext cx="273" cy="92"/>
                </a:xfrm>
                <a:custGeom>
                  <a:avLst/>
                  <a:gdLst>
                    <a:gd name="T0" fmla="*/ 197 w 273"/>
                    <a:gd name="T1" fmla="*/ 71 h 92"/>
                    <a:gd name="T2" fmla="*/ 189 w 273"/>
                    <a:gd name="T3" fmla="*/ 68 h 92"/>
                    <a:gd name="T4" fmla="*/ 180 w 273"/>
                    <a:gd name="T5" fmla="*/ 65 h 92"/>
                    <a:gd name="T6" fmla="*/ 172 w 273"/>
                    <a:gd name="T7" fmla="*/ 62 h 92"/>
                    <a:gd name="T8" fmla="*/ 166 w 273"/>
                    <a:gd name="T9" fmla="*/ 60 h 92"/>
                    <a:gd name="T10" fmla="*/ 155 w 273"/>
                    <a:gd name="T11" fmla="*/ 57 h 92"/>
                    <a:gd name="T12" fmla="*/ 153 w 273"/>
                    <a:gd name="T13" fmla="*/ 56 h 92"/>
                    <a:gd name="T14" fmla="*/ 109 w 273"/>
                    <a:gd name="T15" fmla="*/ 60 h 92"/>
                    <a:gd name="T16" fmla="*/ 74 w 273"/>
                    <a:gd name="T17" fmla="*/ 65 h 92"/>
                    <a:gd name="T18" fmla="*/ 39 w 273"/>
                    <a:gd name="T19" fmla="*/ 72 h 92"/>
                    <a:gd name="T20" fmla="*/ 0 w 273"/>
                    <a:gd name="T21" fmla="*/ 80 h 92"/>
                    <a:gd name="T22" fmla="*/ 9 w 273"/>
                    <a:gd name="T23" fmla="*/ 62 h 92"/>
                    <a:gd name="T24" fmla="*/ 24 w 273"/>
                    <a:gd name="T25" fmla="*/ 47 h 92"/>
                    <a:gd name="T26" fmla="*/ 45 w 273"/>
                    <a:gd name="T27" fmla="*/ 34 h 92"/>
                    <a:gd name="T28" fmla="*/ 94 w 273"/>
                    <a:gd name="T29" fmla="*/ 16 h 92"/>
                    <a:gd name="T30" fmla="*/ 142 w 273"/>
                    <a:gd name="T31" fmla="*/ 5 h 92"/>
                    <a:gd name="T32" fmla="*/ 162 w 273"/>
                    <a:gd name="T33" fmla="*/ 2 h 92"/>
                    <a:gd name="T34" fmla="*/ 191 w 273"/>
                    <a:gd name="T35" fmla="*/ 1 h 92"/>
                    <a:gd name="T36" fmla="*/ 216 w 273"/>
                    <a:gd name="T37" fmla="*/ 8 h 92"/>
                    <a:gd name="T38" fmla="*/ 236 w 273"/>
                    <a:gd name="T39" fmla="*/ 18 h 92"/>
                    <a:gd name="T40" fmla="*/ 249 w 273"/>
                    <a:gd name="T41" fmla="*/ 23 h 92"/>
                    <a:gd name="T42" fmla="*/ 249 w 273"/>
                    <a:gd name="T43" fmla="*/ 21 h 92"/>
                    <a:gd name="T44" fmla="*/ 244 w 273"/>
                    <a:gd name="T45" fmla="*/ 17 h 92"/>
                    <a:gd name="T46" fmla="*/ 241 w 273"/>
                    <a:gd name="T47" fmla="*/ 13 h 92"/>
                    <a:gd name="T48" fmla="*/ 231 w 273"/>
                    <a:gd name="T49" fmla="*/ 10 h 92"/>
                    <a:gd name="T50" fmla="*/ 226 w 273"/>
                    <a:gd name="T51" fmla="*/ 10 h 92"/>
                    <a:gd name="T52" fmla="*/ 225 w 273"/>
                    <a:gd name="T53" fmla="*/ 11 h 92"/>
                    <a:gd name="T54" fmla="*/ 226 w 273"/>
                    <a:gd name="T55" fmla="*/ 23 h 92"/>
                    <a:gd name="T56" fmla="*/ 235 w 273"/>
                    <a:gd name="T57" fmla="*/ 31 h 92"/>
                    <a:gd name="T58" fmla="*/ 255 w 273"/>
                    <a:gd name="T59" fmla="*/ 38 h 92"/>
                    <a:gd name="T60" fmla="*/ 265 w 273"/>
                    <a:gd name="T61" fmla="*/ 46 h 92"/>
                    <a:gd name="T62" fmla="*/ 272 w 273"/>
                    <a:gd name="T63" fmla="*/ 56 h 92"/>
                    <a:gd name="T64" fmla="*/ 272 w 273"/>
                    <a:gd name="T65" fmla="*/ 61 h 92"/>
                    <a:gd name="T66" fmla="*/ 259 w 273"/>
                    <a:gd name="T67" fmla="*/ 61 h 92"/>
                    <a:gd name="T68" fmla="*/ 247 w 273"/>
                    <a:gd name="T69" fmla="*/ 61 h 92"/>
                    <a:gd name="T70" fmla="*/ 231 w 273"/>
                    <a:gd name="T71" fmla="*/ 62 h 92"/>
                    <a:gd name="T72" fmla="*/ 234 w 273"/>
                    <a:gd name="T73" fmla="*/ 73 h 92"/>
                    <a:gd name="T74" fmla="*/ 236 w 273"/>
                    <a:gd name="T75" fmla="*/ 80 h 92"/>
                    <a:gd name="T76" fmla="*/ 234 w 273"/>
                    <a:gd name="T77" fmla="*/ 86 h 92"/>
                    <a:gd name="T78" fmla="*/ 225 w 273"/>
                    <a:gd name="T79" fmla="*/ 92 h 92"/>
                    <a:gd name="T80" fmla="*/ 198 w 273"/>
                    <a:gd name="T81" fmla="*/ 71 h 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73"/>
                    <a:gd name="T124" fmla="*/ 0 h 92"/>
                    <a:gd name="T125" fmla="*/ 273 w 273"/>
                    <a:gd name="T126" fmla="*/ 92 h 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73" h="92">
                      <a:moveTo>
                        <a:pt x="198" y="71"/>
                      </a:moveTo>
                      <a:lnTo>
                        <a:pt x="197" y="71"/>
                      </a:lnTo>
                      <a:lnTo>
                        <a:pt x="194" y="70"/>
                      </a:lnTo>
                      <a:lnTo>
                        <a:pt x="189" y="68"/>
                      </a:lnTo>
                      <a:lnTo>
                        <a:pt x="185" y="67"/>
                      </a:lnTo>
                      <a:lnTo>
                        <a:pt x="180" y="65"/>
                      </a:lnTo>
                      <a:lnTo>
                        <a:pt x="175" y="63"/>
                      </a:lnTo>
                      <a:lnTo>
                        <a:pt x="172" y="62"/>
                      </a:lnTo>
                      <a:lnTo>
                        <a:pt x="171" y="62"/>
                      </a:lnTo>
                      <a:lnTo>
                        <a:pt x="166" y="60"/>
                      </a:lnTo>
                      <a:lnTo>
                        <a:pt x="160" y="58"/>
                      </a:lnTo>
                      <a:lnTo>
                        <a:pt x="155" y="57"/>
                      </a:lnTo>
                      <a:lnTo>
                        <a:pt x="154" y="56"/>
                      </a:lnTo>
                      <a:lnTo>
                        <a:pt x="153" y="56"/>
                      </a:lnTo>
                      <a:lnTo>
                        <a:pt x="130" y="58"/>
                      </a:lnTo>
                      <a:lnTo>
                        <a:pt x="109" y="60"/>
                      </a:lnTo>
                      <a:lnTo>
                        <a:pt x="91" y="62"/>
                      </a:lnTo>
                      <a:lnTo>
                        <a:pt x="74" y="65"/>
                      </a:lnTo>
                      <a:lnTo>
                        <a:pt x="57" y="69"/>
                      </a:lnTo>
                      <a:lnTo>
                        <a:pt x="39" y="72"/>
                      </a:lnTo>
                      <a:lnTo>
                        <a:pt x="21" y="76"/>
                      </a:lnTo>
                      <a:lnTo>
                        <a:pt x="0" y="80"/>
                      </a:lnTo>
                      <a:lnTo>
                        <a:pt x="3" y="71"/>
                      </a:lnTo>
                      <a:lnTo>
                        <a:pt x="9" y="62"/>
                      </a:lnTo>
                      <a:lnTo>
                        <a:pt x="16" y="54"/>
                      </a:lnTo>
                      <a:lnTo>
                        <a:pt x="24" y="47"/>
                      </a:lnTo>
                      <a:lnTo>
                        <a:pt x="34" y="40"/>
                      </a:lnTo>
                      <a:lnTo>
                        <a:pt x="45" y="34"/>
                      </a:lnTo>
                      <a:lnTo>
                        <a:pt x="69" y="24"/>
                      </a:lnTo>
                      <a:lnTo>
                        <a:pt x="94" y="16"/>
                      </a:lnTo>
                      <a:lnTo>
                        <a:pt x="119" y="9"/>
                      </a:lnTo>
                      <a:lnTo>
                        <a:pt x="142" y="5"/>
                      </a:lnTo>
                      <a:lnTo>
                        <a:pt x="153" y="3"/>
                      </a:lnTo>
                      <a:lnTo>
                        <a:pt x="162" y="2"/>
                      </a:lnTo>
                      <a:lnTo>
                        <a:pt x="177" y="0"/>
                      </a:lnTo>
                      <a:lnTo>
                        <a:pt x="191" y="1"/>
                      </a:lnTo>
                      <a:lnTo>
                        <a:pt x="204" y="4"/>
                      </a:lnTo>
                      <a:lnTo>
                        <a:pt x="216" y="8"/>
                      </a:lnTo>
                      <a:lnTo>
                        <a:pt x="227" y="13"/>
                      </a:lnTo>
                      <a:lnTo>
                        <a:pt x="236" y="18"/>
                      </a:lnTo>
                      <a:lnTo>
                        <a:pt x="243" y="21"/>
                      </a:lnTo>
                      <a:lnTo>
                        <a:pt x="249" y="23"/>
                      </a:lnTo>
                      <a:lnTo>
                        <a:pt x="250" y="22"/>
                      </a:lnTo>
                      <a:lnTo>
                        <a:pt x="249" y="21"/>
                      </a:lnTo>
                      <a:lnTo>
                        <a:pt x="247" y="19"/>
                      </a:lnTo>
                      <a:lnTo>
                        <a:pt x="244" y="17"/>
                      </a:lnTo>
                      <a:lnTo>
                        <a:pt x="243" y="14"/>
                      </a:lnTo>
                      <a:lnTo>
                        <a:pt x="241" y="13"/>
                      </a:lnTo>
                      <a:lnTo>
                        <a:pt x="238" y="12"/>
                      </a:lnTo>
                      <a:lnTo>
                        <a:pt x="231" y="10"/>
                      </a:lnTo>
                      <a:lnTo>
                        <a:pt x="228" y="10"/>
                      </a:lnTo>
                      <a:lnTo>
                        <a:pt x="226" y="10"/>
                      </a:lnTo>
                      <a:lnTo>
                        <a:pt x="225" y="10"/>
                      </a:lnTo>
                      <a:lnTo>
                        <a:pt x="225" y="11"/>
                      </a:lnTo>
                      <a:lnTo>
                        <a:pt x="224" y="18"/>
                      </a:lnTo>
                      <a:lnTo>
                        <a:pt x="226" y="23"/>
                      </a:lnTo>
                      <a:lnTo>
                        <a:pt x="230" y="27"/>
                      </a:lnTo>
                      <a:lnTo>
                        <a:pt x="235" y="31"/>
                      </a:lnTo>
                      <a:lnTo>
                        <a:pt x="249" y="36"/>
                      </a:lnTo>
                      <a:lnTo>
                        <a:pt x="255" y="38"/>
                      </a:lnTo>
                      <a:lnTo>
                        <a:pt x="261" y="41"/>
                      </a:lnTo>
                      <a:lnTo>
                        <a:pt x="265" y="46"/>
                      </a:lnTo>
                      <a:lnTo>
                        <a:pt x="267" y="50"/>
                      </a:lnTo>
                      <a:lnTo>
                        <a:pt x="272" y="56"/>
                      </a:lnTo>
                      <a:lnTo>
                        <a:pt x="273" y="60"/>
                      </a:lnTo>
                      <a:lnTo>
                        <a:pt x="272" y="61"/>
                      </a:lnTo>
                      <a:lnTo>
                        <a:pt x="267" y="62"/>
                      </a:lnTo>
                      <a:lnTo>
                        <a:pt x="259" y="61"/>
                      </a:lnTo>
                      <a:lnTo>
                        <a:pt x="254" y="61"/>
                      </a:lnTo>
                      <a:lnTo>
                        <a:pt x="247" y="61"/>
                      </a:lnTo>
                      <a:lnTo>
                        <a:pt x="240" y="61"/>
                      </a:lnTo>
                      <a:lnTo>
                        <a:pt x="231" y="62"/>
                      </a:lnTo>
                      <a:lnTo>
                        <a:pt x="233" y="68"/>
                      </a:lnTo>
                      <a:lnTo>
                        <a:pt x="234" y="73"/>
                      </a:lnTo>
                      <a:lnTo>
                        <a:pt x="236" y="77"/>
                      </a:lnTo>
                      <a:lnTo>
                        <a:pt x="236" y="80"/>
                      </a:lnTo>
                      <a:lnTo>
                        <a:pt x="236" y="83"/>
                      </a:lnTo>
                      <a:lnTo>
                        <a:pt x="234" y="86"/>
                      </a:lnTo>
                      <a:lnTo>
                        <a:pt x="231" y="89"/>
                      </a:lnTo>
                      <a:lnTo>
                        <a:pt x="225" y="92"/>
                      </a:lnTo>
                      <a:lnTo>
                        <a:pt x="165" y="62"/>
                      </a:lnTo>
                      <a:lnTo>
                        <a:pt x="198" y="7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639" name="Freeform 109"/>
                <p:cNvSpPr>
                  <a:spLocks/>
                </p:cNvSpPr>
                <p:nvPr/>
              </p:nvSpPr>
              <p:spPr bwMode="auto">
                <a:xfrm>
                  <a:off x="4421" y="2245"/>
                  <a:ext cx="291" cy="110"/>
                </a:xfrm>
                <a:custGeom>
                  <a:avLst/>
                  <a:gdLst>
                    <a:gd name="T0" fmla="*/ 197 w 291"/>
                    <a:gd name="T1" fmla="*/ 67 h 110"/>
                    <a:gd name="T2" fmla="*/ 183 w 291"/>
                    <a:gd name="T3" fmla="*/ 63 h 110"/>
                    <a:gd name="T4" fmla="*/ 162 w 291"/>
                    <a:gd name="T5" fmla="*/ 56 h 110"/>
                    <a:gd name="T6" fmla="*/ 79 w 291"/>
                    <a:gd name="T7" fmla="*/ 66 h 110"/>
                    <a:gd name="T8" fmla="*/ 8 w 291"/>
                    <a:gd name="T9" fmla="*/ 81 h 110"/>
                    <a:gd name="T10" fmla="*/ 9 w 291"/>
                    <a:gd name="T11" fmla="*/ 80 h 110"/>
                    <a:gd name="T12" fmla="*/ 31 w 291"/>
                    <a:gd name="T13" fmla="*/ 70 h 110"/>
                    <a:gd name="T14" fmla="*/ 81 w 291"/>
                    <a:gd name="T15" fmla="*/ 41 h 110"/>
                    <a:gd name="T16" fmla="*/ 162 w 291"/>
                    <a:gd name="T17" fmla="*/ 21 h 110"/>
                    <a:gd name="T18" fmla="*/ 200 w 291"/>
                    <a:gd name="T19" fmla="*/ 19 h 110"/>
                    <a:gd name="T20" fmla="*/ 241 w 291"/>
                    <a:gd name="T21" fmla="*/ 35 h 110"/>
                    <a:gd name="T22" fmla="*/ 265 w 291"/>
                    <a:gd name="T23" fmla="*/ 39 h 110"/>
                    <a:gd name="T24" fmla="*/ 265 w 291"/>
                    <a:gd name="T25" fmla="*/ 23 h 110"/>
                    <a:gd name="T26" fmla="*/ 261 w 291"/>
                    <a:gd name="T27" fmla="*/ 23 h 110"/>
                    <a:gd name="T28" fmla="*/ 251 w 291"/>
                    <a:gd name="T29" fmla="*/ 13 h 110"/>
                    <a:gd name="T30" fmla="*/ 230 w 291"/>
                    <a:gd name="T31" fmla="*/ 10 h 110"/>
                    <a:gd name="T32" fmla="*/ 227 w 291"/>
                    <a:gd name="T33" fmla="*/ 26 h 110"/>
                    <a:gd name="T34" fmla="*/ 224 w 291"/>
                    <a:gd name="T35" fmla="*/ 27 h 110"/>
                    <a:gd name="T36" fmla="*/ 241 w 291"/>
                    <a:gd name="T37" fmla="*/ 48 h 110"/>
                    <a:gd name="T38" fmla="*/ 263 w 291"/>
                    <a:gd name="T39" fmla="*/ 55 h 110"/>
                    <a:gd name="T40" fmla="*/ 272 w 291"/>
                    <a:gd name="T41" fmla="*/ 69 h 110"/>
                    <a:gd name="T42" fmla="*/ 274 w 291"/>
                    <a:gd name="T43" fmla="*/ 64 h 110"/>
                    <a:gd name="T44" fmla="*/ 263 w 291"/>
                    <a:gd name="T45" fmla="*/ 61 h 110"/>
                    <a:gd name="T46" fmla="*/ 232 w 291"/>
                    <a:gd name="T47" fmla="*/ 68 h 110"/>
                    <a:gd name="T48" fmla="*/ 245 w 291"/>
                    <a:gd name="T49" fmla="*/ 86 h 110"/>
                    <a:gd name="T50" fmla="*/ 235 w 291"/>
                    <a:gd name="T51" fmla="*/ 92 h 110"/>
                    <a:gd name="T52" fmla="*/ 230 w 291"/>
                    <a:gd name="T53" fmla="*/ 93 h 110"/>
                    <a:gd name="T54" fmla="*/ 178 w 291"/>
                    <a:gd name="T55" fmla="*/ 63 h 110"/>
                    <a:gd name="T56" fmla="*/ 238 w 291"/>
                    <a:gd name="T57" fmla="*/ 109 h 110"/>
                    <a:gd name="T58" fmla="*/ 254 w 291"/>
                    <a:gd name="T59" fmla="*/ 92 h 110"/>
                    <a:gd name="T60" fmla="*/ 250 w 291"/>
                    <a:gd name="T61" fmla="*/ 74 h 110"/>
                    <a:gd name="T62" fmla="*/ 240 w 291"/>
                    <a:gd name="T63" fmla="*/ 71 h 110"/>
                    <a:gd name="T64" fmla="*/ 276 w 291"/>
                    <a:gd name="T65" fmla="*/ 80 h 110"/>
                    <a:gd name="T66" fmla="*/ 291 w 291"/>
                    <a:gd name="T67" fmla="*/ 69 h 110"/>
                    <a:gd name="T68" fmla="*/ 274 w 291"/>
                    <a:gd name="T69" fmla="*/ 55 h 110"/>
                    <a:gd name="T70" fmla="*/ 261 w 291"/>
                    <a:gd name="T71" fmla="*/ 36 h 110"/>
                    <a:gd name="T72" fmla="*/ 235 w 291"/>
                    <a:gd name="T73" fmla="*/ 32 h 110"/>
                    <a:gd name="T74" fmla="*/ 243 w 291"/>
                    <a:gd name="T75" fmla="*/ 23 h 110"/>
                    <a:gd name="T76" fmla="*/ 242 w 291"/>
                    <a:gd name="T77" fmla="*/ 22 h 110"/>
                    <a:gd name="T78" fmla="*/ 235 w 291"/>
                    <a:gd name="T79" fmla="*/ 19 h 110"/>
                    <a:gd name="T80" fmla="*/ 244 w 291"/>
                    <a:gd name="T81" fmla="*/ 30 h 110"/>
                    <a:gd name="T82" fmla="*/ 252 w 291"/>
                    <a:gd name="T83" fmla="*/ 23 h 110"/>
                    <a:gd name="T84" fmla="*/ 252 w 291"/>
                    <a:gd name="T85" fmla="*/ 36 h 110"/>
                    <a:gd name="T86" fmla="*/ 259 w 291"/>
                    <a:gd name="T87" fmla="*/ 31 h 110"/>
                    <a:gd name="T88" fmla="*/ 260 w 291"/>
                    <a:gd name="T89" fmla="*/ 24 h 110"/>
                    <a:gd name="T90" fmla="*/ 229 w 291"/>
                    <a:gd name="T91" fmla="*/ 9 h 110"/>
                    <a:gd name="T92" fmla="*/ 169 w 291"/>
                    <a:gd name="T93" fmla="*/ 3 h 110"/>
                    <a:gd name="T94" fmla="*/ 125 w 291"/>
                    <a:gd name="T95" fmla="*/ 10 h 110"/>
                    <a:gd name="T96" fmla="*/ 27 w 291"/>
                    <a:gd name="T97" fmla="*/ 49 h 110"/>
                    <a:gd name="T98" fmla="*/ 0 w 291"/>
                    <a:gd name="T99" fmla="*/ 89 h 110"/>
                    <a:gd name="T100" fmla="*/ 30 w 291"/>
                    <a:gd name="T101" fmla="*/ 94 h 110"/>
                    <a:gd name="T102" fmla="*/ 83 w 291"/>
                    <a:gd name="T103" fmla="*/ 83 h 110"/>
                    <a:gd name="T104" fmla="*/ 159 w 291"/>
                    <a:gd name="T105" fmla="*/ 74 h 110"/>
                    <a:gd name="T106" fmla="*/ 178 w 291"/>
                    <a:gd name="T107" fmla="*/ 80 h 110"/>
                    <a:gd name="T108" fmla="*/ 199 w 291"/>
                    <a:gd name="T109" fmla="*/ 87 h 11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91"/>
                    <a:gd name="T166" fmla="*/ 0 h 110"/>
                    <a:gd name="T167" fmla="*/ 291 w 291"/>
                    <a:gd name="T168" fmla="*/ 110 h 11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91" h="110">
                      <a:moveTo>
                        <a:pt x="205" y="89"/>
                      </a:moveTo>
                      <a:lnTo>
                        <a:pt x="210" y="72"/>
                      </a:lnTo>
                      <a:lnTo>
                        <a:pt x="209" y="71"/>
                      </a:lnTo>
                      <a:lnTo>
                        <a:pt x="206" y="70"/>
                      </a:lnTo>
                      <a:lnTo>
                        <a:pt x="202" y="69"/>
                      </a:lnTo>
                      <a:lnTo>
                        <a:pt x="197" y="67"/>
                      </a:lnTo>
                      <a:lnTo>
                        <a:pt x="192" y="65"/>
                      </a:lnTo>
                      <a:lnTo>
                        <a:pt x="188" y="64"/>
                      </a:lnTo>
                      <a:lnTo>
                        <a:pt x="185" y="63"/>
                      </a:lnTo>
                      <a:lnTo>
                        <a:pt x="183" y="63"/>
                      </a:lnTo>
                      <a:lnTo>
                        <a:pt x="180" y="71"/>
                      </a:lnTo>
                      <a:lnTo>
                        <a:pt x="183" y="63"/>
                      </a:lnTo>
                      <a:lnTo>
                        <a:pt x="178" y="61"/>
                      </a:lnTo>
                      <a:lnTo>
                        <a:pt x="172" y="59"/>
                      </a:lnTo>
                      <a:lnTo>
                        <a:pt x="168" y="57"/>
                      </a:lnTo>
                      <a:lnTo>
                        <a:pt x="166" y="57"/>
                      </a:lnTo>
                      <a:lnTo>
                        <a:pt x="165" y="57"/>
                      </a:lnTo>
                      <a:lnTo>
                        <a:pt x="162" y="56"/>
                      </a:lnTo>
                      <a:lnTo>
                        <a:pt x="139" y="58"/>
                      </a:lnTo>
                      <a:lnTo>
                        <a:pt x="118" y="60"/>
                      </a:lnTo>
                      <a:lnTo>
                        <a:pt x="100" y="62"/>
                      </a:lnTo>
                      <a:lnTo>
                        <a:pt x="83" y="65"/>
                      </a:lnTo>
                      <a:lnTo>
                        <a:pt x="79" y="66"/>
                      </a:lnTo>
                      <a:lnTo>
                        <a:pt x="62" y="69"/>
                      </a:lnTo>
                      <a:lnTo>
                        <a:pt x="45" y="73"/>
                      </a:lnTo>
                      <a:lnTo>
                        <a:pt x="26" y="77"/>
                      </a:lnTo>
                      <a:lnTo>
                        <a:pt x="30" y="85"/>
                      </a:lnTo>
                      <a:lnTo>
                        <a:pt x="30" y="76"/>
                      </a:lnTo>
                      <a:lnTo>
                        <a:pt x="8" y="81"/>
                      </a:lnTo>
                      <a:lnTo>
                        <a:pt x="9" y="89"/>
                      </a:lnTo>
                      <a:lnTo>
                        <a:pt x="18" y="89"/>
                      </a:lnTo>
                      <a:lnTo>
                        <a:pt x="17" y="86"/>
                      </a:lnTo>
                      <a:lnTo>
                        <a:pt x="15" y="83"/>
                      </a:lnTo>
                      <a:lnTo>
                        <a:pt x="12" y="81"/>
                      </a:lnTo>
                      <a:lnTo>
                        <a:pt x="9" y="80"/>
                      </a:lnTo>
                      <a:lnTo>
                        <a:pt x="18" y="91"/>
                      </a:lnTo>
                      <a:lnTo>
                        <a:pt x="21" y="83"/>
                      </a:lnTo>
                      <a:lnTo>
                        <a:pt x="26" y="74"/>
                      </a:lnTo>
                      <a:lnTo>
                        <a:pt x="18" y="71"/>
                      </a:ln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0" y="62"/>
                      </a:lnTo>
                      <a:lnTo>
                        <a:pt x="50" y="56"/>
                      </a:lnTo>
                      <a:lnTo>
                        <a:pt x="43" y="49"/>
                      </a:lnTo>
                      <a:lnTo>
                        <a:pt x="47" y="58"/>
                      </a:lnTo>
                      <a:lnTo>
                        <a:pt x="57" y="52"/>
                      </a:lnTo>
                      <a:lnTo>
                        <a:pt x="81" y="41"/>
                      </a:lnTo>
                      <a:lnTo>
                        <a:pt x="106" y="33"/>
                      </a:lnTo>
                      <a:lnTo>
                        <a:pt x="132" y="27"/>
                      </a:lnTo>
                      <a:lnTo>
                        <a:pt x="128" y="18"/>
                      </a:lnTo>
                      <a:lnTo>
                        <a:pt x="128" y="27"/>
                      </a:lnTo>
                      <a:lnTo>
                        <a:pt x="151" y="23"/>
                      </a:lnTo>
                      <a:lnTo>
                        <a:pt x="162" y="21"/>
                      </a:lnTo>
                      <a:lnTo>
                        <a:pt x="172" y="20"/>
                      </a:lnTo>
                      <a:lnTo>
                        <a:pt x="173" y="20"/>
                      </a:lnTo>
                      <a:lnTo>
                        <a:pt x="190" y="18"/>
                      </a:lnTo>
                      <a:lnTo>
                        <a:pt x="186" y="9"/>
                      </a:lnTo>
                      <a:lnTo>
                        <a:pt x="186" y="18"/>
                      </a:lnTo>
                      <a:lnTo>
                        <a:pt x="200" y="19"/>
                      </a:lnTo>
                      <a:lnTo>
                        <a:pt x="200" y="10"/>
                      </a:lnTo>
                      <a:lnTo>
                        <a:pt x="197" y="19"/>
                      </a:lnTo>
                      <a:lnTo>
                        <a:pt x="210" y="22"/>
                      </a:lnTo>
                      <a:lnTo>
                        <a:pt x="222" y="26"/>
                      </a:lnTo>
                      <a:lnTo>
                        <a:pt x="232" y="31"/>
                      </a:lnTo>
                      <a:lnTo>
                        <a:pt x="241" y="35"/>
                      </a:lnTo>
                      <a:lnTo>
                        <a:pt x="249" y="39"/>
                      </a:lnTo>
                      <a:lnTo>
                        <a:pt x="252" y="39"/>
                      </a:lnTo>
                      <a:lnTo>
                        <a:pt x="257" y="41"/>
                      </a:lnTo>
                      <a:lnTo>
                        <a:pt x="258" y="41"/>
                      </a:lnTo>
                      <a:lnTo>
                        <a:pt x="261" y="40"/>
                      </a:lnTo>
                      <a:lnTo>
                        <a:pt x="265" y="39"/>
                      </a:lnTo>
                      <a:lnTo>
                        <a:pt x="265" y="37"/>
                      </a:lnTo>
                      <a:lnTo>
                        <a:pt x="267" y="34"/>
                      </a:lnTo>
                      <a:lnTo>
                        <a:pt x="268" y="31"/>
                      </a:lnTo>
                      <a:lnTo>
                        <a:pt x="267" y="27"/>
                      </a:lnTo>
                      <a:lnTo>
                        <a:pt x="267" y="26"/>
                      </a:lnTo>
                      <a:lnTo>
                        <a:pt x="265" y="23"/>
                      </a:lnTo>
                      <a:lnTo>
                        <a:pt x="263" y="21"/>
                      </a:lnTo>
                      <a:lnTo>
                        <a:pt x="260" y="19"/>
                      </a:lnTo>
                      <a:lnTo>
                        <a:pt x="253" y="26"/>
                      </a:lnTo>
                      <a:lnTo>
                        <a:pt x="262" y="22"/>
                      </a:lnTo>
                      <a:lnTo>
                        <a:pt x="262" y="26"/>
                      </a:lnTo>
                      <a:lnTo>
                        <a:pt x="261" y="23"/>
                      </a:lnTo>
                      <a:lnTo>
                        <a:pt x="260" y="20"/>
                      </a:lnTo>
                      <a:lnTo>
                        <a:pt x="258" y="17"/>
                      </a:lnTo>
                      <a:lnTo>
                        <a:pt x="256" y="15"/>
                      </a:lnTo>
                      <a:lnTo>
                        <a:pt x="253" y="14"/>
                      </a:lnTo>
                      <a:lnTo>
                        <a:pt x="251" y="13"/>
                      </a:lnTo>
                      <a:lnTo>
                        <a:pt x="244" y="11"/>
                      </a:lnTo>
                      <a:lnTo>
                        <a:pt x="240" y="10"/>
                      </a:lnTo>
                      <a:lnTo>
                        <a:pt x="237" y="10"/>
                      </a:lnTo>
                      <a:lnTo>
                        <a:pt x="235" y="10"/>
                      </a:lnTo>
                      <a:lnTo>
                        <a:pt x="232" y="10"/>
                      </a:lnTo>
                      <a:lnTo>
                        <a:pt x="230" y="10"/>
                      </a:lnTo>
                      <a:lnTo>
                        <a:pt x="227" y="13"/>
                      </a:lnTo>
                      <a:lnTo>
                        <a:pt x="225" y="15"/>
                      </a:lnTo>
                      <a:lnTo>
                        <a:pt x="225" y="19"/>
                      </a:lnTo>
                      <a:lnTo>
                        <a:pt x="225" y="22"/>
                      </a:lnTo>
                      <a:lnTo>
                        <a:pt x="227" y="25"/>
                      </a:lnTo>
                      <a:lnTo>
                        <a:pt x="227" y="26"/>
                      </a:lnTo>
                      <a:lnTo>
                        <a:pt x="234" y="20"/>
                      </a:lnTo>
                      <a:lnTo>
                        <a:pt x="225" y="20"/>
                      </a:lnTo>
                      <a:lnTo>
                        <a:pt x="226" y="23"/>
                      </a:lnTo>
                      <a:lnTo>
                        <a:pt x="226" y="17"/>
                      </a:lnTo>
                      <a:lnTo>
                        <a:pt x="224" y="23"/>
                      </a:lnTo>
                      <a:lnTo>
                        <a:pt x="224" y="27"/>
                      </a:lnTo>
                      <a:lnTo>
                        <a:pt x="224" y="30"/>
                      </a:lnTo>
                      <a:lnTo>
                        <a:pt x="226" y="36"/>
                      </a:lnTo>
                      <a:lnTo>
                        <a:pt x="228" y="39"/>
                      </a:lnTo>
                      <a:lnTo>
                        <a:pt x="232" y="43"/>
                      </a:lnTo>
                      <a:lnTo>
                        <a:pt x="235" y="45"/>
                      </a:lnTo>
                      <a:lnTo>
                        <a:pt x="241" y="48"/>
                      </a:lnTo>
                      <a:lnTo>
                        <a:pt x="254" y="53"/>
                      </a:lnTo>
                      <a:lnTo>
                        <a:pt x="261" y="56"/>
                      </a:lnTo>
                      <a:lnTo>
                        <a:pt x="265" y="58"/>
                      </a:lnTo>
                      <a:lnTo>
                        <a:pt x="270" y="50"/>
                      </a:lnTo>
                      <a:lnTo>
                        <a:pt x="264" y="56"/>
                      </a:lnTo>
                      <a:lnTo>
                        <a:pt x="263" y="55"/>
                      </a:lnTo>
                      <a:lnTo>
                        <a:pt x="265" y="59"/>
                      </a:lnTo>
                      <a:lnTo>
                        <a:pt x="267" y="62"/>
                      </a:lnTo>
                      <a:lnTo>
                        <a:pt x="270" y="66"/>
                      </a:lnTo>
                      <a:lnTo>
                        <a:pt x="274" y="72"/>
                      </a:lnTo>
                      <a:lnTo>
                        <a:pt x="281" y="65"/>
                      </a:lnTo>
                      <a:lnTo>
                        <a:pt x="272" y="69"/>
                      </a:lnTo>
                      <a:lnTo>
                        <a:pt x="274" y="72"/>
                      </a:lnTo>
                      <a:lnTo>
                        <a:pt x="282" y="69"/>
                      </a:lnTo>
                      <a:lnTo>
                        <a:pt x="274" y="65"/>
                      </a:lnTo>
                      <a:lnTo>
                        <a:pt x="273" y="69"/>
                      </a:lnTo>
                      <a:lnTo>
                        <a:pt x="276" y="62"/>
                      </a:lnTo>
                      <a:lnTo>
                        <a:pt x="274" y="64"/>
                      </a:lnTo>
                      <a:lnTo>
                        <a:pt x="281" y="70"/>
                      </a:lnTo>
                      <a:lnTo>
                        <a:pt x="277" y="62"/>
                      </a:lnTo>
                      <a:lnTo>
                        <a:pt x="281" y="61"/>
                      </a:lnTo>
                      <a:lnTo>
                        <a:pt x="276" y="62"/>
                      </a:lnTo>
                      <a:lnTo>
                        <a:pt x="268" y="61"/>
                      </a:lnTo>
                      <a:lnTo>
                        <a:pt x="263" y="61"/>
                      </a:lnTo>
                      <a:lnTo>
                        <a:pt x="256" y="61"/>
                      </a:lnTo>
                      <a:lnTo>
                        <a:pt x="249" y="61"/>
                      </a:lnTo>
                      <a:lnTo>
                        <a:pt x="240" y="62"/>
                      </a:lnTo>
                      <a:lnTo>
                        <a:pt x="237" y="63"/>
                      </a:lnTo>
                      <a:lnTo>
                        <a:pt x="234" y="65"/>
                      </a:lnTo>
                      <a:lnTo>
                        <a:pt x="232" y="68"/>
                      </a:lnTo>
                      <a:lnTo>
                        <a:pt x="231" y="71"/>
                      </a:lnTo>
                      <a:lnTo>
                        <a:pt x="232" y="73"/>
                      </a:lnTo>
                      <a:lnTo>
                        <a:pt x="233" y="81"/>
                      </a:lnTo>
                      <a:lnTo>
                        <a:pt x="235" y="86"/>
                      </a:lnTo>
                      <a:lnTo>
                        <a:pt x="236" y="90"/>
                      </a:lnTo>
                      <a:lnTo>
                        <a:pt x="245" y="86"/>
                      </a:lnTo>
                      <a:lnTo>
                        <a:pt x="236" y="86"/>
                      </a:lnTo>
                      <a:lnTo>
                        <a:pt x="236" y="89"/>
                      </a:lnTo>
                      <a:lnTo>
                        <a:pt x="236" y="92"/>
                      </a:lnTo>
                      <a:lnTo>
                        <a:pt x="245" y="92"/>
                      </a:lnTo>
                      <a:lnTo>
                        <a:pt x="236" y="89"/>
                      </a:lnTo>
                      <a:lnTo>
                        <a:pt x="235" y="92"/>
                      </a:lnTo>
                      <a:lnTo>
                        <a:pt x="243" y="95"/>
                      </a:lnTo>
                      <a:lnTo>
                        <a:pt x="237" y="89"/>
                      </a:lnTo>
                      <a:lnTo>
                        <a:pt x="233" y="91"/>
                      </a:lnTo>
                      <a:lnTo>
                        <a:pt x="240" y="98"/>
                      </a:lnTo>
                      <a:lnTo>
                        <a:pt x="236" y="89"/>
                      </a:lnTo>
                      <a:lnTo>
                        <a:pt x="230" y="93"/>
                      </a:lnTo>
                      <a:lnTo>
                        <a:pt x="234" y="101"/>
                      </a:lnTo>
                      <a:lnTo>
                        <a:pt x="237" y="93"/>
                      </a:lnTo>
                      <a:lnTo>
                        <a:pt x="234" y="92"/>
                      </a:lnTo>
                      <a:lnTo>
                        <a:pt x="231" y="93"/>
                      </a:lnTo>
                      <a:lnTo>
                        <a:pt x="238" y="93"/>
                      </a:lnTo>
                      <a:lnTo>
                        <a:pt x="178" y="63"/>
                      </a:lnTo>
                      <a:lnTo>
                        <a:pt x="170" y="79"/>
                      </a:lnTo>
                      <a:lnTo>
                        <a:pt x="230" y="109"/>
                      </a:lnTo>
                      <a:lnTo>
                        <a:pt x="231" y="109"/>
                      </a:lnTo>
                      <a:lnTo>
                        <a:pt x="234" y="110"/>
                      </a:lnTo>
                      <a:lnTo>
                        <a:pt x="237" y="109"/>
                      </a:lnTo>
                      <a:lnTo>
                        <a:pt x="238" y="109"/>
                      </a:lnTo>
                      <a:lnTo>
                        <a:pt x="243" y="106"/>
                      </a:lnTo>
                      <a:lnTo>
                        <a:pt x="246" y="104"/>
                      </a:lnTo>
                      <a:lnTo>
                        <a:pt x="250" y="102"/>
                      </a:lnTo>
                      <a:lnTo>
                        <a:pt x="252" y="99"/>
                      </a:lnTo>
                      <a:lnTo>
                        <a:pt x="253" y="96"/>
                      </a:lnTo>
                      <a:lnTo>
                        <a:pt x="254" y="92"/>
                      </a:lnTo>
                      <a:lnTo>
                        <a:pt x="254" y="89"/>
                      </a:lnTo>
                      <a:lnTo>
                        <a:pt x="254" y="86"/>
                      </a:lnTo>
                      <a:lnTo>
                        <a:pt x="253" y="83"/>
                      </a:lnTo>
                      <a:lnTo>
                        <a:pt x="252" y="79"/>
                      </a:lnTo>
                      <a:lnTo>
                        <a:pt x="250" y="74"/>
                      </a:lnTo>
                      <a:lnTo>
                        <a:pt x="249" y="69"/>
                      </a:lnTo>
                      <a:lnTo>
                        <a:pt x="243" y="79"/>
                      </a:lnTo>
                      <a:lnTo>
                        <a:pt x="246" y="77"/>
                      </a:lnTo>
                      <a:lnTo>
                        <a:pt x="248" y="74"/>
                      </a:lnTo>
                      <a:lnTo>
                        <a:pt x="249" y="71"/>
                      </a:lnTo>
                      <a:lnTo>
                        <a:pt x="240" y="71"/>
                      </a:lnTo>
                      <a:lnTo>
                        <a:pt x="241" y="80"/>
                      </a:lnTo>
                      <a:lnTo>
                        <a:pt x="249" y="79"/>
                      </a:lnTo>
                      <a:lnTo>
                        <a:pt x="256" y="79"/>
                      </a:lnTo>
                      <a:lnTo>
                        <a:pt x="263" y="79"/>
                      </a:lnTo>
                      <a:lnTo>
                        <a:pt x="268" y="79"/>
                      </a:lnTo>
                      <a:lnTo>
                        <a:pt x="276" y="80"/>
                      </a:lnTo>
                      <a:lnTo>
                        <a:pt x="281" y="79"/>
                      </a:lnTo>
                      <a:lnTo>
                        <a:pt x="284" y="79"/>
                      </a:lnTo>
                      <a:lnTo>
                        <a:pt x="287" y="77"/>
                      </a:lnTo>
                      <a:lnTo>
                        <a:pt x="289" y="75"/>
                      </a:lnTo>
                      <a:lnTo>
                        <a:pt x="291" y="72"/>
                      </a:lnTo>
                      <a:lnTo>
                        <a:pt x="291" y="69"/>
                      </a:lnTo>
                      <a:lnTo>
                        <a:pt x="291" y="65"/>
                      </a:lnTo>
                      <a:lnTo>
                        <a:pt x="289" y="62"/>
                      </a:lnTo>
                      <a:lnTo>
                        <a:pt x="287" y="59"/>
                      </a:lnTo>
                      <a:lnTo>
                        <a:pt x="283" y="53"/>
                      </a:lnTo>
                      <a:lnTo>
                        <a:pt x="280" y="49"/>
                      </a:lnTo>
                      <a:lnTo>
                        <a:pt x="274" y="55"/>
                      </a:lnTo>
                      <a:lnTo>
                        <a:pt x="282" y="52"/>
                      </a:lnTo>
                      <a:lnTo>
                        <a:pt x="278" y="45"/>
                      </a:lnTo>
                      <a:lnTo>
                        <a:pt x="276" y="44"/>
                      </a:lnTo>
                      <a:lnTo>
                        <a:pt x="275" y="43"/>
                      </a:lnTo>
                      <a:lnTo>
                        <a:pt x="268" y="39"/>
                      </a:lnTo>
                      <a:lnTo>
                        <a:pt x="261" y="36"/>
                      </a:lnTo>
                      <a:lnTo>
                        <a:pt x="248" y="31"/>
                      </a:lnTo>
                      <a:lnTo>
                        <a:pt x="242" y="28"/>
                      </a:lnTo>
                      <a:lnTo>
                        <a:pt x="239" y="36"/>
                      </a:lnTo>
                      <a:lnTo>
                        <a:pt x="245" y="30"/>
                      </a:lnTo>
                      <a:lnTo>
                        <a:pt x="241" y="26"/>
                      </a:lnTo>
                      <a:lnTo>
                        <a:pt x="235" y="32"/>
                      </a:lnTo>
                      <a:lnTo>
                        <a:pt x="243" y="29"/>
                      </a:lnTo>
                      <a:lnTo>
                        <a:pt x="241" y="23"/>
                      </a:lnTo>
                      <a:lnTo>
                        <a:pt x="242" y="27"/>
                      </a:lnTo>
                      <a:lnTo>
                        <a:pt x="233" y="27"/>
                      </a:lnTo>
                      <a:lnTo>
                        <a:pt x="241" y="30"/>
                      </a:lnTo>
                      <a:lnTo>
                        <a:pt x="243" y="23"/>
                      </a:lnTo>
                      <a:lnTo>
                        <a:pt x="243" y="20"/>
                      </a:lnTo>
                      <a:lnTo>
                        <a:pt x="242" y="17"/>
                      </a:lnTo>
                      <a:lnTo>
                        <a:pt x="241" y="15"/>
                      </a:lnTo>
                      <a:lnTo>
                        <a:pt x="240" y="12"/>
                      </a:lnTo>
                      <a:lnTo>
                        <a:pt x="240" y="25"/>
                      </a:lnTo>
                      <a:lnTo>
                        <a:pt x="242" y="22"/>
                      </a:lnTo>
                      <a:lnTo>
                        <a:pt x="243" y="19"/>
                      </a:lnTo>
                      <a:lnTo>
                        <a:pt x="242" y="15"/>
                      </a:lnTo>
                      <a:lnTo>
                        <a:pt x="234" y="19"/>
                      </a:lnTo>
                      <a:lnTo>
                        <a:pt x="237" y="27"/>
                      </a:lnTo>
                      <a:lnTo>
                        <a:pt x="239" y="27"/>
                      </a:lnTo>
                      <a:lnTo>
                        <a:pt x="235" y="19"/>
                      </a:lnTo>
                      <a:lnTo>
                        <a:pt x="235" y="28"/>
                      </a:lnTo>
                      <a:lnTo>
                        <a:pt x="237" y="28"/>
                      </a:lnTo>
                      <a:lnTo>
                        <a:pt x="240" y="28"/>
                      </a:lnTo>
                      <a:lnTo>
                        <a:pt x="240" y="19"/>
                      </a:lnTo>
                      <a:lnTo>
                        <a:pt x="237" y="28"/>
                      </a:lnTo>
                      <a:lnTo>
                        <a:pt x="244" y="30"/>
                      </a:lnTo>
                      <a:lnTo>
                        <a:pt x="246" y="31"/>
                      </a:lnTo>
                      <a:lnTo>
                        <a:pt x="248" y="31"/>
                      </a:lnTo>
                      <a:lnTo>
                        <a:pt x="243" y="23"/>
                      </a:lnTo>
                      <a:lnTo>
                        <a:pt x="244" y="26"/>
                      </a:lnTo>
                      <a:lnTo>
                        <a:pt x="246" y="29"/>
                      </a:lnTo>
                      <a:lnTo>
                        <a:pt x="252" y="23"/>
                      </a:lnTo>
                      <a:lnTo>
                        <a:pt x="243" y="23"/>
                      </a:lnTo>
                      <a:lnTo>
                        <a:pt x="244" y="26"/>
                      </a:lnTo>
                      <a:lnTo>
                        <a:pt x="245" y="29"/>
                      </a:lnTo>
                      <a:lnTo>
                        <a:pt x="247" y="32"/>
                      </a:lnTo>
                      <a:lnTo>
                        <a:pt x="250" y="34"/>
                      </a:lnTo>
                      <a:lnTo>
                        <a:pt x="252" y="36"/>
                      </a:lnTo>
                      <a:lnTo>
                        <a:pt x="258" y="30"/>
                      </a:lnTo>
                      <a:lnTo>
                        <a:pt x="250" y="33"/>
                      </a:lnTo>
                      <a:lnTo>
                        <a:pt x="250" y="34"/>
                      </a:lnTo>
                      <a:lnTo>
                        <a:pt x="250" y="27"/>
                      </a:lnTo>
                      <a:lnTo>
                        <a:pt x="250" y="31"/>
                      </a:lnTo>
                      <a:lnTo>
                        <a:pt x="259" y="31"/>
                      </a:lnTo>
                      <a:lnTo>
                        <a:pt x="252" y="24"/>
                      </a:lnTo>
                      <a:lnTo>
                        <a:pt x="252" y="26"/>
                      </a:lnTo>
                      <a:lnTo>
                        <a:pt x="258" y="23"/>
                      </a:lnTo>
                      <a:lnTo>
                        <a:pt x="255" y="24"/>
                      </a:lnTo>
                      <a:lnTo>
                        <a:pt x="258" y="32"/>
                      </a:lnTo>
                      <a:lnTo>
                        <a:pt x="260" y="24"/>
                      </a:lnTo>
                      <a:lnTo>
                        <a:pt x="252" y="21"/>
                      </a:lnTo>
                      <a:lnTo>
                        <a:pt x="252" y="30"/>
                      </a:lnTo>
                      <a:lnTo>
                        <a:pt x="256" y="22"/>
                      </a:lnTo>
                      <a:lnTo>
                        <a:pt x="248" y="18"/>
                      </a:lnTo>
                      <a:lnTo>
                        <a:pt x="239" y="14"/>
                      </a:lnTo>
                      <a:lnTo>
                        <a:pt x="229" y="9"/>
                      </a:lnTo>
                      <a:lnTo>
                        <a:pt x="217" y="5"/>
                      </a:lnTo>
                      <a:lnTo>
                        <a:pt x="204" y="2"/>
                      </a:lnTo>
                      <a:lnTo>
                        <a:pt x="200" y="1"/>
                      </a:lnTo>
                      <a:lnTo>
                        <a:pt x="186" y="0"/>
                      </a:lnTo>
                      <a:lnTo>
                        <a:pt x="183" y="1"/>
                      </a:lnTo>
                      <a:lnTo>
                        <a:pt x="169" y="3"/>
                      </a:lnTo>
                      <a:lnTo>
                        <a:pt x="171" y="11"/>
                      </a:lnTo>
                      <a:lnTo>
                        <a:pt x="170" y="2"/>
                      </a:lnTo>
                      <a:lnTo>
                        <a:pt x="162" y="3"/>
                      </a:lnTo>
                      <a:lnTo>
                        <a:pt x="151" y="5"/>
                      </a:lnTo>
                      <a:lnTo>
                        <a:pt x="128" y="9"/>
                      </a:lnTo>
                      <a:lnTo>
                        <a:pt x="125" y="10"/>
                      </a:lnTo>
                      <a:lnTo>
                        <a:pt x="99" y="16"/>
                      </a:lnTo>
                      <a:lnTo>
                        <a:pt x="74" y="24"/>
                      </a:lnTo>
                      <a:lnTo>
                        <a:pt x="50" y="35"/>
                      </a:lnTo>
                      <a:lnTo>
                        <a:pt x="40" y="41"/>
                      </a:lnTo>
                      <a:lnTo>
                        <a:pt x="37" y="43"/>
                      </a:lnTo>
                      <a:lnTo>
                        <a:pt x="27" y="49"/>
                      </a:lnTo>
                      <a:lnTo>
                        <a:pt x="18" y="57"/>
                      </a:lnTo>
                      <a:lnTo>
                        <a:pt x="11" y="64"/>
                      </a:lnTo>
                      <a:lnTo>
                        <a:pt x="9" y="67"/>
                      </a:lnTo>
                      <a:lnTo>
                        <a:pt x="4" y="76"/>
                      </a:lnTo>
                      <a:lnTo>
                        <a:pt x="1" y="87"/>
                      </a:lnTo>
                      <a:lnTo>
                        <a:pt x="0" y="89"/>
                      </a:lnTo>
                      <a:lnTo>
                        <a:pt x="1" y="92"/>
                      </a:lnTo>
                      <a:lnTo>
                        <a:pt x="3" y="95"/>
                      </a:lnTo>
                      <a:lnTo>
                        <a:pt x="6" y="97"/>
                      </a:lnTo>
                      <a:lnTo>
                        <a:pt x="9" y="98"/>
                      </a:lnTo>
                      <a:lnTo>
                        <a:pt x="11" y="98"/>
                      </a:lnTo>
                      <a:lnTo>
                        <a:pt x="30" y="94"/>
                      </a:lnTo>
                      <a:lnTo>
                        <a:pt x="33" y="94"/>
                      </a:lnTo>
                      <a:lnTo>
                        <a:pt x="52" y="90"/>
                      </a:lnTo>
                      <a:lnTo>
                        <a:pt x="69" y="86"/>
                      </a:lnTo>
                      <a:lnTo>
                        <a:pt x="86" y="83"/>
                      </a:lnTo>
                      <a:lnTo>
                        <a:pt x="83" y="74"/>
                      </a:lnTo>
                      <a:lnTo>
                        <a:pt x="83" y="83"/>
                      </a:lnTo>
                      <a:lnTo>
                        <a:pt x="100" y="80"/>
                      </a:lnTo>
                      <a:lnTo>
                        <a:pt x="118" y="78"/>
                      </a:lnTo>
                      <a:lnTo>
                        <a:pt x="139" y="76"/>
                      </a:lnTo>
                      <a:lnTo>
                        <a:pt x="163" y="74"/>
                      </a:lnTo>
                      <a:lnTo>
                        <a:pt x="162" y="65"/>
                      </a:lnTo>
                      <a:lnTo>
                        <a:pt x="159" y="74"/>
                      </a:lnTo>
                      <a:lnTo>
                        <a:pt x="161" y="74"/>
                      </a:lnTo>
                      <a:lnTo>
                        <a:pt x="165" y="76"/>
                      </a:lnTo>
                      <a:lnTo>
                        <a:pt x="171" y="78"/>
                      </a:lnTo>
                      <a:lnTo>
                        <a:pt x="177" y="80"/>
                      </a:lnTo>
                      <a:lnTo>
                        <a:pt x="178" y="80"/>
                      </a:lnTo>
                      <a:lnTo>
                        <a:pt x="181" y="81"/>
                      </a:lnTo>
                      <a:lnTo>
                        <a:pt x="185" y="82"/>
                      </a:lnTo>
                      <a:lnTo>
                        <a:pt x="190" y="84"/>
                      </a:lnTo>
                      <a:lnTo>
                        <a:pt x="195" y="86"/>
                      </a:lnTo>
                      <a:lnTo>
                        <a:pt x="199" y="87"/>
                      </a:lnTo>
                      <a:lnTo>
                        <a:pt x="202" y="88"/>
                      </a:lnTo>
                      <a:lnTo>
                        <a:pt x="205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2634" name="Freeform 111"/>
              <p:cNvSpPr>
                <a:spLocks/>
              </p:cNvSpPr>
              <p:nvPr/>
            </p:nvSpPr>
            <p:spPr bwMode="auto">
              <a:xfrm>
                <a:off x="4008" y="1581"/>
                <a:ext cx="739" cy="681"/>
              </a:xfrm>
              <a:custGeom>
                <a:avLst/>
                <a:gdLst>
                  <a:gd name="T0" fmla="*/ 177 w 739"/>
                  <a:gd name="T1" fmla="*/ 671 h 681"/>
                  <a:gd name="T2" fmla="*/ 186 w 739"/>
                  <a:gd name="T3" fmla="*/ 650 h 681"/>
                  <a:gd name="T4" fmla="*/ 190 w 739"/>
                  <a:gd name="T5" fmla="*/ 639 h 681"/>
                  <a:gd name="T6" fmla="*/ 196 w 739"/>
                  <a:gd name="T7" fmla="*/ 543 h 681"/>
                  <a:gd name="T8" fmla="*/ 183 w 739"/>
                  <a:gd name="T9" fmla="*/ 439 h 681"/>
                  <a:gd name="T10" fmla="*/ 160 w 739"/>
                  <a:gd name="T11" fmla="*/ 378 h 681"/>
                  <a:gd name="T12" fmla="*/ 117 w 739"/>
                  <a:gd name="T13" fmla="*/ 321 h 681"/>
                  <a:gd name="T14" fmla="*/ 96 w 739"/>
                  <a:gd name="T15" fmla="*/ 303 h 681"/>
                  <a:gd name="T16" fmla="*/ 73 w 739"/>
                  <a:gd name="T17" fmla="*/ 294 h 681"/>
                  <a:gd name="T18" fmla="*/ 64 w 739"/>
                  <a:gd name="T19" fmla="*/ 291 h 681"/>
                  <a:gd name="T20" fmla="*/ 1 w 739"/>
                  <a:gd name="T21" fmla="*/ 168 h 681"/>
                  <a:gd name="T22" fmla="*/ 0 w 739"/>
                  <a:gd name="T23" fmla="*/ 130 h 681"/>
                  <a:gd name="T24" fmla="*/ 7 w 739"/>
                  <a:gd name="T25" fmla="*/ 89 h 681"/>
                  <a:gd name="T26" fmla="*/ 25 w 739"/>
                  <a:gd name="T27" fmla="*/ 63 h 681"/>
                  <a:gd name="T28" fmla="*/ 42 w 739"/>
                  <a:gd name="T29" fmla="*/ 47 h 681"/>
                  <a:gd name="T30" fmla="*/ 78 w 739"/>
                  <a:gd name="T31" fmla="*/ 30 h 681"/>
                  <a:gd name="T32" fmla="*/ 94 w 739"/>
                  <a:gd name="T33" fmla="*/ 25 h 681"/>
                  <a:gd name="T34" fmla="*/ 144 w 739"/>
                  <a:gd name="T35" fmla="*/ 25 h 681"/>
                  <a:gd name="T36" fmla="*/ 204 w 739"/>
                  <a:gd name="T37" fmla="*/ 30 h 681"/>
                  <a:gd name="T38" fmla="*/ 244 w 739"/>
                  <a:gd name="T39" fmla="*/ 49 h 681"/>
                  <a:gd name="T40" fmla="*/ 292 w 739"/>
                  <a:gd name="T41" fmla="*/ 84 h 681"/>
                  <a:gd name="T42" fmla="*/ 312 w 739"/>
                  <a:gd name="T43" fmla="*/ 68 h 681"/>
                  <a:gd name="T44" fmla="*/ 343 w 739"/>
                  <a:gd name="T45" fmla="*/ 36 h 681"/>
                  <a:gd name="T46" fmla="*/ 382 w 739"/>
                  <a:gd name="T47" fmla="*/ 17 h 681"/>
                  <a:gd name="T48" fmla="*/ 445 w 739"/>
                  <a:gd name="T49" fmla="*/ 4 h 681"/>
                  <a:gd name="T50" fmla="*/ 508 w 739"/>
                  <a:gd name="T51" fmla="*/ 1 h 681"/>
                  <a:gd name="T52" fmla="*/ 540 w 739"/>
                  <a:gd name="T53" fmla="*/ 1 h 681"/>
                  <a:gd name="T54" fmla="*/ 572 w 739"/>
                  <a:gd name="T55" fmla="*/ 3 h 681"/>
                  <a:gd name="T56" fmla="*/ 598 w 739"/>
                  <a:gd name="T57" fmla="*/ 6 h 681"/>
                  <a:gd name="T58" fmla="*/ 634 w 739"/>
                  <a:gd name="T59" fmla="*/ 16 h 681"/>
                  <a:gd name="T60" fmla="*/ 685 w 739"/>
                  <a:gd name="T61" fmla="*/ 48 h 681"/>
                  <a:gd name="T62" fmla="*/ 721 w 739"/>
                  <a:gd name="T63" fmla="*/ 91 h 681"/>
                  <a:gd name="T64" fmla="*/ 739 w 739"/>
                  <a:gd name="T65" fmla="*/ 138 h 681"/>
                  <a:gd name="T66" fmla="*/ 738 w 739"/>
                  <a:gd name="T67" fmla="*/ 181 h 681"/>
                  <a:gd name="T68" fmla="*/ 726 w 739"/>
                  <a:gd name="T69" fmla="*/ 223 h 681"/>
                  <a:gd name="T70" fmla="*/ 700 w 739"/>
                  <a:gd name="T71" fmla="*/ 253 h 681"/>
                  <a:gd name="T72" fmla="*/ 667 w 739"/>
                  <a:gd name="T73" fmla="*/ 273 h 681"/>
                  <a:gd name="T74" fmla="*/ 625 w 739"/>
                  <a:gd name="T75" fmla="*/ 285 h 681"/>
                  <a:gd name="T76" fmla="*/ 604 w 739"/>
                  <a:gd name="T77" fmla="*/ 288 h 681"/>
                  <a:gd name="T78" fmla="*/ 582 w 739"/>
                  <a:gd name="T79" fmla="*/ 302 h 681"/>
                  <a:gd name="T80" fmla="*/ 558 w 739"/>
                  <a:gd name="T81" fmla="*/ 317 h 681"/>
                  <a:gd name="T82" fmla="*/ 544 w 739"/>
                  <a:gd name="T83" fmla="*/ 340 h 681"/>
                  <a:gd name="T84" fmla="*/ 538 w 739"/>
                  <a:gd name="T85" fmla="*/ 390 h 681"/>
                  <a:gd name="T86" fmla="*/ 538 w 739"/>
                  <a:gd name="T87" fmla="*/ 405 h 681"/>
                  <a:gd name="T88" fmla="*/ 546 w 739"/>
                  <a:gd name="T89" fmla="*/ 444 h 681"/>
                  <a:gd name="T90" fmla="*/ 553 w 739"/>
                  <a:gd name="T91" fmla="*/ 484 h 681"/>
                  <a:gd name="T92" fmla="*/ 553 w 739"/>
                  <a:gd name="T93" fmla="*/ 498 h 681"/>
                  <a:gd name="T94" fmla="*/ 561 w 739"/>
                  <a:gd name="T95" fmla="*/ 553 h 681"/>
                  <a:gd name="T96" fmla="*/ 575 w 739"/>
                  <a:gd name="T97" fmla="*/ 613 h 681"/>
                  <a:gd name="T98" fmla="*/ 578 w 739"/>
                  <a:gd name="T99" fmla="*/ 657 h 681"/>
                  <a:gd name="T100" fmla="*/ 583 w 739"/>
                  <a:gd name="T101" fmla="*/ 671 h 681"/>
                  <a:gd name="T102" fmla="*/ 584 w 739"/>
                  <a:gd name="T103" fmla="*/ 674 h 681"/>
                  <a:gd name="T104" fmla="*/ 566 w 739"/>
                  <a:gd name="T105" fmla="*/ 675 h 681"/>
                  <a:gd name="T106" fmla="*/ 533 w 739"/>
                  <a:gd name="T107" fmla="*/ 671 h 681"/>
                  <a:gd name="T108" fmla="*/ 490 w 739"/>
                  <a:gd name="T109" fmla="*/ 666 h 681"/>
                  <a:gd name="T110" fmla="*/ 448 w 739"/>
                  <a:gd name="T111" fmla="*/ 673 h 681"/>
                  <a:gd name="T112" fmla="*/ 389 w 739"/>
                  <a:gd name="T113" fmla="*/ 666 h 681"/>
                  <a:gd name="T114" fmla="*/ 325 w 739"/>
                  <a:gd name="T115" fmla="*/ 660 h 681"/>
                  <a:gd name="T116" fmla="*/ 281 w 739"/>
                  <a:gd name="T117" fmla="*/ 662 h 681"/>
                  <a:gd name="T118" fmla="*/ 229 w 739"/>
                  <a:gd name="T119" fmla="*/ 663 h 681"/>
                  <a:gd name="T120" fmla="*/ 182 w 739"/>
                  <a:gd name="T121" fmla="*/ 677 h 68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9"/>
                  <a:gd name="T184" fmla="*/ 0 h 681"/>
                  <a:gd name="T185" fmla="*/ 739 w 739"/>
                  <a:gd name="T186" fmla="*/ 681 h 68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9" h="681">
                    <a:moveTo>
                      <a:pt x="172" y="681"/>
                    </a:moveTo>
                    <a:lnTo>
                      <a:pt x="174" y="677"/>
                    </a:lnTo>
                    <a:lnTo>
                      <a:pt x="177" y="671"/>
                    </a:lnTo>
                    <a:lnTo>
                      <a:pt x="180" y="664"/>
                    </a:lnTo>
                    <a:lnTo>
                      <a:pt x="183" y="657"/>
                    </a:lnTo>
                    <a:lnTo>
                      <a:pt x="186" y="650"/>
                    </a:lnTo>
                    <a:lnTo>
                      <a:pt x="188" y="644"/>
                    </a:lnTo>
                    <a:lnTo>
                      <a:pt x="189" y="641"/>
                    </a:lnTo>
                    <a:lnTo>
                      <a:pt x="190" y="639"/>
                    </a:lnTo>
                    <a:lnTo>
                      <a:pt x="194" y="610"/>
                    </a:lnTo>
                    <a:lnTo>
                      <a:pt x="196" y="577"/>
                    </a:lnTo>
                    <a:lnTo>
                      <a:pt x="196" y="543"/>
                    </a:lnTo>
                    <a:lnTo>
                      <a:pt x="194" y="508"/>
                    </a:lnTo>
                    <a:lnTo>
                      <a:pt x="190" y="473"/>
                    </a:lnTo>
                    <a:lnTo>
                      <a:pt x="183" y="439"/>
                    </a:lnTo>
                    <a:lnTo>
                      <a:pt x="173" y="407"/>
                    </a:lnTo>
                    <a:lnTo>
                      <a:pt x="167" y="392"/>
                    </a:lnTo>
                    <a:lnTo>
                      <a:pt x="160" y="378"/>
                    </a:lnTo>
                    <a:lnTo>
                      <a:pt x="148" y="359"/>
                    </a:lnTo>
                    <a:lnTo>
                      <a:pt x="133" y="339"/>
                    </a:lnTo>
                    <a:lnTo>
                      <a:pt x="117" y="321"/>
                    </a:lnTo>
                    <a:lnTo>
                      <a:pt x="108" y="313"/>
                    </a:lnTo>
                    <a:lnTo>
                      <a:pt x="100" y="306"/>
                    </a:lnTo>
                    <a:lnTo>
                      <a:pt x="96" y="303"/>
                    </a:lnTo>
                    <a:lnTo>
                      <a:pt x="90" y="300"/>
                    </a:lnTo>
                    <a:lnTo>
                      <a:pt x="78" y="296"/>
                    </a:lnTo>
                    <a:lnTo>
                      <a:pt x="73" y="294"/>
                    </a:lnTo>
                    <a:lnTo>
                      <a:pt x="68" y="292"/>
                    </a:lnTo>
                    <a:lnTo>
                      <a:pt x="65" y="291"/>
                    </a:lnTo>
                    <a:lnTo>
                      <a:pt x="64" y="291"/>
                    </a:lnTo>
                    <a:lnTo>
                      <a:pt x="28" y="255"/>
                    </a:lnTo>
                    <a:lnTo>
                      <a:pt x="14" y="212"/>
                    </a:lnTo>
                    <a:lnTo>
                      <a:pt x="1" y="168"/>
                    </a:lnTo>
                    <a:lnTo>
                      <a:pt x="1" y="157"/>
                    </a:lnTo>
                    <a:lnTo>
                      <a:pt x="1" y="144"/>
                    </a:lnTo>
                    <a:lnTo>
                      <a:pt x="0" y="130"/>
                    </a:lnTo>
                    <a:lnTo>
                      <a:pt x="1" y="116"/>
                    </a:lnTo>
                    <a:lnTo>
                      <a:pt x="3" y="102"/>
                    </a:lnTo>
                    <a:lnTo>
                      <a:pt x="7" y="89"/>
                    </a:lnTo>
                    <a:lnTo>
                      <a:pt x="13" y="78"/>
                    </a:lnTo>
                    <a:lnTo>
                      <a:pt x="22" y="69"/>
                    </a:lnTo>
                    <a:lnTo>
                      <a:pt x="25" y="63"/>
                    </a:lnTo>
                    <a:lnTo>
                      <a:pt x="30" y="57"/>
                    </a:lnTo>
                    <a:lnTo>
                      <a:pt x="35" y="52"/>
                    </a:lnTo>
                    <a:lnTo>
                      <a:pt x="42" y="47"/>
                    </a:lnTo>
                    <a:lnTo>
                      <a:pt x="56" y="39"/>
                    </a:lnTo>
                    <a:lnTo>
                      <a:pt x="70" y="33"/>
                    </a:lnTo>
                    <a:lnTo>
                      <a:pt x="78" y="30"/>
                    </a:lnTo>
                    <a:lnTo>
                      <a:pt x="87" y="27"/>
                    </a:lnTo>
                    <a:lnTo>
                      <a:pt x="91" y="26"/>
                    </a:lnTo>
                    <a:lnTo>
                      <a:pt x="94" y="25"/>
                    </a:lnTo>
                    <a:lnTo>
                      <a:pt x="96" y="24"/>
                    </a:lnTo>
                    <a:lnTo>
                      <a:pt x="97" y="24"/>
                    </a:lnTo>
                    <a:lnTo>
                      <a:pt x="144" y="25"/>
                    </a:lnTo>
                    <a:lnTo>
                      <a:pt x="167" y="25"/>
                    </a:lnTo>
                    <a:lnTo>
                      <a:pt x="190" y="27"/>
                    </a:lnTo>
                    <a:lnTo>
                      <a:pt x="204" y="30"/>
                    </a:lnTo>
                    <a:lnTo>
                      <a:pt x="218" y="34"/>
                    </a:lnTo>
                    <a:lnTo>
                      <a:pt x="232" y="41"/>
                    </a:lnTo>
                    <a:lnTo>
                      <a:pt x="244" y="49"/>
                    </a:lnTo>
                    <a:lnTo>
                      <a:pt x="269" y="67"/>
                    </a:lnTo>
                    <a:lnTo>
                      <a:pt x="281" y="76"/>
                    </a:lnTo>
                    <a:lnTo>
                      <a:pt x="292" y="84"/>
                    </a:lnTo>
                    <a:lnTo>
                      <a:pt x="298" y="81"/>
                    </a:lnTo>
                    <a:lnTo>
                      <a:pt x="305" y="75"/>
                    </a:lnTo>
                    <a:lnTo>
                      <a:pt x="312" y="68"/>
                    </a:lnTo>
                    <a:lnTo>
                      <a:pt x="319" y="60"/>
                    </a:lnTo>
                    <a:lnTo>
                      <a:pt x="335" y="43"/>
                    </a:lnTo>
                    <a:lnTo>
                      <a:pt x="343" y="36"/>
                    </a:lnTo>
                    <a:lnTo>
                      <a:pt x="352" y="30"/>
                    </a:lnTo>
                    <a:lnTo>
                      <a:pt x="367" y="23"/>
                    </a:lnTo>
                    <a:lnTo>
                      <a:pt x="382" y="17"/>
                    </a:lnTo>
                    <a:lnTo>
                      <a:pt x="398" y="13"/>
                    </a:lnTo>
                    <a:lnTo>
                      <a:pt x="414" y="9"/>
                    </a:lnTo>
                    <a:lnTo>
                      <a:pt x="445" y="4"/>
                    </a:lnTo>
                    <a:lnTo>
                      <a:pt x="478" y="0"/>
                    </a:lnTo>
                    <a:lnTo>
                      <a:pt x="494" y="0"/>
                    </a:lnTo>
                    <a:lnTo>
                      <a:pt x="508" y="1"/>
                    </a:lnTo>
                    <a:lnTo>
                      <a:pt x="520" y="1"/>
                    </a:lnTo>
                    <a:lnTo>
                      <a:pt x="531" y="1"/>
                    </a:lnTo>
                    <a:lnTo>
                      <a:pt x="540" y="1"/>
                    </a:lnTo>
                    <a:lnTo>
                      <a:pt x="548" y="1"/>
                    </a:lnTo>
                    <a:lnTo>
                      <a:pt x="561" y="2"/>
                    </a:lnTo>
                    <a:lnTo>
                      <a:pt x="572" y="3"/>
                    </a:lnTo>
                    <a:lnTo>
                      <a:pt x="584" y="4"/>
                    </a:lnTo>
                    <a:lnTo>
                      <a:pt x="591" y="5"/>
                    </a:lnTo>
                    <a:lnTo>
                      <a:pt x="598" y="6"/>
                    </a:lnTo>
                    <a:lnTo>
                      <a:pt x="606" y="7"/>
                    </a:lnTo>
                    <a:lnTo>
                      <a:pt x="616" y="9"/>
                    </a:lnTo>
                    <a:lnTo>
                      <a:pt x="634" y="16"/>
                    </a:lnTo>
                    <a:lnTo>
                      <a:pt x="652" y="21"/>
                    </a:lnTo>
                    <a:lnTo>
                      <a:pt x="669" y="35"/>
                    </a:lnTo>
                    <a:lnTo>
                      <a:pt x="685" y="48"/>
                    </a:lnTo>
                    <a:lnTo>
                      <a:pt x="700" y="61"/>
                    </a:lnTo>
                    <a:lnTo>
                      <a:pt x="715" y="75"/>
                    </a:lnTo>
                    <a:lnTo>
                      <a:pt x="721" y="91"/>
                    </a:lnTo>
                    <a:lnTo>
                      <a:pt x="728" y="106"/>
                    </a:lnTo>
                    <a:lnTo>
                      <a:pt x="734" y="122"/>
                    </a:lnTo>
                    <a:lnTo>
                      <a:pt x="739" y="138"/>
                    </a:lnTo>
                    <a:lnTo>
                      <a:pt x="739" y="152"/>
                    </a:lnTo>
                    <a:lnTo>
                      <a:pt x="739" y="167"/>
                    </a:lnTo>
                    <a:lnTo>
                      <a:pt x="738" y="181"/>
                    </a:lnTo>
                    <a:lnTo>
                      <a:pt x="736" y="195"/>
                    </a:lnTo>
                    <a:lnTo>
                      <a:pt x="732" y="210"/>
                    </a:lnTo>
                    <a:lnTo>
                      <a:pt x="726" y="223"/>
                    </a:lnTo>
                    <a:lnTo>
                      <a:pt x="718" y="234"/>
                    </a:lnTo>
                    <a:lnTo>
                      <a:pt x="709" y="245"/>
                    </a:lnTo>
                    <a:lnTo>
                      <a:pt x="700" y="253"/>
                    </a:lnTo>
                    <a:lnTo>
                      <a:pt x="689" y="261"/>
                    </a:lnTo>
                    <a:lnTo>
                      <a:pt x="678" y="267"/>
                    </a:lnTo>
                    <a:lnTo>
                      <a:pt x="667" y="273"/>
                    </a:lnTo>
                    <a:lnTo>
                      <a:pt x="645" y="280"/>
                    </a:lnTo>
                    <a:lnTo>
                      <a:pt x="634" y="283"/>
                    </a:lnTo>
                    <a:lnTo>
                      <a:pt x="625" y="285"/>
                    </a:lnTo>
                    <a:lnTo>
                      <a:pt x="616" y="287"/>
                    </a:lnTo>
                    <a:lnTo>
                      <a:pt x="610" y="287"/>
                    </a:lnTo>
                    <a:lnTo>
                      <a:pt x="604" y="288"/>
                    </a:lnTo>
                    <a:lnTo>
                      <a:pt x="601" y="288"/>
                    </a:lnTo>
                    <a:lnTo>
                      <a:pt x="591" y="296"/>
                    </a:lnTo>
                    <a:lnTo>
                      <a:pt x="582" y="302"/>
                    </a:lnTo>
                    <a:lnTo>
                      <a:pt x="575" y="307"/>
                    </a:lnTo>
                    <a:lnTo>
                      <a:pt x="568" y="311"/>
                    </a:lnTo>
                    <a:lnTo>
                      <a:pt x="558" y="317"/>
                    </a:lnTo>
                    <a:lnTo>
                      <a:pt x="554" y="322"/>
                    </a:lnTo>
                    <a:lnTo>
                      <a:pt x="550" y="327"/>
                    </a:lnTo>
                    <a:lnTo>
                      <a:pt x="544" y="340"/>
                    </a:lnTo>
                    <a:lnTo>
                      <a:pt x="540" y="354"/>
                    </a:lnTo>
                    <a:lnTo>
                      <a:pt x="539" y="371"/>
                    </a:lnTo>
                    <a:lnTo>
                      <a:pt x="538" y="390"/>
                    </a:lnTo>
                    <a:lnTo>
                      <a:pt x="537" y="394"/>
                    </a:lnTo>
                    <a:lnTo>
                      <a:pt x="537" y="399"/>
                    </a:lnTo>
                    <a:lnTo>
                      <a:pt x="538" y="405"/>
                    </a:lnTo>
                    <a:lnTo>
                      <a:pt x="539" y="412"/>
                    </a:lnTo>
                    <a:lnTo>
                      <a:pt x="542" y="427"/>
                    </a:lnTo>
                    <a:lnTo>
                      <a:pt x="546" y="444"/>
                    </a:lnTo>
                    <a:lnTo>
                      <a:pt x="549" y="461"/>
                    </a:lnTo>
                    <a:lnTo>
                      <a:pt x="552" y="477"/>
                    </a:lnTo>
                    <a:lnTo>
                      <a:pt x="553" y="484"/>
                    </a:lnTo>
                    <a:lnTo>
                      <a:pt x="554" y="490"/>
                    </a:lnTo>
                    <a:lnTo>
                      <a:pt x="554" y="495"/>
                    </a:lnTo>
                    <a:lnTo>
                      <a:pt x="553" y="498"/>
                    </a:lnTo>
                    <a:lnTo>
                      <a:pt x="554" y="514"/>
                    </a:lnTo>
                    <a:lnTo>
                      <a:pt x="557" y="533"/>
                    </a:lnTo>
                    <a:lnTo>
                      <a:pt x="561" y="553"/>
                    </a:lnTo>
                    <a:lnTo>
                      <a:pt x="566" y="573"/>
                    </a:lnTo>
                    <a:lnTo>
                      <a:pt x="570" y="594"/>
                    </a:lnTo>
                    <a:lnTo>
                      <a:pt x="575" y="613"/>
                    </a:lnTo>
                    <a:lnTo>
                      <a:pt x="578" y="632"/>
                    </a:lnTo>
                    <a:lnTo>
                      <a:pt x="580" y="648"/>
                    </a:lnTo>
                    <a:lnTo>
                      <a:pt x="578" y="657"/>
                    </a:lnTo>
                    <a:lnTo>
                      <a:pt x="579" y="663"/>
                    </a:lnTo>
                    <a:lnTo>
                      <a:pt x="580" y="668"/>
                    </a:lnTo>
                    <a:lnTo>
                      <a:pt x="583" y="671"/>
                    </a:lnTo>
                    <a:lnTo>
                      <a:pt x="585" y="672"/>
                    </a:lnTo>
                    <a:lnTo>
                      <a:pt x="585" y="673"/>
                    </a:lnTo>
                    <a:lnTo>
                      <a:pt x="584" y="674"/>
                    </a:lnTo>
                    <a:lnTo>
                      <a:pt x="580" y="675"/>
                    </a:lnTo>
                    <a:lnTo>
                      <a:pt x="574" y="676"/>
                    </a:lnTo>
                    <a:lnTo>
                      <a:pt x="566" y="675"/>
                    </a:lnTo>
                    <a:lnTo>
                      <a:pt x="556" y="674"/>
                    </a:lnTo>
                    <a:lnTo>
                      <a:pt x="545" y="672"/>
                    </a:lnTo>
                    <a:lnTo>
                      <a:pt x="533" y="671"/>
                    </a:lnTo>
                    <a:lnTo>
                      <a:pt x="520" y="669"/>
                    </a:lnTo>
                    <a:lnTo>
                      <a:pt x="505" y="667"/>
                    </a:lnTo>
                    <a:lnTo>
                      <a:pt x="490" y="666"/>
                    </a:lnTo>
                    <a:lnTo>
                      <a:pt x="479" y="669"/>
                    </a:lnTo>
                    <a:lnTo>
                      <a:pt x="469" y="671"/>
                    </a:lnTo>
                    <a:lnTo>
                      <a:pt x="448" y="673"/>
                    </a:lnTo>
                    <a:lnTo>
                      <a:pt x="428" y="672"/>
                    </a:lnTo>
                    <a:lnTo>
                      <a:pt x="409" y="669"/>
                    </a:lnTo>
                    <a:lnTo>
                      <a:pt x="389" y="666"/>
                    </a:lnTo>
                    <a:lnTo>
                      <a:pt x="368" y="662"/>
                    </a:lnTo>
                    <a:lnTo>
                      <a:pt x="347" y="660"/>
                    </a:lnTo>
                    <a:lnTo>
                      <a:pt x="325" y="660"/>
                    </a:lnTo>
                    <a:lnTo>
                      <a:pt x="309" y="661"/>
                    </a:lnTo>
                    <a:lnTo>
                      <a:pt x="294" y="661"/>
                    </a:lnTo>
                    <a:lnTo>
                      <a:pt x="281" y="662"/>
                    </a:lnTo>
                    <a:lnTo>
                      <a:pt x="269" y="662"/>
                    </a:lnTo>
                    <a:lnTo>
                      <a:pt x="248" y="662"/>
                    </a:lnTo>
                    <a:lnTo>
                      <a:pt x="229" y="663"/>
                    </a:lnTo>
                    <a:lnTo>
                      <a:pt x="211" y="667"/>
                    </a:lnTo>
                    <a:lnTo>
                      <a:pt x="196" y="672"/>
                    </a:lnTo>
                    <a:lnTo>
                      <a:pt x="182" y="677"/>
                    </a:lnTo>
                    <a:lnTo>
                      <a:pt x="172" y="68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35" name="Freeform 112"/>
              <p:cNvSpPr>
                <a:spLocks/>
              </p:cNvSpPr>
              <p:nvPr/>
            </p:nvSpPr>
            <p:spPr bwMode="auto">
              <a:xfrm>
                <a:off x="4297" y="2701"/>
                <a:ext cx="175" cy="44"/>
              </a:xfrm>
              <a:custGeom>
                <a:avLst/>
                <a:gdLst>
                  <a:gd name="T0" fmla="*/ 0 w 175"/>
                  <a:gd name="T1" fmla="*/ 17 h 44"/>
                  <a:gd name="T2" fmla="*/ 13 w 175"/>
                  <a:gd name="T3" fmla="*/ 24 h 44"/>
                  <a:gd name="T4" fmla="*/ 27 w 175"/>
                  <a:gd name="T5" fmla="*/ 32 h 44"/>
                  <a:gd name="T6" fmla="*/ 38 w 175"/>
                  <a:gd name="T7" fmla="*/ 35 h 44"/>
                  <a:gd name="T8" fmla="*/ 60 w 175"/>
                  <a:gd name="T9" fmla="*/ 41 h 44"/>
                  <a:gd name="T10" fmla="*/ 74 w 175"/>
                  <a:gd name="T11" fmla="*/ 44 h 44"/>
                  <a:gd name="T12" fmla="*/ 98 w 175"/>
                  <a:gd name="T13" fmla="*/ 43 h 44"/>
                  <a:gd name="T14" fmla="*/ 127 w 175"/>
                  <a:gd name="T15" fmla="*/ 40 h 44"/>
                  <a:gd name="T16" fmla="*/ 137 w 175"/>
                  <a:gd name="T17" fmla="*/ 37 h 44"/>
                  <a:gd name="T18" fmla="*/ 153 w 175"/>
                  <a:gd name="T19" fmla="*/ 31 h 44"/>
                  <a:gd name="T20" fmla="*/ 159 w 175"/>
                  <a:gd name="T21" fmla="*/ 29 h 44"/>
                  <a:gd name="T22" fmla="*/ 159 w 175"/>
                  <a:gd name="T23" fmla="*/ 28 h 44"/>
                  <a:gd name="T24" fmla="*/ 166 w 175"/>
                  <a:gd name="T25" fmla="*/ 23 h 44"/>
                  <a:gd name="T26" fmla="*/ 170 w 175"/>
                  <a:gd name="T27" fmla="*/ 18 h 44"/>
                  <a:gd name="T28" fmla="*/ 167 w 175"/>
                  <a:gd name="T29" fmla="*/ 20 h 44"/>
                  <a:gd name="T30" fmla="*/ 171 w 175"/>
                  <a:gd name="T31" fmla="*/ 18 h 44"/>
                  <a:gd name="T32" fmla="*/ 167 w 175"/>
                  <a:gd name="T33" fmla="*/ 0 h 44"/>
                  <a:gd name="T34" fmla="*/ 163 w 175"/>
                  <a:gd name="T35" fmla="*/ 2 h 44"/>
                  <a:gd name="T36" fmla="*/ 157 w 175"/>
                  <a:gd name="T37" fmla="*/ 5 h 44"/>
                  <a:gd name="T38" fmla="*/ 153 w 175"/>
                  <a:gd name="T39" fmla="*/ 10 h 44"/>
                  <a:gd name="T40" fmla="*/ 156 w 175"/>
                  <a:gd name="T41" fmla="*/ 20 h 44"/>
                  <a:gd name="T42" fmla="*/ 152 w 175"/>
                  <a:gd name="T43" fmla="*/ 12 h 44"/>
                  <a:gd name="T44" fmla="*/ 146 w 175"/>
                  <a:gd name="T45" fmla="*/ 14 h 44"/>
                  <a:gd name="T46" fmla="*/ 130 w 175"/>
                  <a:gd name="T47" fmla="*/ 20 h 44"/>
                  <a:gd name="T48" fmla="*/ 127 w 175"/>
                  <a:gd name="T49" fmla="*/ 31 h 44"/>
                  <a:gd name="T50" fmla="*/ 119 w 175"/>
                  <a:gd name="T51" fmla="*/ 23 h 44"/>
                  <a:gd name="T52" fmla="*/ 75 w 175"/>
                  <a:gd name="T53" fmla="*/ 26 h 44"/>
                  <a:gd name="T54" fmla="*/ 77 w 175"/>
                  <a:gd name="T55" fmla="*/ 27 h 44"/>
                  <a:gd name="T56" fmla="*/ 63 w 175"/>
                  <a:gd name="T57" fmla="*/ 33 h 44"/>
                  <a:gd name="T58" fmla="*/ 56 w 175"/>
                  <a:gd name="T59" fmla="*/ 21 h 44"/>
                  <a:gd name="T60" fmla="*/ 33 w 175"/>
                  <a:gd name="T61" fmla="*/ 15 h 44"/>
                  <a:gd name="T62" fmla="*/ 33 w 175"/>
                  <a:gd name="T63" fmla="*/ 15 h 44"/>
                  <a:gd name="T64" fmla="*/ 20 w 175"/>
                  <a:gd name="T65" fmla="*/ 7 h 44"/>
                  <a:gd name="T66" fmla="*/ 6 w 175"/>
                  <a:gd name="T67" fmla="*/ 0 h 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5"/>
                  <a:gd name="T103" fmla="*/ 0 h 44"/>
                  <a:gd name="T104" fmla="*/ 175 w 175"/>
                  <a:gd name="T105" fmla="*/ 44 h 4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5" h="44">
                    <a:moveTo>
                      <a:pt x="6" y="0"/>
                    </a:moveTo>
                    <a:lnTo>
                      <a:pt x="0" y="17"/>
                    </a:lnTo>
                    <a:lnTo>
                      <a:pt x="7" y="20"/>
                    </a:lnTo>
                    <a:lnTo>
                      <a:pt x="13" y="24"/>
                    </a:lnTo>
                    <a:lnTo>
                      <a:pt x="19" y="28"/>
                    </a:lnTo>
                    <a:lnTo>
                      <a:pt x="27" y="32"/>
                    </a:lnTo>
                    <a:lnTo>
                      <a:pt x="28" y="32"/>
                    </a:lnTo>
                    <a:lnTo>
                      <a:pt x="38" y="35"/>
                    </a:lnTo>
                    <a:lnTo>
                      <a:pt x="49" y="38"/>
                    </a:lnTo>
                    <a:lnTo>
                      <a:pt x="60" y="41"/>
                    </a:lnTo>
                    <a:lnTo>
                      <a:pt x="63" y="42"/>
                    </a:lnTo>
                    <a:lnTo>
                      <a:pt x="74" y="44"/>
                    </a:lnTo>
                    <a:lnTo>
                      <a:pt x="76" y="44"/>
                    </a:lnTo>
                    <a:lnTo>
                      <a:pt x="98" y="43"/>
                    </a:lnTo>
                    <a:lnTo>
                      <a:pt x="121" y="41"/>
                    </a:lnTo>
                    <a:lnTo>
                      <a:pt x="127" y="40"/>
                    </a:lnTo>
                    <a:lnTo>
                      <a:pt x="130" y="39"/>
                    </a:lnTo>
                    <a:lnTo>
                      <a:pt x="137" y="37"/>
                    </a:lnTo>
                    <a:lnTo>
                      <a:pt x="150" y="32"/>
                    </a:lnTo>
                    <a:lnTo>
                      <a:pt x="153" y="31"/>
                    </a:lnTo>
                    <a:lnTo>
                      <a:pt x="156" y="30"/>
                    </a:lnTo>
                    <a:lnTo>
                      <a:pt x="159" y="29"/>
                    </a:lnTo>
                    <a:lnTo>
                      <a:pt x="159" y="28"/>
                    </a:lnTo>
                    <a:lnTo>
                      <a:pt x="163" y="27"/>
                    </a:lnTo>
                    <a:lnTo>
                      <a:pt x="166" y="23"/>
                    </a:lnTo>
                    <a:lnTo>
                      <a:pt x="168" y="21"/>
                    </a:lnTo>
                    <a:lnTo>
                      <a:pt x="170" y="18"/>
                    </a:lnTo>
                    <a:lnTo>
                      <a:pt x="164" y="12"/>
                    </a:lnTo>
                    <a:lnTo>
                      <a:pt x="167" y="20"/>
                    </a:lnTo>
                    <a:lnTo>
                      <a:pt x="170" y="19"/>
                    </a:lnTo>
                    <a:lnTo>
                      <a:pt x="171" y="18"/>
                    </a:lnTo>
                    <a:lnTo>
                      <a:pt x="175" y="16"/>
                    </a:lnTo>
                    <a:lnTo>
                      <a:pt x="167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0" y="3"/>
                    </a:lnTo>
                    <a:lnTo>
                      <a:pt x="157" y="5"/>
                    </a:lnTo>
                    <a:lnTo>
                      <a:pt x="155" y="8"/>
                    </a:lnTo>
                    <a:lnTo>
                      <a:pt x="153" y="10"/>
                    </a:lnTo>
                    <a:lnTo>
                      <a:pt x="150" y="14"/>
                    </a:lnTo>
                    <a:lnTo>
                      <a:pt x="156" y="20"/>
                    </a:lnTo>
                    <a:lnTo>
                      <a:pt x="154" y="12"/>
                    </a:lnTo>
                    <a:lnTo>
                      <a:pt x="152" y="12"/>
                    </a:lnTo>
                    <a:lnTo>
                      <a:pt x="149" y="13"/>
                    </a:lnTo>
                    <a:lnTo>
                      <a:pt x="146" y="14"/>
                    </a:lnTo>
                    <a:lnTo>
                      <a:pt x="144" y="15"/>
                    </a:lnTo>
                    <a:lnTo>
                      <a:pt x="130" y="20"/>
                    </a:lnTo>
                    <a:lnTo>
                      <a:pt x="123" y="22"/>
                    </a:lnTo>
                    <a:lnTo>
                      <a:pt x="127" y="31"/>
                    </a:lnTo>
                    <a:lnTo>
                      <a:pt x="127" y="22"/>
                    </a:lnTo>
                    <a:lnTo>
                      <a:pt x="119" y="23"/>
                    </a:lnTo>
                    <a:lnTo>
                      <a:pt x="98" y="25"/>
                    </a:lnTo>
                    <a:lnTo>
                      <a:pt x="75" y="26"/>
                    </a:lnTo>
                    <a:lnTo>
                      <a:pt x="75" y="35"/>
                    </a:lnTo>
                    <a:lnTo>
                      <a:pt x="77" y="27"/>
                    </a:lnTo>
                    <a:lnTo>
                      <a:pt x="63" y="24"/>
                    </a:lnTo>
                    <a:lnTo>
                      <a:pt x="63" y="33"/>
                    </a:lnTo>
                    <a:lnTo>
                      <a:pt x="67" y="24"/>
                    </a:lnTo>
                    <a:lnTo>
                      <a:pt x="56" y="21"/>
                    </a:lnTo>
                    <a:lnTo>
                      <a:pt x="45" y="18"/>
                    </a:lnTo>
                    <a:lnTo>
                      <a:pt x="33" y="15"/>
                    </a:lnTo>
                    <a:lnTo>
                      <a:pt x="30" y="23"/>
                    </a:lnTo>
                    <a:lnTo>
                      <a:pt x="33" y="15"/>
                    </a:lnTo>
                    <a:lnTo>
                      <a:pt x="26" y="11"/>
                    </a:lnTo>
                    <a:lnTo>
                      <a:pt x="20" y="7"/>
                    </a:lnTo>
                    <a:lnTo>
                      <a:pt x="14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36" name="Freeform 113"/>
              <p:cNvSpPr>
                <a:spLocks/>
              </p:cNvSpPr>
              <p:nvPr/>
            </p:nvSpPr>
            <p:spPr bwMode="auto">
              <a:xfrm>
                <a:off x="4015" y="2547"/>
                <a:ext cx="369" cy="213"/>
              </a:xfrm>
              <a:custGeom>
                <a:avLst/>
                <a:gdLst>
                  <a:gd name="T0" fmla="*/ 352 w 369"/>
                  <a:gd name="T1" fmla="*/ 12 h 213"/>
                  <a:gd name="T2" fmla="*/ 339 w 369"/>
                  <a:gd name="T3" fmla="*/ 4 h 213"/>
                  <a:gd name="T4" fmla="*/ 314 w 369"/>
                  <a:gd name="T5" fmla="*/ 0 h 213"/>
                  <a:gd name="T6" fmla="*/ 277 w 369"/>
                  <a:gd name="T7" fmla="*/ 2 h 213"/>
                  <a:gd name="T8" fmla="*/ 245 w 369"/>
                  <a:gd name="T9" fmla="*/ 8 h 213"/>
                  <a:gd name="T10" fmla="*/ 234 w 369"/>
                  <a:gd name="T11" fmla="*/ 9 h 213"/>
                  <a:gd name="T12" fmla="*/ 218 w 369"/>
                  <a:gd name="T13" fmla="*/ 16 h 213"/>
                  <a:gd name="T14" fmla="*/ 192 w 369"/>
                  <a:gd name="T15" fmla="*/ 31 h 213"/>
                  <a:gd name="T16" fmla="*/ 177 w 369"/>
                  <a:gd name="T17" fmla="*/ 39 h 213"/>
                  <a:gd name="T18" fmla="*/ 122 w 369"/>
                  <a:gd name="T19" fmla="*/ 60 h 213"/>
                  <a:gd name="T20" fmla="*/ 63 w 369"/>
                  <a:gd name="T21" fmla="*/ 72 h 213"/>
                  <a:gd name="T22" fmla="*/ 43 w 369"/>
                  <a:gd name="T23" fmla="*/ 71 h 213"/>
                  <a:gd name="T24" fmla="*/ 28 w 369"/>
                  <a:gd name="T25" fmla="*/ 71 h 213"/>
                  <a:gd name="T26" fmla="*/ 14 w 369"/>
                  <a:gd name="T27" fmla="*/ 68 h 213"/>
                  <a:gd name="T28" fmla="*/ 0 w 369"/>
                  <a:gd name="T29" fmla="*/ 60 h 213"/>
                  <a:gd name="T30" fmla="*/ 6 w 369"/>
                  <a:gd name="T31" fmla="*/ 83 h 213"/>
                  <a:gd name="T32" fmla="*/ 16 w 369"/>
                  <a:gd name="T33" fmla="*/ 108 h 213"/>
                  <a:gd name="T34" fmla="*/ 30 w 369"/>
                  <a:gd name="T35" fmla="*/ 131 h 213"/>
                  <a:gd name="T36" fmla="*/ 45 w 369"/>
                  <a:gd name="T37" fmla="*/ 147 h 213"/>
                  <a:gd name="T38" fmla="*/ 47 w 369"/>
                  <a:gd name="T39" fmla="*/ 155 h 213"/>
                  <a:gd name="T40" fmla="*/ 50 w 369"/>
                  <a:gd name="T41" fmla="*/ 158 h 213"/>
                  <a:gd name="T42" fmla="*/ 55 w 369"/>
                  <a:gd name="T43" fmla="*/ 161 h 213"/>
                  <a:gd name="T44" fmla="*/ 66 w 369"/>
                  <a:gd name="T45" fmla="*/ 168 h 213"/>
                  <a:gd name="T46" fmla="*/ 93 w 369"/>
                  <a:gd name="T47" fmla="*/ 184 h 213"/>
                  <a:gd name="T48" fmla="*/ 116 w 369"/>
                  <a:gd name="T49" fmla="*/ 195 h 213"/>
                  <a:gd name="T50" fmla="*/ 140 w 369"/>
                  <a:gd name="T51" fmla="*/ 202 h 213"/>
                  <a:gd name="T52" fmla="*/ 171 w 369"/>
                  <a:gd name="T53" fmla="*/ 210 h 213"/>
                  <a:gd name="T54" fmla="*/ 198 w 369"/>
                  <a:gd name="T55" fmla="*/ 211 h 213"/>
                  <a:gd name="T56" fmla="*/ 238 w 369"/>
                  <a:gd name="T57" fmla="*/ 213 h 213"/>
                  <a:gd name="T58" fmla="*/ 264 w 369"/>
                  <a:gd name="T59" fmla="*/ 209 h 213"/>
                  <a:gd name="T60" fmla="*/ 285 w 369"/>
                  <a:gd name="T61" fmla="*/ 199 h 213"/>
                  <a:gd name="T62" fmla="*/ 312 w 369"/>
                  <a:gd name="T63" fmla="*/ 180 h 213"/>
                  <a:gd name="T64" fmla="*/ 323 w 369"/>
                  <a:gd name="T65" fmla="*/ 173 h 213"/>
                  <a:gd name="T66" fmla="*/ 330 w 369"/>
                  <a:gd name="T67" fmla="*/ 168 h 213"/>
                  <a:gd name="T68" fmla="*/ 335 w 369"/>
                  <a:gd name="T69" fmla="*/ 161 h 213"/>
                  <a:gd name="T70" fmla="*/ 356 w 369"/>
                  <a:gd name="T71" fmla="*/ 134 h 213"/>
                  <a:gd name="T72" fmla="*/ 366 w 369"/>
                  <a:gd name="T73" fmla="*/ 115 h 213"/>
                  <a:gd name="T74" fmla="*/ 369 w 369"/>
                  <a:gd name="T75" fmla="*/ 96 h 2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69"/>
                  <a:gd name="T115" fmla="*/ 0 h 213"/>
                  <a:gd name="T116" fmla="*/ 369 w 369"/>
                  <a:gd name="T117" fmla="*/ 213 h 21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69" h="213">
                    <a:moveTo>
                      <a:pt x="357" y="18"/>
                    </a:moveTo>
                    <a:lnTo>
                      <a:pt x="352" y="12"/>
                    </a:lnTo>
                    <a:lnTo>
                      <a:pt x="346" y="8"/>
                    </a:lnTo>
                    <a:lnTo>
                      <a:pt x="339" y="4"/>
                    </a:lnTo>
                    <a:lnTo>
                      <a:pt x="331" y="2"/>
                    </a:lnTo>
                    <a:lnTo>
                      <a:pt x="314" y="0"/>
                    </a:lnTo>
                    <a:lnTo>
                      <a:pt x="296" y="0"/>
                    </a:lnTo>
                    <a:lnTo>
                      <a:pt x="277" y="2"/>
                    </a:lnTo>
                    <a:lnTo>
                      <a:pt x="260" y="5"/>
                    </a:lnTo>
                    <a:lnTo>
                      <a:pt x="245" y="8"/>
                    </a:lnTo>
                    <a:lnTo>
                      <a:pt x="239" y="9"/>
                    </a:lnTo>
                    <a:lnTo>
                      <a:pt x="234" y="9"/>
                    </a:lnTo>
                    <a:lnTo>
                      <a:pt x="226" y="12"/>
                    </a:lnTo>
                    <a:lnTo>
                      <a:pt x="218" y="16"/>
                    </a:lnTo>
                    <a:lnTo>
                      <a:pt x="205" y="23"/>
                    </a:lnTo>
                    <a:lnTo>
                      <a:pt x="192" y="31"/>
                    </a:lnTo>
                    <a:lnTo>
                      <a:pt x="185" y="35"/>
                    </a:lnTo>
                    <a:lnTo>
                      <a:pt x="177" y="39"/>
                    </a:lnTo>
                    <a:lnTo>
                      <a:pt x="149" y="51"/>
                    </a:lnTo>
                    <a:lnTo>
                      <a:pt x="122" y="60"/>
                    </a:lnTo>
                    <a:lnTo>
                      <a:pt x="93" y="67"/>
                    </a:lnTo>
                    <a:lnTo>
                      <a:pt x="63" y="72"/>
                    </a:lnTo>
                    <a:lnTo>
                      <a:pt x="52" y="72"/>
                    </a:lnTo>
                    <a:lnTo>
                      <a:pt x="43" y="71"/>
                    </a:lnTo>
                    <a:lnTo>
                      <a:pt x="35" y="71"/>
                    </a:lnTo>
                    <a:lnTo>
                      <a:pt x="28" y="71"/>
                    </a:lnTo>
                    <a:lnTo>
                      <a:pt x="21" y="69"/>
                    </a:lnTo>
                    <a:lnTo>
                      <a:pt x="14" y="68"/>
                    </a:lnTo>
                    <a:lnTo>
                      <a:pt x="7" y="64"/>
                    </a:lnTo>
                    <a:lnTo>
                      <a:pt x="0" y="60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0" y="95"/>
                    </a:lnTo>
                    <a:lnTo>
                      <a:pt x="16" y="108"/>
                    </a:lnTo>
                    <a:lnTo>
                      <a:pt x="23" y="120"/>
                    </a:lnTo>
                    <a:lnTo>
                      <a:pt x="30" y="131"/>
                    </a:lnTo>
                    <a:lnTo>
                      <a:pt x="37" y="140"/>
                    </a:lnTo>
                    <a:lnTo>
                      <a:pt x="45" y="147"/>
                    </a:lnTo>
                    <a:lnTo>
                      <a:pt x="47" y="152"/>
                    </a:lnTo>
                    <a:lnTo>
                      <a:pt x="47" y="155"/>
                    </a:lnTo>
                    <a:lnTo>
                      <a:pt x="48" y="157"/>
                    </a:lnTo>
                    <a:lnTo>
                      <a:pt x="50" y="158"/>
                    </a:lnTo>
                    <a:lnTo>
                      <a:pt x="51" y="159"/>
                    </a:lnTo>
                    <a:lnTo>
                      <a:pt x="55" y="161"/>
                    </a:lnTo>
                    <a:lnTo>
                      <a:pt x="59" y="164"/>
                    </a:lnTo>
                    <a:lnTo>
                      <a:pt x="66" y="168"/>
                    </a:lnTo>
                    <a:lnTo>
                      <a:pt x="80" y="177"/>
                    </a:lnTo>
                    <a:lnTo>
                      <a:pt x="93" y="184"/>
                    </a:lnTo>
                    <a:lnTo>
                      <a:pt x="104" y="190"/>
                    </a:lnTo>
                    <a:lnTo>
                      <a:pt x="116" y="195"/>
                    </a:lnTo>
                    <a:lnTo>
                      <a:pt x="128" y="199"/>
                    </a:lnTo>
                    <a:lnTo>
                      <a:pt x="140" y="202"/>
                    </a:lnTo>
                    <a:lnTo>
                      <a:pt x="155" y="206"/>
                    </a:lnTo>
                    <a:lnTo>
                      <a:pt x="171" y="210"/>
                    </a:lnTo>
                    <a:lnTo>
                      <a:pt x="184" y="210"/>
                    </a:lnTo>
                    <a:lnTo>
                      <a:pt x="198" y="211"/>
                    </a:lnTo>
                    <a:lnTo>
                      <a:pt x="225" y="213"/>
                    </a:lnTo>
                    <a:lnTo>
                      <a:pt x="238" y="213"/>
                    </a:lnTo>
                    <a:lnTo>
                      <a:pt x="251" y="212"/>
                    </a:lnTo>
                    <a:lnTo>
                      <a:pt x="264" y="209"/>
                    </a:lnTo>
                    <a:lnTo>
                      <a:pt x="276" y="204"/>
                    </a:lnTo>
                    <a:lnTo>
                      <a:pt x="285" y="199"/>
                    </a:lnTo>
                    <a:lnTo>
                      <a:pt x="294" y="193"/>
                    </a:lnTo>
                    <a:lnTo>
                      <a:pt x="312" y="180"/>
                    </a:lnTo>
                    <a:lnTo>
                      <a:pt x="317" y="176"/>
                    </a:lnTo>
                    <a:lnTo>
                      <a:pt x="323" y="173"/>
                    </a:lnTo>
                    <a:lnTo>
                      <a:pt x="328" y="169"/>
                    </a:lnTo>
                    <a:lnTo>
                      <a:pt x="330" y="168"/>
                    </a:lnTo>
                    <a:lnTo>
                      <a:pt x="335" y="161"/>
                    </a:lnTo>
                    <a:lnTo>
                      <a:pt x="342" y="152"/>
                    </a:lnTo>
                    <a:lnTo>
                      <a:pt x="356" y="134"/>
                    </a:lnTo>
                    <a:lnTo>
                      <a:pt x="362" y="125"/>
                    </a:lnTo>
                    <a:lnTo>
                      <a:pt x="366" y="115"/>
                    </a:lnTo>
                    <a:lnTo>
                      <a:pt x="369" y="106"/>
                    </a:lnTo>
                    <a:lnTo>
                      <a:pt x="369" y="96"/>
                    </a:lnTo>
                    <a:lnTo>
                      <a:pt x="357" y="18"/>
                    </a:lnTo>
                    <a:close/>
                  </a:path>
                </a:pathLst>
              </a:custGeom>
              <a:solidFill>
                <a:srgbClr val="99663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37" name="Freeform 114"/>
              <p:cNvSpPr>
                <a:spLocks/>
              </p:cNvSpPr>
              <p:nvPr/>
            </p:nvSpPr>
            <p:spPr bwMode="auto">
              <a:xfrm>
                <a:off x="4376" y="2540"/>
                <a:ext cx="369" cy="213"/>
              </a:xfrm>
              <a:custGeom>
                <a:avLst/>
                <a:gdLst>
                  <a:gd name="T0" fmla="*/ 17 w 369"/>
                  <a:gd name="T1" fmla="*/ 12 h 213"/>
                  <a:gd name="T2" fmla="*/ 30 w 369"/>
                  <a:gd name="T3" fmla="*/ 4 h 213"/>
                  <a:gd name="T4" fmla="*/ 55 w 369"/>
                  <a:gd name="T5" fmla="*/ 0 h 213"/>
                  <a:gd name="T6" fmla="*/ 92 w 369"/>
                  <a:gd name="T7" fmla="*/ 2 h 213"/>
                  <a:gd name="T8" fmla="*/ 124 w 369"/>
                  <a:gd name="T9" fmla="*/ 8 h 213"/>
                  <a:gd name="T10" fmla="*/ 135 w 369"/>
                  <a:gd name="T11" fmla="*/ 9 h 213"/>
                  <a:gd name="T12" fmla="*/ 151 w 369"/>
                  <a:gd name="T13" fmla="*/ 16 h 213"/>
                  <a:gd name="T14" fmla="*/ 177 w 369"/>
                  <a:gd name="T15" fmla="*/ 31 h 213"/>
                  <a:gd name="T16" fmla="*/ 192 w 369"/>
                  <a:gd name="T17" fmla="*/ 39 h 213"/>
                  <a:gd name="T18" fmla="*/ 248 w 369"/>
                  <a:gd name="T19" fmla="*/ 60 h 213"/>
                  <a:gd name="T20" fmla="*/ 306 w 369"/>
                  <a:gd name="T21" fmla="*/ 72 h 213"/>
                  <a:gd name="T22" fmla="*/ 326 w 369"/>
                  <a:gd name="T23" fmla="*/ 71 h 213"/>
                  <a:gd name="T24" fmla="*/ 341 w 369"/>
                  <a:gd name="T25" fmla="*/ 71 h 213"/>
                  <a:gd name="T26" fmla="*/ 355 w 369"/>
                  <a:gd name="T27" fmla="*/ 68 h 213"/>
                  <a:gd name="T28" fmla="*/ 369 w 369"/>
                  <a:gd name="T29" fmla="*/ 60 h 213"/>
                  <a:gd name="T30" fmla="*/ 363 w 369"/>
                  <a:gd name="T31" fmla="*/ 83 h 213"/>
                  <a:gd name="T32" fmla="*/ 353 w 369"/>
                  <a:gd name="T33" fmla="*/ 108 h 213"/>
                  <a:gd name="T34" fmla="*/ 339 w 369"/>
                  <a:gd name="T35" fmla="*/ 131 h 213"/>
                  <a:gd name="T36" fmla="*/ 324 w 369"/>
                  <a:gd name="T37" fmla="*/ 147 h 213"/>
                  <a:gd name="T38" fmla="*/ 322 w 369"/>
                  <a:gd name="T39" fmla="*/ 155 h 213"/>
                  <a:gd name="T40" fmla="*/ 320 w 369"/>
                  <a:gd name="T41" fmla="*/ 158 h 213"/>
                  <a:gd name="T42" fmla="*/ 314 w 369"/>
                  <a:gd name="T43" fmla="*/ 161 h 213"/>
                  <a:gd name="T44" fmla="*/ 303 w 369"/>
                  <a:gd name="T45" fmla="*/ 168 h 213"/>
                  <a:gd name="T46" fmla="*/ 276 w 369"/>
                  <a:gd name="T47" fmla="*/ 184 h 213"/>
                  <a:gd name="T48" fmla="*/ 253 w 369"/>
                  <a:gd name="T49" fmla="*/ 195 h 213"/>
                  <a:gd name="T50" fmla="*/ 229 w 369"/>
                  <a:gd name="T51" fmla="*/ 202 h 213"/>
                  <a:gd name="T52" fmla="*/ 198 w 369"/>
                  <a:gd name="T53" fmla="*/ 210 h 213"/>
                  <a:gd name="T54" fmla="*/ 171 w 369"/>
                  <a:gd name="T55" fmla="*/ 211 h 213"/>
                  <a:gd name="T56" fmla="*/ 131 w 369"/>
                  <a:gd name="T57" fmla="*/ 213 h 213"/>
                  <a:gd name="T58" fmla="*/ 105 w 369"/>
                  <a:gd name="T59" fmla="*/ 209 h 213"/>
                  <a:gd name="T60" fmla="*/ 84 w 369"/>
                  <a:gd name="T61" fmla="*/ 199 h 213"/>
                  <a:gd name="T62" fmla="*/ 57 w 369"/>
                  <a:gd name="T63" fmla="*/ 180 h 213"/>
                  <a:gd name="T64" fmla="*/ 46 w 369"/>
                  <a:gd name="T65" fmla="*/ 173 h 213"/>
                  <a:gd name="T66" fmla="*/ 40 w 369"/>
                  <a:gd name="T67" fmla="*/ 168 h 213"/>
                  <a:gd name="T68" fmla="*/ 34 w 369"/>
                  <a:gd name="T69" fmla="*/ 161 h 213"/>
                  <a:gd name="T70" fmla="*/ 14 w 369"/>
                  <a:gd name="T71" fmla="*/ 134 h 213"/>
                  <a:gd name="T72" fmla="*/ 3 w 369"/>
                  <a:gd name="T73" fmla="*/ 115 h 213"/>
                  <a:gd name="T74" fmla="*/ 0 w 369"/>
                  <a:gd name="T75" fmla="*/ 96 h 2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69"/>
                  <a:gd name="T115" fmla="*/ 0 h 213"/>
                  <a:gd name="T116" fmla="*/ 369 w 369"/>
                  <a:gd name="T117" fmla="*/ 213 h 21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69" h="213">
                    <a:moveTo>
                      <a:pt x="12" y="18"/>
                    </a:moveTo>
                    <a:lnTo>
                      <a:pt x="17" y="12"/>
                    </a:lnTo>
                    <a:lnTo>
                      <a:pt x="23" y="8"/>
                    </a:lnTo>
                    <a:lnTo>
                      <a:pt x="30" y="4"/>
                    </a:lnTo>
                    <a:lnTo>
                      <a:pt x="38" y="2"/>
                    </a:lnTo>
                    <a:lnTo>
                      <a:pt x="55" y="0"/>
                    </a:lnTo>
                    <a:lnTo>
                      <a:pt x="74" y="0"/>
                    </a:lnTo>
                    <a:lnTo>
                      <a:pt x="92" y="2"/>
                    </a:lnTo>
                    <a:lnTo>
                      <a:pt x="109" y="5"/>
                    </a:lnTo>
                    <a:lnTo>
                      <a:pt x="124" y="8"/>
                    </a:lnTo>
                    <a:lnTo>
                      <a:pt x="130" y="9"/>
                    </a:lnTo>
                    <a:lnTo>
                      <a:pt x="135" y="9"/>
                    </a:lnTo>
                    <a:lnTo>
                      <a:pt x="143" y="12"/>
                    </a:lnTo>
                    <a:lnTo>
                      <a:pt x="151" y="16"/>
                    </a:lnTo>
                    <a:lnTo>
                      <a:pt x="164" y="23"/>
                    </a:lnTo>
                    <a:lnTo>
                      <a:pt x="177" y="31"/>
                    </a:lnTo>
                    <a:lnTo>
                      <a:pt x="184" y="35"/>
                    </a:lnTo>
                    <a:lnTo>
                      <a:pt x="192" y="39"/>
                    </a:lnTo>
                    <a:lnTo>
                      <a:pt x="220" y="51"/>
                    </a:lnTo>
                    <a:lnTo>
                      <a:pt x="248" y="60"/>
                    </a:lnTo>
                    <a:lnTo>
                      <a:pt x="276" y="67"/>
                    </a:lnTo>
                    <a:lnTo>
                      <a:pt x="306" y="72"/>
                    </a:lnTo>
                    <a:lnTo>
                      <a:pt x="317" y="72"/>
                    </a:lnTo>
                    <a:lnTo>
                      <a:pt x="326" y="71"/>
                    </a:lnTo>
                    <a:lnTo>
                      <a:pt x="334" y="71"/>
                    </a:lnTo>
                    <a:lnTo>
                      <a:pt x="341" y="71"/>
                    </a:lnTo>
                    <a:lnTo>
                      <a:pt x="348" y="69"/>
                    </a:lnTo>
                    <a:lnTo>
                      <a:pt x="355" y="68"/>
                    </a:lnTo>
                    <a:lnTo>
                      <a:pt x="362" y="64"/>
                    </a:lnTo>
                    <a:lnTo>
                      <a:pt x="369" y="60"/>
                    </a:lnTo>
                    <a:lnTo>
                      <a:pt x="367" y="71"/>
                    </a:lnTo>
                    <a:lnTo>
                      <a:pt x="363" y="83"/>
                    </a:lnTo>
                    <a:lnTo>
                      <a:pt x="359" y="95"/>
                    </a:lnTo>
                    <a:lnTo>
                      <a:pt x="353" y="108"/>
                    </a:lnTo>
                    <a:lnTo>
                      <a:pt x="346" y="120"/>
                    </a:lnTo>
                    <a:lnTo>
                      <a:pt x="339" y="131"/>
                    </a:lnTo>
                    <a:lnTo>
                      <a:pt x="332" y="140"/>
                    </a:lnTo>
                    <a:lnTo>
                      <a:pt x="324" y="147"/>
                    </a:lnTo>
                    <a:lnTo>
                      <a:pt x="323" y="152"/>
                    </a:lnTo>
                    <a:lnTo>
                      <a:pt x="322" y="155"/>
                    </a:lnTo>
                    <a:lnTo>
                      <a:pt x="321" y="157"/>
                    </a:lnTo>
                    <a:lnTo>
                      <a:pt x="320" y="158"/>
                    </a:lnTo>
                    <a:lnTo>
                      <a:pt x="318" y="159"/>
                    </a:lnTo>
                    <a:lnTo>
                      <a:pt x="314" y="161"/>
                    </a:lnTo>
                    <a:lnTo>
                      <a:pt x="310" y="164"/>
                    </a:lnTo>
                    <a:lnTo>
                      <a:pt x="303" y="168"/>
                    </a:lnTo>
                    <a:lnTo>
                      <a:pt x="289" y="177"/>
                    </a:lnTo>
                    <a:lnTo>
                      <a:pt x="276" y="184"/>
                    </a:lnTo>
                    <a:lnTo>
                      <a:pt x="265" y="190"/>
                    </a:lnTo>
                    <a:lnTo>
                      <a:pt x="253" y="195"/>
                    </a:lnTo>
                    <a:lnTo>
                      <a:pt x="241" y="199"/>
                    </a:lnTo>
                    <a:lnTo>
                      <a:pt x="229" y="202"/>
                    </a:lnTo>
                    <a:lnTo>
                      <a:pt x="214" y="206"/>
                    </a:lnTo>
                    <a:lnTo>
                      <a:pt x="198" y="210"/>
                    </a:lnTo>
                    <a:lnTo>
                      <a:pt x="185" y="210"/>
                    </a:lnTo>
                    <a:lnTo>
                      <a:pt x="171" y="211"/>
                    </a:lnTo>
                    <a:lnTo>
                      <a:pt x="144" y="213"/>
                    </a:lnTo>
                    <a:lnTo>
                      <a:pt x="131" y="213"/>
                    </a:lnTo>
                    <a:lnTo>
                      <a:pt x="118" y="212"/>
                    </a:lnTo>
                    <a:lnTo>
                      <a:pt x="105" y="209"/>
                    </a:lnTo>
                    <a:lnTo>
                      <a:pt x="93" y="204"/>
                    </a:lnTo>
                    <a:lnTo>
                      <a:pt x="84" y="199"/>
                    </a:lnTo>
                    <a:lnTo>
                      <a:pt x="75" y="193"/>
                    </a:lnTo>
                    <a:lnTo>
                      <a:pt x="57" y="180"/>
                    </a:lnTo>
                    <a:lnTo>
                      <a:pt x="52" y="176"/>
                    </a:lnTo>
                    <a:lnTo>
                      <a:pt x="46" y="173"/>
                    </a:lnTo>
                    <a:lnTo>
                      <a:pt x="41" y="169"/>
                    </a:lnTo>
                    <a:lnTo>
                      <a:pt x="40" y="168"/>
                    </a:lnTo>
                    <a:lnTo>
                      <a:pt x="39" y="168"/>
                    </a:lnTo>
                    <a:lnTo>
                      <a:pt x="34" y="161"/>
                    </a:lnTo>
                    <a:lnTo>
                      <a:pt x="27" y="152"/>
                    </a:lnTo>
                    <a:lnTo>
                      <a:pt x="14" y="134"/>
                    </a:lnTo>
                    <a:lnTo>
                      <a:pt x="7" y="125"/>
                    </a:lnTo>
                    <a:lnTo>
                      <a:pt x="3" y="115"/>
                    </a:lnTo>
                    <a:lnTo>
                      <a:pt x="0" y="106"/>
                    </a:lnTo>
                    <a:lnTo>
                      <a:pt x="0" y="96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99663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1" name="Group 142"/>
          <p:cNvGrpSpPr>
            <a:grpSpLocks/>
          </p:cNvGrpSpPr>
          <p:nvPr/>
        </p:nvGrpSpPr>
        <p:grpSpPr bwMode="auto">
          <a:xfrm>
            <a:off x="3205163" y="5310188"/>
            <a:ext cx="1443037" cy="1547812"/>
            <a:chOff x="2991" y="3198"/>
            <a:chExt cx="909" cy="975"/>
          </a:xfrm>
        </p:grpSpPr>
        <p:sp>
          <p:nvSpPr>
            <p:cNvPr id="22602" name="Freeform 119"/>
            <p:cNvSpPr>
              <a:spLocks/>
            </p:cNvSpPr>
            <p:nvPr/>
          </p:nvSpPr>
          <p:spPr bwMode="auto">
            <a:xfrm>
              <a:off x="3682" y="3886"/>
              <a:ext cx="218" cy="285"/>
            </a:xfrm>
            <a:custGeom>
              <a:avLst/>
              <a:gdLst>
                <a:gd name="T0" fmla="*/ 131 w 218"/>
                <a:gd name="T1" fmla="*/ 67 h 285"/>
                <a:gd name="T2" fmla="*/ 218 w 218"/>
                <a:gd name="T3" fmla="*/ 285 h 285"/>
                <a:gd name="T4" fmla="*/ 44 w 218"/>
                <a:gd name="T5" fmla="*/ 285 h 285"/>
                <a:gd name="T6" fmla="*/ 0 w 218"/>
                <a:gd name="T7" fmla="*/ 198 h 285"/>
                <a:gd name="T8" fmla="*/ 113 w 218"/>
                <a:gd name="T9" fmla="*/ 0 h 285"/>
                <a:gd name="T10" fmla="*/ 131 w 218"/>
                <a:gd name="T11" fmla="*/ 67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8"/>
                <a:gd name="T19" fmla="*/ 0 h 285"/>
                <a:gd name="T20" fmla="*/ 218 w 218"/>
                <a:gd name="T21" fmla="*/ 285 h 2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8" h="285">
                  <a:moveTo>
                    <a:pt x="131" y="67"/>
                  </a:moveTo>
                  <a:lnTo>
                    <a:pt x="218" y="285"/>
                  </a:lnTo>
                  <a:lnTo>
                    <a:pt x="44" y="285"/>
                  </a:lnTo>
                  <a:lnTo>
                    <a:pt x="0" y="198"/>
                  </a:lnTo>
                  <a:lnTo>
                    <a:pt x="113" y="0"/>
                  </a:lnTo>
                  <a:lnTo>
                    <a:pt x="131" y="67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03" name="Freeform 120"/>
            <p:cNvSpPr>
              <a:spLocks/>
            </p:cNvSpPr>
            <p:nvPr/>
          </p:nvSpPr>
          <p:spPr bwMode="auto">
            <a:xfrm>
              <a:off x="2991" y="3888"/>
              <a:ext cx="218" cy="285"/>
            </a:xfrm>
            <a:custGeom>
              <a:avLst/>
              <a:gdLst>
                <a:gd name="T0" fmla="*/ 87 w 218"/>
                <a:gd name="T1" fmla="*/ 67 h 285"/>
                <a:gd name="T2" fmla="*/ 0 w 218"/>
                <a:gd name="T3" fmla="*/ 285 h 285"/>
                <a:gd name="T4" fmla="*/ 174 w 218"/>
                <a:gd name="T5" fmla="*/ 285 h 285"/>
                <a:gd name="T6" fmla="*/ 218 w 218"/>
                <a:gd name="T7" fmla="*/ 198 h 285"/>
                <a:gd name="T8" fmla="*/ 105 w 218"/>
                <a:gd name="T9" fmla="*/ 0 h 285"/>
                <a:gd name="T10" fmla="*/ 87 w 218"/>
                <a:gd name="T11" fmla="*/ 67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8"/>
                <a:gd name="T19" fmla="*/ 0 h 285"/>
                <a:gd name="T20" fmla="*/ 218 w 218"/>
                <a:gd name="T21" fmla="*/ 285 h 2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8" h="285">
                  <a:moveTo>
                    <a:pt x="87" y="67"/>
                  </a:moveTo>
                  <a:lnTo>
                    <a:pt x="0" y="285"/>
                  </a:lnTo>
                  <a:lnTo>
                    <a:pt x="174" y="285"/>
                  </a:lnTo>
                  <a:lnTo>
                    <a:pt x="218" y="198"/>
                  </a:lnTo>
                  <a:lnTo>
                    <a:pt x="105" y="0"/>
                  </a:lnTo>
                  <a:lnTo>
                    <a:pt x="87" y="67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04" name="Freeform 121"/>
            <p:cNvSpPr>
              <a:spLocks/>
            </p:cNvSpPr>
            <p:nvPr/>
          </p:nvSpPr>
          <p:spPr bwMode="auto">
            <a:xfrm>
              <a:off x="3135" y="3860"/>
              <a:ext cx="650" cy="306"/>
            </a:xfrm>
            <a:custGeom>
              <a:avLst/>
              <a:gdLst>
                <a:gd name="T0" fmla="*/ 0 w 650"/>
                <a:gd name="T1" fmla="*/ 0 h 306"/>
                <a:gd name="T2" fmla="*/ 650 w 650"/>
                <a:gd name="T3" fmla="*/ 0 h 306"/>
                <a:gd name="T4" fmla="*/ 569 w 650"/>
                <a:gd name="T5" fmla="*/ 306 h 306"/>
                <a:gd name="T6" fmla="*/ 81 w 650"/>
                <a:gd name="T7" fmla="*/ 306 h 306"/>
                <a:gd name="T8" fmla="*/ 0 w 650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0"/>
                <a:gd name="T16" fmla="*/ 0 h 306"/>
                <a:gd name="T17" fmla="*/ 650 w 650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0" h="306">
                  <a:moveTo>
                    <a:pt x="0" y="0"/>
                  </a:moveTo>
                  <a:lnTo>
                    <a:pt x="650" y="0"/>
                  </a:lnTo>
                  <a:lnTo>
                    <a:pt x="569" y="306"/>
                  </a:lnTo>
                  <a:lnTo>
                    <a:pt x="81" y="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05" name="Oval 122"/>
            <p:cNvSpPr>
              <a:spLocks noChangeArrowheads="1"/>
            </p:cNvSpPr>
            <p:nvPr/>
          </p:nvSpPr>
          <p:spPr bwMode="auto">
            <a:xfrm>
              <a:off x="3189" y="3342"/>
              <a:ext cx="481" cy="481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grpSp>
          <p:nvGrpSpPr>
            <p:cNvPr id="22606" name="Group 125"/>
            <p:cNvGrpSpPr>
              <a:grpSpLocks/>
            </p:cNvGrpSpPr>
            <p:nvPr/>
          </p:nvGrpSpPr>
          <p:grpSpPr bwMode="auto">
            <a:xfrm>
              <a:off x="3276" y="3489"/>
              <a:ext cx="80" cy="116"/>
              <a:chOff x="3276" y="3489"/>
              <a:chExt cx="80" cy="116"/>
            </a:xfrm>
          </p:grpSpPr>
          <p:sp>
            <p:nvSpPr>
              <p:cNvPr id="22623" name="Oval 123"/>
              <p:cNvSpPr>
                <a:spLocks noChangeArrowheads="1"/>
              </p:cNvSpPr>
              <p:nvPr/>
            </p:nvSpPr>
            <p:spPr bwMode="auto">
              <a:xfrm>
                <a:off x="3276" y="3489"/>
                <a:ext cx="80" cy="1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2624" name="Oval 124"/>
              <p:cNvSpPr>
                <a:spLocks noChangeArrowheads="1"/>
              </p:cNvSpPr>
              <p:nvPr/>
            </p:nvSpPr>
            <p:spPr bwMode="auto">
              <a:xfrm>
                <a:off x="3305" y="3531"/>
                <a:ext cx="45" cy="5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grpSp>
          <p:nvGrpSpPr>
            <p:cNvPr id="22607" name="Group 128"/>
            <p:cNvGrpSpPr>
              <a:grpSpLocks/>
            </p:cNvGrpSpPr>
            <p:nvPr/>
          </p:nvGrpSpPr>
          <p:grpSpPr bwMode="auto">
            <a:xfrm>
              <a:off x="3455" y="3486"/>
              <a:ext cx="79" cy="115"/>
              <a:chOff x="3455" y="3486"/>
              <a:chExt cx="79" cy="115"/>
            </a:xfrm>
          </p:grpSpPr>
          <p:sp>
            <p:nvSpPr>
              <p:cNvPr id="22621" name="Oval 126"/>
              <p:cNvSpPr>
                <a:spLocks noChangeArrowheads="1"/>
              </p:cNvSpPr>
              <p:nvPr/>
            </p:nvSpPr>
            <p:spPr bwMode="auto">
              <a:xfrm>
                <a:off x="3455" y="3486"/>
                <a:ext cx="79" cy="11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2622" name="Oval 127"/>
              <p:cNvSpPr>
                <a:spLocks noChangeArrowheads="1"/>
              </p:cNvSpPr>
              <p:nvPr/>
            </p:nvSpPr>
            <p:spPr bwMode="auto">
              <a:xfrm>
                <a:off x="3484" y="3528"/>
                <a:ext cx="44" cy="5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sp>
          <p:nvSpPr>
            <p:cNvPr id="22608" name="Freeform 129"/>
            <p:cNvSpPr>
              <a:spLocks/>
            </p:cNvSpPr>
            <p:nvPr/>
          </p:nvSpPr>
          <p:spPr bwMode="auto">
            <a:xfrm>
              <a:off x="3368" y="3610"/>
              <a:ext cx="86" cy="48"/>
            </a:xfrm>
            <a:custGeom>
              <a:avLst/>
              <a:gdLst>
                <a:gd name="T0" fmla="*/ 0 w 86"/>
                <a:gd name="T1" fmla="*/ 38 h 48"/>
                <a:gd name="T2" fmla="*/ 14 w 86"/>
                <a:gd name="T3" fmla="*/ 48 h 48"/>
                <a:gd name="T4" fmla="*/ 17 w 86"/>
                <a:gd name="T5" fmla="*/ 44 h 48"/>
                <a:gd name="T6" fmla="*/ 22 w 86"/>
                <a:gd name="T7" fmla="*/ 38 h 48"/>
                <a:gd name="T8" fmla="*/ 26 w 86"/>
                <a:gd name="T9" fmla="*/ 32 h 48"/>
                <a:gd name="T10" fmla="*/ 31 w 86"/>
                <a:gd name="T11" fmla="*/ 27 h 48"/>
                <a:gd name="T12" fmla="*/ 32 w 86"/>
                <a:gd name="T13" fmla="*/ 26 h 48"/>
                <a:gd name="T14" fmla="*/ 36 w 86"/>
                <a:gd name="T15" fmla="*/ 23 h 48"/>
                <a:gd name="T16" fmla="*/ 29 w 86"/>
                <a:gd name="T17" fmla="*/ 16 h 48"/>
                <a:gd name="T18" fmla="*/ 33 w 86"/>
                <a:gd name="T19" fmla="*/ 25 h 48"/>
                <a:gd name="T20" fmla="*/ 38 w 86"/>
                <a:gd name="T21" fmla="*/ 21 h 48"/>
                <a:gd name="T22" fmla="*/ 43 w 86"/>
                <a:gd name="T23" fmla="*/ 19 h 48"/>
                <a:gd name="T24" fmla="*/ 44 w 86"/>
                <a:gd name="T25" fmla="*/ 18 h 48"/>
                <a:gd name="T26" fmla="*/ 45 w 86"/>
                <a:gd name="T27" fmla="*/ 17 h 48"/>
                <a:gd name="T28" fmla="*/ 41 w 86"/>
                <a:gd name="T29" fmla="*/ 9 h 48"/>
                <a:gd name="T30" fmla="*/ 41 w 86"/>
                <a:gd name="T31" fmla="*/ 18 h 48"/>
                <a:gd name="T32" fmla="*/ 44 w 86"/>
                <a:gd name="T33" fmla="*/ 17 h 48"/>
                <a:gd name="T34" fmla="*/ 38 w 86"/>
                <a:gd name="T35" fmla="*/ 18 h 48"/>
                <a:gd name="T36" fmla="*/ 41 w 86"/>
                <a:gd name="T37" fmla="*/ 19 h 48"/>
                <a:gd name="T38" fmla="*/ 45 w 86"/>
                <a:gd name="T39" fmla="*/ 22 h 48"/>
                <a:gd name="T40" fmla="*/ 49 w 86"/>
                <a:gd name="T41" fmla="*/ 14 h 48"/>
                <a:gd name="T42" fmla="*/ 42 w 86"/>
                <a:gd name="T43" fmla="*/ 20 h 48"/>
                <a:gd name="T44" fmla="*/ 54 w 86"/>
                <a:gd name="T45" fmla="*/ 29 h 48"/>
                <a:gd name="T46" fmla="*/ 60 w 86"/>
                <a:gd name="T47" fmla="*/ 33 h 48"/>
                <a:gd name="T48" fmla="*/ 65 w 86"/>
                <a:gd name="T49" fmla="*/ 38 h 48"/>
                <a:gd name="T50" fmla="*/ 70 w 86"/>
                <a:gd name="T51" fmla="*/ 42 h 48"/>
                <a:gd name="T52" fmla="*/ 72 w 86"/>
                <a:gd name="T53" fmla="*/ 44 h 48"/>
                <a:gd name="T54" fmla="*/ 86 w 86"/>
                <a:gd name="T55" fmla="*/ 33 h 48"/>
                <a:gd name="T56" fmla="*/ 83 w 86"/>
                <a:gd name="T57" fmla="*/ 29 h 48"/>
                <a:gd name="T58" fmla="*/ 78 w 86"/>
                <a:gd name="T59" fmla="*/ 25 h 48"/>
                <a:gd name="T60" fmla="*/ 73 w 86"/>
                <a:gd name="T61" fmla="*/ 20 h 48"/>
                <a:gd name="T62" fmla="*/ 67 w 86"/>
                <a:gd name="T63" fmla="*/ 16 h 48"/>
                <a:gd name="T64" fmla="*/ 55 w 86"/>
                <a:gd name="T65" fmla="*/ 7 h 48"/>
                <a:gd name="T66" fmla="*/ 52 w 86"/>
                <a:gd name="T67" fmla="*/ 5 h 48"/>
                <a:gd name="T68" fmla="*/ 48 w 86"/>
                <a:gd name="T69" fmla="*/ 2 h 48"/>
                <a:gd name="T70" fmla="*/ 44 w 86"/>
                <a:gd name="T71" fmla="*/ 1 h 48"/>
                <a:gd name="T72" fmla="*/ 41 w 86"/>
                <a:gd name="T73" fmla="*/ 0 h 48"/>
                <a:gd name="T74" fmla="*/ 38 w 86"/>
                <a:gd name="T75" fmla="*/ 1 h 48"/>
                <a:gd name="T76" fmla="*/ 37 w 86"/>
                <a:gd name="T77" fmla="*/ 1 h 48"/>
                <a:gd name="T78" fmla="*/ 37 w 86"/>
                <a:gd name="T79" fmla="*/ 1 h 48"/>
                <a:gd name="T80" fmla="*/ 36 w 86"/>
                <a:gd name="T81" fmla="*/ 2 h 48"/>
                <a:gd name="T82" fmla="*/ 31 w 86"/>
                <a:gd name="T83" fmla="*/ 4 h 48"/>
                <a:gd name="T84" fmla="*/ 26 w 86"/>
                <a:gd name="T85" fmla="*/ 8 h 48"/>
                <a:gd name="T86" fmla="*/ 23 w 86"/>
                <a:gd name="T87" fmla="*/ 10 h 48"/>
                <a:gd name="T88" fmla="*/ 18 w 86"/>
                <a:gd name="T89" fmla="*/ 15 h 48"/>
                <a:gd name="T90" fmla="*/ 25 w 86"/>
                <a:gd name="T91" fmla="*/ 20 h 48"/>
                <a:gd name="T92" fmla="*/ 19 w 86"/>
                <a:gd name="T93" fmla="*/ 13 h 48"/>
                <a:gd name="T94" fmla="*/ 13 w 86"/>
                <a:gd name="T95" fmla="*/ 19 h 48"/>
                <a:gd name="T96" fmla="*/ 9 w 86"/>
                <a:gd name="T97" fmla="*/ 25 h 48"/>
                <a:gd name="T98" fmla="*/ 4 w 86"/>
                <a:gd name="T99" fmla="*/ 31 h 48"/>
                <a:gd name="T100" fmla="*/ 0 w 86"/>
                <a:gd name="T101" fmla="*/ 38 h 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"/>
                <a:gd name="T154" fmla="*/ 0 h 48"/>
                <a:gd name="T155" fmla="*/ 86 w 86"/>
                <a:gd name="T156" fmla="*/ 48 h 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" h="48">
                  <a:moveTo>
                    <a:pt x="0" y="38"/>
                  </a:moveTo>
                  <a:lnTo>
                    <a:pt x="14" y="48"/>
                  </a:lnTo>
                  <a:lnTo>
                    <a:pt x="17" y="44"/>
                  </a:lnTo>
                  <a:lnTo>
                    <a:pt x="22" y="38"/>
                  </a:lnTo>
                  <a:lnTo>
                    <a:pt x="26" y="32"/>
                  </a:lnTo>
                  <a:lnTo>
                    <a:pt x="31" y="27"/>
                  </a:lnTo>
                  <a:lnTo>
                    <a:pt x="32" y="26"/>
                  </a:lnTo>
                  <a:lnTo>
                    <a:pt x="36" y="23"/>
                  </a:lnTo>
                  <a:lnTo>
                    <a:pt x="29" y="16"/>
                  </a:lnTo>
                  <a:lnTo>
                    <a:pt x="33" y="25"/>
                  </a:lnTo>
                  <a:lnTo>
                    <a:pt x="38" y="21"/>
                  </a:lnTo>
                  <a:lnTo>
                    <a:pt x="43" y="19"/>
                  </a:lnTo>
                  <a:lnTo>
                    <a:pt x="44" y="18"/>
                  </a:lnTo>
                  <a:lnTo>
                    <a:pt x="45" y="17"/>
                  </a:lnTo>
                  <a:lnTo>
                    <a:pt x="41" y="9"/>
                  </a:lnTo>
                  <a:lnTo>
                    <a:pt x="41" y="18"/>
                  </a:lnTo>
                  <a:lnTo>
                    <a:pt x="44" y="17"/>
                  </a:lnTo>
                  <a:lnTo>
                    <a:pt x="38" y="18"/>
                  </a:lnTo>
                  <a:lnTo>
                    <a:pt x="41" y="19"/>
                  </a:lnTo>
                  <a:lnTo>
                    <a:pt x="45" y="22"/>
                  </a:lnTo>
                  <a:lnTo>
                    <a:pt x="49" y="14"/>
                  </a:lnTo>
                  <a:lnTo>
                    <a:pt x="42" y="20"/>
                  </a:lnTo>
                  <a:lnTo>
                    <a:pt x="54" y="29"/>
                  </a:lnTo>
                  <a:lnTo>
                    <a:pt x="60" y="33"/>
                  </a:lnTo>
                  <a:lnTo>
                    <a:pt x="65" y="38"/>
                  </a:lnTo>
                  <a:lnTo>
                    <a:pt x="70" y="42"/>
                  </a:lnTo>
                  <a:lnTo>
                    <a:pt x="72" y="44"/>
                  </a:lnTo>
                  <a:lnTo>
                    <a:pt x="86" y="33"/>
                  </a:lnTo>
                  <a:lnTo>
                    <a:pt x="83" y="29"/>
                  </a:lnTo>
                  <a:lnTo>
                    <a:pt x="78" y="25"/>
                  </a:lnTo>
                  <a:lnTo>
                    <a:pt x="73" y="20"/>
                  </a:lnTo>
                  <a:lnTo>
                    <a:pt x="67" y="16"/>
                  </a:lnTo>
                  <a:lnTo>
                    <a:pt x="55" y="7"/>
                  </a:lnTo>
                  <a:lnTo>
                    <a:pt x="52" y="5"/>
                  </a:lnTo>
                  <a:lnTo>
                    <a:pt x="48" y="2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1" y="4"/>
                  </a:lnTo>
                  <a:lnTo>
                    <a:pt x="26" y="8"/>
                  </a:lnTo>
                  <a:lnTo>
                    <a:pt x="23" y="10"/>
                  </a:lnTo>
                  <a:lnTo>
                    <a:pt x="18" y="15"/>
                  </a:lnTo>
                  <a:lnTo>
                    <a:pt x="25" y="20"/>
                  </a:lnTo>
                  <a:lnTo>
                    <a:pt x="19" y="13"/>
                  </a:lnTo>
                  <a:lnTo>
                    <a:pt x="13" y="19"/>
                  </a:lnTo>
                  <a:lnTo>
                    <a:pt x="9" y="25"/>
                  </a:lnTo>
                  <a:lnTo>
                    <a:pt x="4" y="3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609" name="Group 132"/>
            <p:cNvGrpSpPr>
              <a:grpSpLocks/>
            </p:cNvGrpSpPr>
            <p:nvPr/>
          </p:nvGrpSpPr>
          <p:grpSpPr bwMode="auto">
            <a:xfrm>
              <a:off x="3352" y="3692"/>
              <a:ext cx="118" cy="61"/>
              <a:chOff x="3352" y="3692"/>
              <a:chExt cx="118" cy="61"/>
            </a:xfrm>
          </p:grpSpPr>
          <p:sp>
            <p:nvSpPr>
              <p:cNvPr id="22619" name="Freeform 130"/>
              <p:cNvSpPr>
                <a:spLocks/>
              </p:cNvSpPr>
              <p:nvPr/>
            </p:nvSpPr>
            <p:spPr bwMode="auto">
              <a:xfrm>
                <a:off x="3358" y="3698"/>
                <a:ext cx="106" cy="49"/>
              </a:xfrm>
              <a:custGeom>
                <a:avLst/>
                <a:gdLst>
                  <a:gd name="T0" fmla="*/ 2 w 106"/>
                  <a:gd name="T1" fmla="*/ 22 h 49"/>
                  <a:gd name="T2" fmla="*/ 5 w 106"/>
                  <a:gd name="T3" fmla="*/ 16 h 49"/>
                  <a:gd name="T4" fmla="*/ 9 w 106"/>
                  <a:gd name="T5" fmla="*/ 10 h 49"/>
                  <a:gd name="T6" fmla="*/ 16 w 106"/>
                  <a:gd name="T7" fmla="*/ 5 h 49"/>
                  <a:gd name="T8" fmla="*/ 24 w 106"/>
                  <a:gd name="T9" fmla="*/ 0 h 49"/>
                  <a:gd name="T10" fmla="*/ 41 w 106"/>
                  <a:gd name="T11" fmla="*/ 1 h 49"/>
                  <a:gd name="T12" fmla="*/ 57 w 106"/>
                  <a:gd name="T13" fmla="*/ 3 h 49"/>
                  <a:gd name="T14" fmla="*/ 72 w 106"/>
                  <a:gd name="T15" fmla="*/ 6 h 49"/>
                  <a:gd name="T16" fmla="*/ 88 w 106"/>
                  <a:gd name="T17" fmla="*/ 9 h 49"/>
                  <a:gd name="T18" fmla="*/ 92 w 106"/>
                  <a:gd name="T19" fmla="*/ 11 h 49"/>
                  <a:gd name="T20" fmla="*/ 97 w 106"/>
                  <a:gd name="T21" fmla="*/ 12 h 49"/>
                  <a:gd name="T22" fmla="*/ 101 w 106"/>
                  <a:gd name="T23" fmla="*/ 13 h 49"/>
                  <a:gd name="T24" fmla="*/ 104 w 106"/>
                  <a:gd name="T25" fmla="*/ 16 h 49"/>
                  <a:gd name="T26" fmla="*/ 104 w 106"/>
                  <a:gd name="T27" fmla="*/ 18 h 49"/>
                  <a:gd name="T28" fmla="*/ 104 w 106"/>
                  <a:gd name="T29" fmla="*/ 19 h 49"/>
                  <a:gd name="T30" fmla="*/ 100 w 106"/>
                  <a:gd name="T31" fmla="*/ 21 h 49"/>
                  <a:gd name="T32" fmla="*/ 95 w 106"/>
                  <a:gd name="T33" fmla="*/ 22 h 49"/>
                  <a:gd name="T34" fmla="*/ 91 w 106"/>
                  <a:gd name="T35" fmla="*/ 22 h 49"/>
                  <a:gd name="T36" fmla="*/ 46 w 106"/>
                  <a:gd name="T37" fmla="*/ 23 h 49"/>
                  <a:gd name="T38" fmla="*/ 0 w 106"/>
                  <a:gd name="T39" fmla="*/ 24 h 49"/>
                  <a:gd name="T40" fmla="*/ 2 w 106"/>
                  <a:gd name="T41" fmla="*/ 29 h 49"/>
                  <a:gd name="T42" fmla="*/ 3 w 106"/>
                  <a:gd name="T43" fmla="*/ 32 h 49"/>
                  <a:gd name="T44" fmla="*/ 5 w 106"/>
                  <a:gd name="T45" fmla="*/ 35 h 49"/>
                  <a:gd name="T46" fmla="*/ 6 w 106"/>
                  <a:gd name="T47" fmla="*/ 36 h 49"/>
                  <a:gd name="T48" fmla="*/ 11 w 106"/>
                  <a:gd name="T49" fmla="*/ 39 h 49"/>
                  <a:gd name="T50" fmla="*/ 15 w 106"/>
                  <a:gd name="T51" fmla="*/ 41 h 49"/>
                  <a:gd name="T52" fmla="*/ 20 w 106"/>
                  <a:gd name="T53" fmla="*/ 44 h 49"/>
                  <a:gd name="T54" fmla="*/ 23 w 106"/>
                  <a:gd name="T55" fmla="*/ 46 h 49"/>
                  <a:gd name="T56" fmla="*/ 27 w 106"/>
                  <a:gd name="T57" fmla="*/ 47 h 49"/>
                  <a:gd name="T58" fmla="*/ 30 w 106"/>
                  <a:gd name="T59" fmla="*/ 48 h 49"/>
                  <a:gd name="T60" fmla="*/ 31 w 106"/>
                  <a:gd name="T61" fmla="*/ 48 h 49"/>
                  <a:gd name="T62" fmla="*/ 40 w 106"/>
                  <a:gd name="T63" fmla="*/ 48 h 49"/>
                  <a:gd name="T64" fmla="*/ 47 w 106"/>
                  <a:gd name="T65" fmla="*/ 48 h 49"/>
                  <a:gd name="T66" fmla="*/ 60 w 106"/>
                  <a:gd name="T67" fmla="*/ 49 h 49"/>
                  <a:gd name="T68" fmla="*/ 66 w 106"/>
                  <a:gd name="T69" fmla="*/ 48 h 49"/>
                  <a:gd name="T70" fmla="*/ 71 w 106"/>
                  <a:gd name="T71" fmla="*/ 47 h 49"/>
                  <a:gd name="T72" fmla="*/ 77 w 106"/>
                  <a:gd name="T73" fmla="*/ 44 h 49"/>
                  <a:gd name="T74" fmla="*/ 84 w 106"/>
                  <a:gd name="T75" fmla="*/ 40 h 49"/>
                  <a:gd name="T76" fmla="*/ 86 w 106"/>
                  <a:gd name="T77" fmla="*/ 38 h 49"/>
                  <a:gd name="T78" fmla="*/ 89 w 106"/>
                  <a:gd name="T79" fmla="*/ 35 h 49"/>
                  <a:gd name="T80" fmla="*/ 97 w 106"/>
                  <a:gd name="T81" fmla="*/ 30 h 49"/>
                  <a:gd name="T82" fmla="*/ 103 w 106"/>
                  <a:gd name="T83" fmla="*/ 24 h 49"/>
                  <a:gd name="T84" fmla="*/ 105 w 106"/>
                  <a:gd name="T85" fmla="*/ 21 h 49"/>
                  <a:gd name="T86" fmla="*/ 106 w 106"/>
                  <a:gd name="T87" fmla="*/ 18 h 49"/>
                  <a:gd name="T88" fmla="*/ 2 w 106"/>
                  <a:gd name="T89" fmla="*/ 22 h 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6"/>
                  <a:gd name="T136" fmla="*/ 0 h 49"/>
                  <a:gd name="T137" fmla="*/ 106 w 106"/>
                  <a:gd name="T138" fmla="*/ 49 h 4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6" h="49">
                    <a:moveTo>
                      <a:pt x="2" y="22"/>
                    </a:moveTo>
                    <a:lnTo>
                      <a:pt x="5" y="16"/>
                    </a:lnTo>
                    <a:lnTo>
                      <a:pt x="9" y="10"/>
                    </a:lnTo>
                    <a:lnTo>
                      <a:pt x="16" y="5"/>
                    </a:lnTo>
                    <a:lnTo>
                      <a:pt x="24" y="0"/>
                    </a:lnTo>
                    <a:lnTo>
                      <a:pt x="41" y="1"/>
                    </a:lnTo>
                    <a:lnTo>
                      <a:pt x="57" y="3"/>
                    </a:lnTo>
                    <a:lnTo>
                      <a:pt x="72" y="6"/>
                    </a:lnTo>
                    <a:lnTo>
                      <a:pt x="88" y="9"/>
                    </a:lnTo>
                    <a:lnTo>
                      <a:pt x="92" y="11"/>
                    </a:lnTo>
                    <a:lnTo>
                      <a:pt x="97" y="12"/>
                    </a:lnTo>
                    <a:lnTo>
                      <a:pt x="101" y="13"/>
                    </a:lnTo>
                    <a:lnTo>
                      <a:pt x="104" y="16"/>
                    </a:lnTo>
                    <a:lnTo>
                      <a:pt x="104" y="18"/>
                    </a:lnTo>
                    <a:lnTo>
                      <a:pt x="104" y="19"/>
                    </a:lnTo>
                    <a:lnTo>
                      <a:pt x="100" y="21"/>
                    </a:lnTo>
                    <a:lnTo>
                      <a:pt x="95" y="22"/>
                    </a:lnTo>
                    <a:lnTo>
                      <a:pt x="91" y="22"/>
                    </a:lnTo>
                    <a:lnTo>
                      <a:pt x="46" y="23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3" y="32"/>
                    </a:lnTo>
                    <a:lnTo>
                      <a:pt x="5" y="35"/>
                    </a:lnTo>
                    <a:lnTo>
                      <a:pt x="6" y="36"/>
                    </a:lnTo>
                    <a:lnTo>
                      <a:pt x="11" y="39"/>
                    </a:lnTo>
                    <a:lnTo>
                      <a:pt x="15" y="41"/>
                    </a:lnTo>
                    <a:lnTo>
                      <a:pt x="20" y="44"/>
                    </a:lnTo>
                    <a:lnTo>
                      <a:pt x="23" y="46"/>
                    </a:lnTo>
                    <a:lnTo>
                      <a:pt x="27" y="47"/>
                    </a:lnTo>
                    <a:lnTo>
                      <a:pt x="30" y="48"/>
                    </a:lnTo>
                    <a:lnTo>
                      <a:pt x="31" y="48"/>
                    </a:lnTo>
                    <a:lnTo>
                      <a:pt x="40" y="48"/>
                    </a:lnTo>
                    <a:lnTo>
                      <a:pt x="47" y="48"/>
                    </a:lnTo>
                    <a:lnTo>
                      <a:pt x="60" y="49"/>
                    </a:lnTo>
                    <a:lnTo>
                      <a:pt x="66" y="48"/>
                    </a:lnTo>
                    <a:lnTo>
                      <a:pt x="71" y="47"/>
                    </a:lnTo>
                    <a:lnTo>
                      <a:pt x="77" y="44"/>
                    </a:lnTo>
                    <a:lnTo>
                      <a:pt x="84" y="40"/>
                    </a:lnTo>
                    <a:lnTo>
                      <a:pt x="86" y="38"/>
                    </a:lnTo>
                    <a:lnTo>
                      <a:pt x="89" y="35"/>
                    </a:lnTo>
                    <a:lnTo>
                      <a:pt x="97" y="30"/>
                    </a:lnTo>
                    <a:lnTo>
                      <a:pt x="103" y="24"/>
                    </a:lnTo>
                    <a:lnTo>
                      <a:pt x="105" y="21"/>
                    </a:lnTo>
                    <a:lnTo>
                      <a:pt x="106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20" name="Freeform 131"/>
              <p:cNvSpPr>
                <a:spLocks/>
              </p:cNvSpPr>
              <p:nvPr/>
            </p:nvSpPr>
            <p:spPr bwMode="auto">
              <a:xfrm>
                <a:off x="3352" y="3692"/>
                <a:ext cx="118" cy="61"/>
              </a:xfrm>
              <a:custGeom>
                <a:avLst/>
                <a:gdLst>
                  <a:gd name="T0" fmla="*/ 15 w 118"/>
                  <a:gd name="T1" fmla="*/ 27 h 61"/>
                  <a:gd name="T2" fmla="*/ 22 w 118"/>
                  <a:gd name="T3" fmla="*/ 11 h 61"/>
                  <a:gd name="T4" fmla="*/ 30 w 118"/>
                  <a:gd name="T5" fmla="*/ 6 h 61"/>
                  <a:gd name="T6" fmla="*/ 63 w 118"/>
                  <a:gd name="T7" fmla="*/ 15 h 61"/>
                  <a:gd name="T8" fmla="*/ 76 w 118"/>
                  <a:gd name="T9" fmla="*/ 17 h 61"/>
                  <a:gd name="T10" fmla="*/ 91 w 118"/>
                  <a:gd name="T11" fmla="*/ 20 h 61"/>
                  <a:gd name="T12" fmla="*/ 105 w 118"/>
                  <a:gd name="T13" fmla="*/ 25 h 61"/>
                  <a:gd name="T14" fmla="*/ 101 w 118"/>
                  <a:gd name="T15" fmla="*/ 19 h 61"/>
                  <a:gd name="T16" fmla="*/ 110 w 118"/>
                  <a:gd name="T17" fmla="*/ 24 h 61"/>
                  <a:gd name="T18" fmla="*/ 110 w 118"/>
                  <a:gd name="T19" fmla="*/ 25 h 61"/>
                  <a:gd name="T20" fmla="*/ 106 w 118"/>
                  <a:gd name="T21" fmla="*/ 27 h 61"/>
                  <a:gd name="T22" fmla="*/ 97 w 118"/>
                  <a:gd name="T23" fmla="*/ 22 h 61"/>
                  <a:gd name="T24" fmla="*/ 4 w 118"/>
                  <a:gd name="T25" fmla="*/ 25 h 61"/>
                  <a:gd name="T26" fmla="*/ 1 w 118"/>
                  <a:gd name="T27" fmla="*/ 32 h 61"/>
                  <a:gd name="T28" fmla="*/ 5 w 118"/>
                  <a:gd name="T29" fmla="*/ 43 h 61"/>
                  <a:gd name="T30" fmla="*/ 10 w 118"/>
                  <a:gd name="T31" fmla="*/ 48 h 61"/>
                  <a:gd name="T32" fmla="*/ 23 w 118"/>
                  <a:gd name="T33" fmla="*/ 55 h 61"/>
                  <a:gd name="T34" fmla="*/ 31 w 118"/>
                  <a:gd name="T35" fmla="*/ 58 h 61"/>
                  <a:gd name="T36" fmla="*/ 37 w 118"/>
                  <a:gd name="T37" fmla="*/ 60 h 61"/>
                  <a:gd name="T38" fmla="*/ 53 w 118"/>
                  <a:gd name="T39" fmla="*/ 60 h 61"/>
                  <a:gd name="T40" fmla="*/ 74 w 118"/>
                  <a:gd name="T41" fmla="*/ 60 h 61"/>
                  <a:gd name="T42" fmla="*/ 88 w 118"/>
                  <a:gd name="T43" fmla="*/ 55 h 61"/>
                  <a:gd name="T44" fmla="*/ 97 w 118"/>
                  <a:gd name="T45" fmla="*/ 48 h 61"/>
                  <a:gd name="T46" fmla="*/ 114 w 118"/>
                  <a:gd name="T47" fmla="*/ 35 h 61"/>
                  <a:gd name="T48" fmla="*/ 118 w 118"/>
                  <a:gd name="T49" fmla="*/ 24 h 61"/>
                  <a:gd name="T50" fmla="*/ 111 w 118"/>
                  <a:gd name="T51" fmla="*/ 27 h 61"/>
                  <a:gd name="T52" fmla="*/ 98 w 118"/>
                  <a:gd name="T53" fmla="*/ 31 h 61"/>
                  <a:gd name="T54" fmla="*/ 86 w 118"/>
                  <a:gd name="T55" fmla="*/ 42 h 61"/>
                  <a:gd name="T56" fmla="*/ 79 w 118"/>
                  <a:gd name="T57" fmla="*/ 46 h 61"/>
                  <a:gd name="T58" fmla="*/ 75 w 118"/>
                  <a:gd name="T59" fmla="*/ 47 h 61"/>
                  <a:gd name="T60" fmla="*/ 72 w 118"/>
                  <a:gd name="T61" fmla="*/ 48 h 61"/>
                  <a:gd name="T62" fmla="*/ 46 w 118"/>
                  <a:gd name="T63" fmla="*/ 48 h 61"/>
                  <a:gd name="T64" fmla="*/ 39 w 118"/>
                  <a:gd name="T65" fmla="*/ 49 h 61"/>
                  <a:gd name="T66" fmla="*/ 32 w 118"/>
                  <a:gd name="T67" fmla="*/ 46 h 61"/>
                  <a:gd name="T68" fmla="*/ 29 w 118"/>
                  <a:gd name="T69" fmla="*/ 45 h 61"/>
                  <a:gd name="T70" fmla="*/ 15 w 118"/>
                  <a:gd name="T71" fmla="*/ 37 h 61"/>
                  <a:gd name="T72" fmla="*/ 15 w 118"/>
                  <a:gd name="T73" fmla="*/ 36 h 61"/>
                  <a:gd name="T74" fmla="*/ 8 w 118"/>
                  <a:gd name="T75" fmla="*/ 35 h 61"/>
                  <a:gd name="T76" fmla="*/ 8 w 118"/>
                  <a:gd name="T77" fmla="*/ 35 h 61"/>
                  <a:gd name="T78" fmla="*/ 12 w 118"/>
                  <a:gd name="T79" fmla="*/ 30 h 61"/>
                  <a:gd name="T80" fmla="*/ 52 w 118"/>
                  <a:gd name="T81" fmla="*/ 35 h 61"/>
                  <a:gd name="T82" fmla="*/ 106 w 118"/>
                  <a:gd name="T83" fmla="*/ 33 h 61"/>
                  <a:gd name="T84" fmla="*/ 114 w 118"/>
                  <a:gd name="T85" fmla="*/ 30 h 61"/>
                  <a:gd name="T86" fmla="*/ 116 w 118"/>
                  <a:gd name="T87" fmla="*/ 24 h 61"/>
                  <a:gd name="T88" fmla="*/ 112 w 118"/>
                  <a:gd name="T89" fmla="*/ 15 h 61"/>
                  <a:gd name="T90" fmla="*/ 101 w 118"/>
                  <a:gd name="T91" fmla="*/ 11 h 61"/>
                  <a:gd name="T92" fmla="*/ 81 w 118"/>
                  <a:gd name="T93" fmla="*/ 6 h 61"/>
                  <a:gd name="T94" fmla="*/ 47 w 118"/>
                  <a:gd name="T95" fmla="*/ 1 h 61"/>
                  <a:gd name="T96" fmla="*/ 28 w 118"/>
                  <a:gd name="T97" fmla="*/ 1 h 61"/>
                  <a:gd name="T98" fmla="*/ 11 w 118"/>
                  <a:gd name="T99" fmla="*/ 12 h 6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8"/>
                  <a:gd name="T151" fmla="*/ 0 h 61"/>
                  <a:gd name="T152" fmla="*/ 118 w 118"/>
                  <a:gd name="T153" fmla="*/ 61 h 6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8" h="61">
                    <a:moveTo>
                      <a:pt x="3" y="26"/>
                    </a:moveTo>
                    <a:lnTo>
                      <a:pt x="13" y="31"/>
                    </a:lnTo>
                    <a:lnTo>
                      <a:pt x="15" y="27"/>
                    </a:lnTo>
                    <a:lnTo>
                      <a:pt x="20" y="21"/>
                    </a:lnTo>
                    <a:lnTo>
                      <a:pt x="26" y="15"/>
                    </a:lnTo>
                    <a:lnTo>
                      <a:pt x="22" y="11"/>
                    </a:lnTo>
                    <a:lnTo>
                      <a:pt x="24" y="16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47" y="13"/>
                    </a:lnTo>
                    <a:lnTo>
                      <a:pt x="63" y="15"/>
                    </a:lnTo>
                    <a:lnTo>
                      <a:pt x="78" y="18"/>
                    </a:lnTo>
                    <a:lnTo>
                      <a:pt x="78" y="12"/>
                    </a:lnTo>
                    <a:lnTo>
                      <a:pt x="76" y="17"/>
                    </a:lnTo>
                    <a:lnTo>
                      <a:pt x="93" y="21"/>
                    </a:lnTo>
                    <a:lnTo>
                      <a:pt x="94" y="15"/>
                    </a:lnTo>
                    <a:lnTo>
                      <a:pt x="91" y="20"/>
                    </a:lnTo>
                    <a:lnTo>
                      <a:pt x="96" y="22"/>
                    </a:lnTo>
                    <a:lnTo>
                      <a:pt x="101" y="23"/>
                    </a:lnTo>
                    <a:lnTo>
                      <a:pt x="105" y="25"/>
                    </a:lnTo>
                    <a:lnTo>
                      <a:pt x="107" y="19"/>
                    </a:lnTo>
                    <a:lnTo>
                      <a:pt x="103" y="24"/>
                    </a:lnTo>
                    <a:lnTo>
                      <a:pt x="101" y="19"/>
                    </a:lnTo>
                    <a:lnTo>
                      <a:pt x="105" y="24"/>
                    </a:lnTo>
                    <a:lnTo>
                      <a:pt x="104" y="24"/>
                    </a:lnTo>
                    <a:lnTo>
                      <a:pt x="110" y="24"/>
                    </a:lnTo>
                    <a:lnTo>
                      <a:pt x="106" y="19"/>
                    </a:lnTo>
                    <a:lnTo>
                      <a:pt x="105" y="21"/>
                    </a:lnTo>
                    <a:lnTo>
                      <a:pt x="110" y="25"/>
                    </a:lnTo>
                    <a:lnTo>
                      <a:pt x="107" y="20"/>
                    </a:lnTo>
                    <a:lnTo>
                      <a:pt x="104" y="21"/>
                    </a:lnTo>
                    <a:lnTo>
                      <a:pt x="106" y="27"/>
                    </a:lnTo>
                    <a:lnTo>
                      <a:pt x="106" y="21"/>
                    </a:lnTo>
                    <a:lnTo>
                      <a:pt x="101" y="22"/>
                    </a:lnTo>
                    <a:lnTo>
                      <a:pt x="97" y="22"/>
                    </a:lnTo>
                    <a:lnTo>
                      <a:pt x="52" y="23"/>
                    </a:lnTo>
                    <a:lnTo>
                      <a:pt x="6" y="24"/>
                    </a:lnTo>
                    <a:lnTo>
                      <a:pt x="4" y="25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9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8" y="47"/>
                    </a:lnTo>
                    <a:lnTo>
                      <a:pt x="10" y="48"/>
                    </a:lnTo>
                    <a:lnTo>
                      <a:pt x="15" y="51"/>
                    </a:lnTo>
                    <a:lnTo>
                      <a:pt x="19" y="53"/>
                    </a:lnTo>
                    <a:lnTo>
                      <a:pt x="23" y="55"/>
                    </a:lnTo>
                    <a:lnTo>
                      <a:pt x="24" y="56"/>
                    </a:lnTo>
                    <a:lnTo>
                      <a:pt x="27" y="57"/>
                    </a:lnTo>
                    <a:lnTo>
                      <a:pt x="31" y="58"/>
                    </a:lnTo>
                    <a:lnTo>
                      <a:pt x="33" y="59"/>
                    </a:lnTo>
                    <a:lnTo>
                      <a:pt x="36" y="60"/>
                    </a:lnTo>
                    <a:lnTo>
                      <a:pt x="37" y="60"/>
                    </a:lnTo>
                    <a:lnTo>
                      <a:pt x="46" y="60"/>
                    </a:lnTo>
                    <a:lnTo>
                      <a:pt x="53" y="60"/>
                    </a:lnTo>
                    <a:lnTo>
                      <a:pt x="66" y="61"/>
                    </a:lnTo>
                    <a:lnTo>
                      <a:pt x="72" y="60"/>
                    </a:lnTo>
                    <a:lnTo>
                      <a:pt x="74" y="60"/>
                    </a:lnTo>
                    <a:lnTo>
                      <a:pt x="80" y="58"/>
                    </a:lnTo>
                    <a:lnTo>
                      <a:pt x="86" y="56"/>
                    </a:lnTo>
                    <a:lnTo>
                      <a:pt x="88" y="55"/>
                    </a:lnTo>
                    <a:lnTo>
                      <a:pt x="94" y="51"/>
                    </a:lnTo>
                    <a:lnTo>
                      <a:pt x="97" y="48"/>
                    </a:lnTo>
                    <a:lnTo>
                      <a:pt x="100" y="46"/>
                    </a:lnTo>
                    <a:lnTo>
                      <a:pt x="107" y="40"/>
                    </a:lnTo>
                    <a:lnTo>
                      <a:pt x="114" y="35"/>
                    </a:lnTo>
                    <a:lnTo>
                      <a:pt x="116" y="32"/>
                    </a:lnTo>
                    <a:lnTo>
                      <a:pt x="117" y="27"/>
                    </a:lnTo>
                    <a:lnTo>
                      <a:pt x="118" y="24"/>
                    </a:lnTo>
                    <a:lnTo>
                      <a:pt x="106" y="24"/>
                    </a:lnTo>
                    <a:lnTo>
                      <a:pt x="105" y="27"/>
                    </a:lnTo>
                    <a:lnTo>
                      <a:pt x="111" y="27"/>
                    </a:lnTo>
                    <a:lnTo>
                      <a:pt x="107" y="23"/>
                    </a:lnTo>
                    <a:lnTo>
                      <a:pt x="105" y="26"/>
                    </a:lnTo>
                    <a:lnTo>
                      <a:pt x="98" y="31"/>
                    </a:lnTo>
                    <a:lnTo>
                      <a:pt x="91" y="37"/>
                    </a:lnTo>
                    <a:lnTo>
                      <a:pt x="88" y="39"/>
                    </a:lnTo>
                    <a:lnTo>
                      <a:pt x="86" y="42"/>
                    </a:lnTo>
                    <a:lnTo>
                      <a:pt x="90" y="46"/>
                    </a:lnTo>
                    <a:lnTo>
                      <a:pt x="87" y="41"/>
                    </a:lnTo>
                    <a:lnTo>
                      <a:pt x="79" y="46"/>
                    </a:lnTo>
                    <a:lnTo>
                      <a:pt x="83" y="50"/>
                    </a:lnTo>
                    <a:lnTo>
                      <a:pt x="81" y="45"/>
                    </a:lnTo>
                    <a:lnTo>
                      <a:pt x="75" y="47"/>
                    </a:lnTo>
                    <a:lnTo>
                      <a:pt x="69" y="49"/>
                    </a:lnTo>
                    <a:lnTo>
                      <a:pt x="72" y="54"/>
                    </a:lnTo>
                    <a:lnTo>
                      <a:pt x="72" y="48"/>
                    </a:lnTo>
                    <a:lnTo>
                      <a:pt x="66" y="49"/>
                    </a:lnTo>
                    <a:lnTo>
                      <a:pt x="53" y="48"/>
                    </a:lnTo>
                    <a:lnTo>
                      <a:pt x="46" y="48"/>
                    </a:lnTo>
                    <a:lnTo>
                      <a:pt x="37" y="48"/>
                    </a:lnTo>
                    <a:lnTo>
                      <a:pt x="37" y="54"/>
                    </a:lnTo>
                    <a:lnTo>
                      <a:pt x="39" y="49"/>
                    </a:lnTo>
                    <a:lnTo>
                      <a:pt x="38" y="48"/>
                    </a:lnTo>
                    <a:lnTo>
                      <a:pt x="36" y="47"/>
                    </a:lnTo>
                    <a:lnTo>
                      <a:pt x="32" y="46"/>
                    </a:lnTo>
                    <a:lnTo>
                      <a:pt x="29" y="45"/>
                    </a:lnTo>
                    <a:lnTo>
                      <a:pt x="26" y="50"/>
                    </a:lnTo>
                    <a:lnTo>
                      <a:pt x="29" y="45"/>
                    </a:lnTo>
                    <a:lnTo>
                      <a:pt x="24" y="42"/>
                    </a:lnTo>
                    <a:lnTo>
                      <a:pt x="20" y="40"/>
                    </a:lnTo>
                    <a:lnTo>
                      <a:pt x="15" y="37"/>
                    </a:lnTo>
                    <a:lnTo>
                      <a:pt x="12" y="42"/>
                    </a:lnTo>
                    <a:lnTo>
                      <a:pt x="17" y="38"/>
                    </a:lnTo>
                    <a:lnTo>
                      <a:pt x="15" y="36"/>
                    </a:lnTo>
                    <a:lnTo>
                      <a:pt x="14" y="34"/>
                    </a:lnTo>
                    <a:lnTo>
                      <a:pt x="12" y="30"/>
                    </a:lnTo>
                    <a:lnTo>
                      <a:pt x="8" y="35"/>
                    </a:lnTo>
                    <a:lnTo>
                      <a:pt x="14" y="35"/>
                    </a:lnTo>
                    <a:lnTo>
                      <a:pt x="12" y="28"/>
                    </a:lnTo>
                    <a:lnTo>
                      <a:pt x="8" y="35"/>
                    </a:lnTo>
                    <a:lnTo>
                      <a:pt x="10" y="34"/>
                    </a:lnTo>
                    <a:lnTo>
                      <a:pt x="12" y="30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52" y="35"/>
                    </a:lnTo>
                    <a:lnTo>
                      <a:pt x="97" y="34"/>
                    </a:lnTo>
                    <a:lnTo>
                      <a:pt x="101" y="34"/>
                    </a:lnTo>
                    <a:lnTo>
                      <a:pt x="106" y="33"/>
                    </a:lnTo>
                    <a:lnTo>
                      <a:pt x="109" y="32"/>
                    </a:lnTo>
                    <a:lnTo>
                      <a:pt x="112" y="31"/>
                    </a:lnTo>
                    <a:lnTo>
                      <a:pt x="114" y="30"/>
                    </a:lnTo>
                    <a:lnTo>
                      <a:pt x="115" y="28"/>
                    </a:lnTo>
                    <a:lnTo>
                      <a:pt x="116" y="24"/>
                    </a:lnTo>
                    <a:lnTo>
                      <a:pt x="115" y="20"/>
                    </a:lnTo>
                    <a:lnTo>
                      <a:pt x="113" y="19"/>
                    </a:lnTo>
                    <a:lnTo>
                      <a:pt x="112" y="15"/>
                    </a:lnTo>
                    <a:lnTo>
                      <a:pt x="110" y="14"/>
                    </a:lnTo>
                    <a:lnTo>
                      <a:pt x="106" y="12"/>
                    </a:lnTo>
                    <a:lnTo>
                      <a:pt x="101" y="11"/>
                    </a:lnTo>
                    <a:lnTo>
                      <a:pt x="97" y="10"/>
                    </a:lnTo>
                    <a:lnTo>
                      <a:pt x="96" y="9"/>
                    </a:lnTo>
                    <a:lnTo>
                      <a:pt x="81" y="6"/>
                    </a:lnTo>
                    <a:lnTo>
                      <a:pt x="78" y="6"/>
                    </a:lnTo>
                    <a:lnTo>
                      <a:pt x="63" y="3"/>
                    </a:lnTo>
                    <a:lnTo>
                      <a:pt x="47" y="1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19" y="5"/>
                    </a:lnTo>
                    <a:lnTo>
                      <a:pt x="17" y="6"/>
                    </a:lnTo>
                    <a:lnTo>
                      <a:pt x="11" y="12"/>
                    </a:lnTo>
                    <a:lnTo>
                      <a:pt x="6" y="18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610" name="Freeform 133"/>
            <p:cNvSpPr>
              <a:spLocks/>
            </p:cNvSpPr>
            <p:nvPr/>
          </p:nvSpPr>
          <p:spPr bwMode="auto">
            <a:xfrm>
              <a:off x="3242" y="3433"/>
              <a:ext cx="112" cy="47"/>
            </a:xfrm>
            <a:custGeom>
              <a:avLst/>
              <a:gdLst>
                <a:gd name="T0" fmla="*/ 112 w 112"/>
                <a:gd name="T1" fmla="*/ 13 h 47"/>
                <a:gd name="T2" fmla="*/ 106 w 112"/>
                <a:gd name="T3" fmla="*/ 9 h 47"/>
                <a:gd name="T4" fmla="*/ 100 w 112"/>
                <a:gd name="T5" fmla="*/ 6 h 47"/>
                <a:gd name="T6" fmla="*/ 93 w 112"/>
                <a:gd name="T7" fmla="*/ 5 h 47"/>
                <a:gd name="T8" fmla="*/ 85 w 112"/>
                <a:gd name="T9" fmla="*/ 2 h 47"/>
                <a:gd name="T10" fmla="*/ 79 w 112"/>
                <a:gd name="T11" fmla="*/ 1 h 47"/>
                <a:gd name="T12" fmla="*/ 76 w 112"/>
                <a:gd name="T13" fmla="*/ 0 h 47"/>
                <a:gd name="T14" fmla="*/ 62 w 112"/>
                <a:gd name="T15" fmla="*/ 1 h 47"/>
                <a:gd name="T16" fmla="*/ 52 w 112"/>
                <a:gd name="T17" fmla="*/ 1 h 47"/>
                <a:gd name="T18" fmla="*/ 40 w 112"/>
                <a:gd name="T19" fmla="*/ 3 h 47"/>
                <a:gd name="T20" fmla="*/ 31 w 112"/>
                <a:gd name="T21" fmla="*/ 6 h 47"/>
                <a:gd name="T22" fmla="*/ 22 w 112"/>
                <a:gd name="T23" fmla="*/ 12 h 47"/>
                <a:gd name="T24" fmla="*/ 11 w 112"/>
                <a:gd name="T25" fmla="*/ 22 h 47"/>
                <a:gd name="T26" fmla="*/ 3 w 112"/>
                <a:gd name="T27" fmla="*/ 34 h 47"/>
                <a:gd name="T28" fmla="*/ 1 w 112"/>
                <a:gd name="T29" fmla="*/ 42 h 47"/>
                <a:gd name="T30" fmla="*/ 18 w 112"/>
                <a:gd name="T31" fmla="*/ 47 h 47"/>
                <a:gd name="T32" fmla="*/ 10 w 112"/>
                <a:gd name="T33" fmla="*/ 42 h 47"/>
                <a:gd name="T34" fmla="*/ 20 w 112"/>
                <a:gd name="T35" fmla="*/ 41 h 47"/>
                <a:gd name="T36" fmla="*/ 18 w 112"/>
                <a:gd name="T37" fmla="*/ 28 h 47"/>
                <a:gd name="T38" fmla="*/ 32 w 112"/>
                <a:gd name="T39" fmla="*/ 27 h 47"/>
                <a:gd name="T40" fmla="*/ 29 w 112"/>
                <a:gd name="T41" fmla="*/ 29 h 47"/>
                <a:gd name="T42" fmla="*/ 33 w 112"/>
                <a:gd name="T43" fmla="*/ 14 h 47"/>
                <a:gd name="T44" fmla="*/ 42 w 112"/>
                <a:gd name="T45" fmla="*/ 21 h 47"/>
                <a:gd name="T46" fmla="*/ 44 w 112"/>
                <a:gd name="T47" fmla="*/ 12 h 47"/>
                <a:gd name="T48" fmla="*/ 52 w 112"/>
                <a:gd name="T49" fmla="*/ 19 h 47"/>
                <a:gd name="T50" fmla="*/ 62 w 112"/>
                <a:gd name="T51" fmla="*/ 19 h 47"/>
                <a:gd name="T52" fmla="*/ 77 w 112"/>
                <a:gd name="T53" fmla="*/ 18 h 47"/>
                <a:gd name="T54" fmla="*/ 74 w 112"/>
                <a:gd name="T55" fmla="*/ 18 h 47"/>
                <a:gd name="T56" fmla="*/ 78 w 112"/>
                <a:gd name="T57" fmla="*/ 19 h 47"/>
                <a:gd name="T58" fmla="*/ 89 w 112"/>
                <a:gd name="T59" fmla="*/ 22 h 47"/>
                <a:gd name="T60" fmla="*/ 93 w 112"/>
                <a:gd name="T61" fmla="*/ 23 h 47"/>
                <a:gd name="T62" fmla="*/ 99 w 112"/>
                <a:gd name="T63" fmla="*/ 26 h 47"/>
                <a:gd name="T64" fmla="*/ 96 w 112"/>
                <a:gd name="T65" fmla="*/ 24 h 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2"/>
                <a:gd name="T100" fmla="*/ 0 h 47"/>
                <a:gd name="T101" fmla="*/ 112 w 112"/>
                <a:gd name="T102" fmla="*/ 47 h 4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2" h="47">
                  <a:moveTo>
                    <a:pt x="102" y="27"/>
                  </a:moveTo>
                  <a:lnTo>
                    <a:pt x="112" y="13"/>
                  </a:lnTo>
                  <a:lnTo>
                    <a:pt x="109" y="11"/>
                  </a:lnTo>
                  <a:lnTo>
                    <a:pt x="106" y="9"/>
                  </a:lnTo>
                  <a:lnTo>
                    <a:pt x="104" y="7"/>
                  </a:lnTo>
                  <a:lnTo>
                    <a:pt x="100" y="6"/>
                  </a:lnTo>
                  <a:lnTo>
                    <a:pt x="98" y="5"/>
                  </a:lnTo>
                  <a:lnTo>
                    <a:pt x="93" y="5"/>
                  </a:lnTo>
                  <a:lnTo>
                    <a:pt x="90" y="3"/>
                  </a:lnTo>
                  <a:lnTo>
                    <a:pt x="85" y="2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2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4" y="3"/>
                  </a:lnTo>
                  <a:lnTo>
                    <a:pt x="40" y="3"/>
                  </a:lnTo>
                  <a:lnTo>
                    <a:pt x="35" y="4"/>
                  </a:lnTo>
                  <a:lnTo>
                    <a:pt x="31" y="6"/>
                  </a:lnTo>
                  <a:lnTo>
                    <a:pt x="28" y="7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1" y="22"/>
                  </a:lnTo>
                  <a:lnTo>
                    <a:pt x="9" y="25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18" y="47"/>
                  </a:lnTo>
                  <a:lnTo>
                    <a:pt x="19" y="42"/>
                  </a:lnTo>
                  <a:lnTo>
                    <a:pt x="10" y="42"/>
                  </a:lnTo>
                  <a:lnTo>
                    <a:pt x="18" y="46"/>
                  </a:lnTo>
                  <a:lnTo>
                    <a:pt x="20" y="41"/>
                  </a:lnTo>
                  <a:lnTo>
                    <a:pt x="26" y="32"/>
                  </a:lnTo>
                  <a:lnTo>
                    <a:pt x="18" y="28"/>
                  </a:lnTo>
                  <a:lnTo>
                    <a:pt x="24" y="35"/>
                  </a:lnTo>
                  <a:lnTo>
                    <a:pt x="32" y="27"/>
                  </a:lnTo>
                  <a:lnTo>
                    <a:pt x="25" y="20"/>
                  </a:lnTo>
                  <a:lnTo>
                    <a:pt x="29" y="29"/>
                  </a:lnTo>
                  <a:lnTo>
                    <a:pt x="38" y="22"/>
                  </a:lnTo>
                  <a:lnTo>
                    <a:pt x="33" y="14"/>
                  </a:lnTo>
                  <a:lnTo>
                    <a:pt x="35" y="23"/>
                  </a:lnTo>
                  <a:lnTo>
                    <a:pt x="42" y="21"/>
                  </a:lnTo>
                  <a:lnTo>
                    <a:pt x="47" y="20"/>
                  </a:lnTo>
                  <a:lnTo>
                    <a:pt x="44" y="12"/>
                  </a:lnTo>
                  <a:lnTo>
                    <a:pt x="44" y="21"/>
                  </a:lnTo>
                  <a:lnTo>
                    <a:pt x="52" y="19"/>
                  </a:lnTo>
                  <a:lnTo>
                    <a:pt x="57" y="19"/>
                  </a:lnTo>
                  <a:lnTo>
                    <a:pt x="62" y="19"/>
                  </a:lnTo>
                  <a:lnTo>
                    <a:pt x="68" y="18"/>
                  </a:lnTo>
                  <a:lnTo>
                    <a:pt x="77" y="18"/>
                  </a:lnTo>
                  <a:lnTo>
                    <a:pt x="76" y="9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3" y="20"/>
                  </a:lnTo>
                  <a:lnTo>
                    <a:pt x="89" y="22"/>
                  </a:lnTo>
                  <a:lnTo>
                    <a:pt x="91" y="22"/>
                  </a:lnTo>
                  <a:lnTo>
                    <a:pt x="93" y="23"/>
                  </a:lnTo>
                  <a:lnTo>
                    <a:pt x="97" y="24"/>
                  </a:lnTo>
                  <a:lnTo>
                    <a:pt x="99" y="26"/>
                  </a:lnTo>
                  <a:lnTo>
                    <a:pt x="103" y="17"/>
                  </a:lnTo>
                  <a:lnTo>
                    <a:pt x="96" y="24"/>
                  </a:lnTo>
                  <a:lnTo>
                    <a:pt x="102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11" name="Freeform 134"/>
            <p:cNvSpPr>
              <a:spLocks/>
            </p:cNvSpPr>
            <p:nvPr/>
          </p:nvSpPr>
          <p:spPr bwMode="auto">
            <a:xfrm>
              <a:off x="3446" y="3431"/>
              <a:ext cx="112" cy="48"/>
            </a:xfrm>
            <a:custGeom>
              <a:avLst/>
              <a:gdLst>
                <a:gd name="T0" fmla="*/ 10 w 112"/>
                <a:gd name="T1" fmla="*/ 27 h 48"/>
                <a:gd name="T2" fmla="*/ 9 w 112"/>
                <a:gd name="T3" fmla="*/ 17 h 48"/>
                <a:gd name="T4" fmla="*/ 15 w 112"/>
                <a:gd name="T5" fmla="*/ 24 h 48"/>
                <a:gd name="T6" fmla="*/ 21 w 112"/>
                <a:gd name="T7" fmla="*/ 22 h 48"/>
                <a:gd name="T8" fmla="*/ 29 w 112"/>
                <a:gd name="T9" fmla="*/ 20 h 48"/>
                <a:gd name="T10" fmla="*/ 38 w 112"/>
                <a:gd name="T11" fmla="*/ 18 h 48"/>
                <a:gd name="T12" fmla="*/ 36 w 112"/>
                <a:gd name="T13" fmla="*/ 9 h 48"/>
                <a:gd name="T14" fmla="*/ 44 w 112"/>
                <a:gd name="T15" fmla="*/ 18 h 48"/>
                <a:gd name="T16" fmla="*/ 55 w 112"/>
                <a:gd name="T17" fmla="*/ 19 h 48"/>
                <a:gd name="T18" fmla="*/ 68 w 112"/>
                <a:gd name="T19" fmla="*/ 21 h 48"/>
                <a:gd name="T20" fmla="*/ 65 w 112"/>
                <a:gd name="T21" fmla="*/ 21 h 48"/>
                <a:gd name="T22" fmla="*/ 77 w 112"/>
                <a:gd name="T23" fmla="*/ 24 h 48"/>
                <a:gd name="T24" fmla="*/ 75 w 112"/>
                <a:gd name="T25" fmla="*/ 23 h 48"/>
                <a:gd name="T26" fmla="*/ 83 w 112"/>
                <a:gd name="T27" fmla="*/ 17 h 48"/>
                <a:gd name="T28" fmla="*/ 80 w 112"/>
                <a:gd name="T29" fmla="*/ 27 h 48"/>
                <a:gd name="T30" fmla="*/ 94 w 112"/>
                <a:gd name="T31" fmla="*/ 29 h 48"/>
                <a:gd name="T32" fmla="*/ 92 w 112"/>
                <a:gd name="T33" fmla="*/ 42 h 48"/>
                <a:gd name="T34" fmla="*/ 102 w 112"/>
                <a:gd name="T35" fmla="*/ 43 h 48"/>
                <a:gd name="T36" fmla="*/ 94 w 112"/>
                <a:gd name="T37" fmla="*/ 48 h 48"/>
                <a:gd name="T38" fmla="*/ 111 w 112"/>
                <a:gd name="T39" fmla="*/ 43 h 48"/>
                <a:gd name="T40" fmla="*/ 109 w 112"/>
                <a:gd name="T41" fmla="*/ 35 h 48"/>
                <a:gd name="T42" fmla="*/ 101 w 112"/>
                <a:gd name="T43" fmla="*/ 22 h 48"/>
                <a:gd name="T44" fmla="*/ 89 w 112"/>
                <a:gd name="T45" fmla="*/ 11 h 48"/>
                <a:gd name="T46" fmla="*/ 84 w 112"/>
                <a:gd name="T47" fmla="*/ 7 h 48"/>
                <a:gd name="T48" fmla="*/ 77 w 112"/>
                <a:gd name="T49" fmla="*/ 5 h 48"/>
                <a:gd name="T50" fmla="*/ 68 w 112"/>
                <a:gd name="T51" fmla="*/ 3 h 48"/>
                <a:gd name="T52" fmla="*/ 55 w 112"/>
                <a:gd name="T53" fmla="*/ 1 h 48"/>
                <a:gd name="T54" fmla="*/ 44 w 112"/>
                <a:gd name="T55" fmla="*/ 0 h 48"/>
                <a:gd name="T56" fmla="*/ 36 w 112"/>
                <a:gd name="T57" fmla="*/ 0 h 48"/>
                <a:gd name="T58" fmla="*/ 31 w 112"/>
                <a:gd name="T59" fmla="*/ 1 h 48"/>
                <a:gd name="T60" fmla="*/ 22 w 112"/>
                <a:gd name="T61" fmla="*/ 3 h 48"/>
                <a:gd name="T62" fmla="*/ 14 w 112"/>
                <a:gd name="T63" fmla="*/ 5 h 48"/>
                <a:gd name="T64" fmla="*/ 8 w 112"/>
                <a:gd name="T65" fmla="*/ 7 h 48"/>
                <a:gd name="T66" fmla="*/ 3 w 112"/>
                <a:gd name="T67" fmla="*/ 11 h 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"/>
                <a:gd name="T103" fmla="*/ 0 h 48"/>
                <a:gd name="T104" fmla="*/ 112 w 112"/>
                <a:gd name="T105" fmla="*/ 48 h 4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" h="48">
                  <a:moveTo>
                    <a:pt x="0" y="13"/>
                  </a:moveTo>
                  <a:lnTo>
                    <a:pt x="10" y="27"/>
                  </a:lnTo>
                  <a:lnTo>
                    <a:pt x="16" y="24"/>
                  </a:lnTo>
                  <a:lnTo>
                    <a:pt x="9" y="17"/>
                  </a:lnTo>
                  <a:lnTo>
                    <a:pt x="13" y="26"/>
                  </a:lnTo>
                  <a:lnTo>
                    <a:pt x="15" y="24"/>
                  </a:lnTo>
                  <a:lnTo>
                    <a:pt x="19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8"/>
                  </a:lnTo>
                  <a:lnTo>
                    <a:pt x="39" y="18"/>
                  </a:lnTo>
                  <a:lnTo>
                    <a:pt x="36" y="9"/>
                  </a:lnTo>
                  <a:lnTo>
                    <a:pt x="36" y="18"/>
                  </a:lnTo>
                  <a:lnTo>
                    <a:pt x="44" y="18"/>
                  </a:lnTo>
                  <a:lnTo>
                    <a:pt x="50" y="19"/>
                  </a:lnTo>
                  <a:lnTo>
                    <a:pt x="55" y="19"/>
                  </a:lnTo>
                  <a:lnTo>
                    <a:pt x="60" y="20"/>
                  </a:lnTo>
                  <a:lnTo>
                    <a:pt x="68" y="21"/>
                  </a:lnTo>
                  <a:lnTo>
                    <a:pt x="68" y="12"/>
                  </a:lnTo>
                  <a:lnTo>
                    <a:pt x="65" y="21"/>
                  </a:lnTo>
                  <a:lnTo>
                    <a:pt x="70" y="22"/>
                  </a:lnTo>
                  <a:lnTo>
                    <a:pt x="77" y="24"/>
                  </a:lnTo>
                  <a:lnTo>
                    <a:pt x="79" y="15"/>
                  </a:lnTo>
                  <a:lnTo>
                    <a:pt x="75" y="23"/>
                  </a:lnTo>
                  <a:lnTo>
                    <a:pt x="79" y="26"/>
                  </a:lnTo>
                  <a:lnTo>
                    <a:pt x="83" y="17"/>
                  </a:lnTo>
                  <a:lnTo>
                    <a:pt x="76" y="24"/>
                  </a:lnTo>
                  <a:lnTo>
                    <a:pt x="80" y="27"/>
                  </a:lnTo>
                  <a:lnTo>
                    <a:pt x="88" y="35"/>
                  </a:lnTo>
                  <a:lnTo>
                    <a:pt x="94" y="29"/>
                  </a:lnTo>
                  <a:lnTo>
                    <a:pt x="86" y="32"/>
                  </a:lnTo>
                  <a:lnTo>
                    <a:pt x="92" y="42"/>
                  </a:lnTo>
                  <a:lnTo>
                    <a:pt x="94" y="47"/>
                  </a:lnTo>
                  <a:lnTo>
                    <a:pt x="102" y="43"/>
                  </a:lnTo>
                  <a:lnTo>
                    <a:pt x="93" y="43"/>
                  </a:lnTo>
                  <a:lnTo>
                    <a:pt x="94" y="48"/>
                  </a:lnTo>
                  <a:lnTo>
                    <a:pt x="112" y="48"/>
                  </a:lnTo>
                  <a:lnTo>
                    <a:pt x="111" y="43"/>
                  </a:lnTo>
                  <a:lnTo>
                    <a:pt x="111" y="40"/>
                  </a:lnTo>
                  <a:lnTo>
                    <a:pt x="109" y="35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93" y="14"/>
                  </a:lnTo>
                  <a:lnTo>
                    <a:pt x="89" y="11"/>
                  </a:lnTo>
                  <a:lnTo>
                    <a:pt x="86" y="9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5"/>
                  </a:lnTo>
                  <a:lnTo>
                    <a:pt x="72" y="4"/>
                  </a:lnTo>
                  <a:lnTo>
                    <a:pt x="68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1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19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8" y="7"/>
                  </a:lnTo>
                  <a:lnTo>
                    <a:pt x="6" y="9"/>
                  </a:lnTo>
                  <a:lnTo>
                    <a:pt x="3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612" name="Group 137"/>
            <p:cNvGrpSpPr>
              <a:grpSpLocks/>
            </p:cNvGrpSpPr>
            <p:nvPr/>
          </p:nvGrpSpPr>
          <p:grpSpPr bwMode="auto">
            <a:xfrm>
              <a:off x="3043" y="3207"/>
              <a:ext cx="343" cy="796"/>
              <a:chOff x="3043" y="3207"/>
              <a:chExt cx="343" cy="796"/>
            </a:xfrm>
          </p:grpSpPr>
          <p:sp>
            <p:nvSpPr>
              <p:cNvPr id="22617" name="Freeform 135"/>
              <p:cNvSpPr>
                <a:spLocks/>
              </p:cNvSpPr>
              <p:nvPr/>
            </p:nvSpPr>
            <p:spPr bwMode="auto">
              <a:xfrm>
                <a:off x="3052" y="3216"/>
                <a:ext cx="325" cy="778"/>
              </a:xfrm>
              <a:custGeom>
                <a:avLst/>
                <a:gdLst>
                  <a:gd name="T0" fmla="*/ 321 w 325"/>
                  <a:gd name="T1" fmla="*/ 128 h 778"/>
                  <a:gd name="T2" fmla="*/ 312 w 325"/>
                  <a:gd name="T3" fmla="*/ 144 h 778"/>
                  <a:gd name="T4" fmla="*/ 293 w 325"/>
                  <a:gd name="T5" fmla="*/ 161 h 778"/>
                  <a:gd name="T6" fmla="*/ 262 w 325"/>
                  <a:gd name="T7" fmla="*/ 183 h 778"/>
                  <a:gd name="T8" fmla="*/ 227 w 325"/>
                  <a:gd name="T9" fmla="*/ 207 h 778"/>
                  <a:gd name="T10" fmla="*/ 214 w 325"/>
                  <a:gd name="T11" fmla="*/ 223 h 778"/>
                  <a:gd name="T12" fmla="*/ 212 w 325"/>
                  <a:gd name="T13" fmla="*/ 227 h 778"/>
                  <a:gd name="T14" fmla="*/ 205 w 325"/>
                  <a:gd name="T15" fmla="*/ 237 h 778"/>
                  <a:gd name="T16" fmla="*/ 193 w 325"/>
                  <a:gd name="T17" fmla="*/ 262 h 778"/>
                  <a:gd name="T18" fmla="*/ 186 w 325"/>
                  <a:gd name="T19" fmla="*/ 345 h 778"/>
                  <a:gd name="T20" fmla="*/ 195 w 325"/>
                  <a:gd name="T21" fmla="*/ 464 h 778"/>
                  <a:gd name="T22" fmla="*/ 202 w 325"/>
                  <a:gd name="T23" fmla="*/ 489 h 778"/>
                  <a:gd name="T24" fmla="*/ 210 w 325"/>
                  <a:gd name="T25" fmla="*/ 506 h 778"/>
                  <a:gd name="T26" fmla="*/ 231 w 325"/>
                  <a:gd name="T27" fmla="*/ 571 h 778"/>
                  <a:gd name="T28" fmla="*/ 260 w 325"/>
                  <a:gd name="T29" fmla="*/ 663 h 778"/>
                  <a:gd name="T30" fmla="*/ 255 w 325"/>
                  <a:gd name="T31" fmla="*/ 662 h 778"/>
                  <a:gd name="T32" fmla="*/ 220 w 325"/>
                  <a:gd name="T33" fmla="*/ 635 h 778"/>
                  <a:gd name="T34" fmla="*/ 221 w 325"/>
                  <a:gd name="T35" fmla="*/ 666 h 778"/>
                  <a:gd name="T36" fmla="*/ 230 w 325"/>
                  <a:gd name="T37" fmla="*/ 695 h 778"/>
                  <a:gd name="T38" fmla="*/ 238 w 325"/>
                  <a:gd name="T39" fmla="*/ 711 h 778"/>
                  <a:gd name="T40" fmla="*/ 247 w 325"/>
                  <a:gd name="T41" fmla="*/ 721 h 778"/>
                  <a:gd name="T42" fmla="*/ 249 w 325"/>
                  <a:gd name="T43" fmla="*/ 726 h 778"/>
                  <a:gd name="T44" fmla="*/ 238 w 325"/>
                  <a:gd name="T45" fmla="*/ 724 h 778"/>
                  <a:gd name="T46" fmla="*/ 214 w 325"/>
                  <a:gd name="T47" fmla="*/ 716 h 778"/>
                  <a:gd name="T48" fmla="*/ 187 w 325"/>
                  <a:gd name="T49" fmla="*/ 702 h 778"/>
                  <a:gd name="T50" fmla="*/ 170 w 325"/>
                  <a:gd name="T51" fmla="*/ 684 h 778"/>
                  <a:gd name="T52" fmla="*/ 171 w 325"/>
                  <a:gd name="T53" fmla="*/ 720 h 778"/>
                  <a:gd name="T54" fmla="*/ 180 w 325"/>
                  <a:gd name="T55" fmla="*/ 757 h 778"/>
                  <a:gd name="T56" fmla="*/ 191 w 325"/>
                  <a:gd name="T57" fmla="*/ 778 h 778"/>
                  <a:gd name="T58" fmla="*/ 182 w 325"/>
                  <a:gd name="T59" fmla="*/ 773 h 778"/>
                  <a:gd name="T60" fmla="*/ 173 w 325"/>
                  <a:gd name="T61" fmla="*/ 767 h 778"/>
                  <a:gd name="T62" fmla="*/ 167 w 325"/>
                  <a:gd name="T63" fmla="*/ 764 h 778"/>
                  <a:gd name="T64" fmla="*/ 145 w 325"/>
                  <a:gd name="T65" fmla="*/ 754 h 778"/>
                  <a:gd name="T66" fmla="*/ 106 w 325"/>
                  <a:gd name="T67" fmla="*/ 742 h 778"/>
                  <a:gd name="T68" fmla="*/ 80 w 325"/>
                  <a:gd name="T69" fmla="*/ 722 h 778"/>
                  <a:gd name="T70" fmla="*/ 64 w 325"/>
                  <a:gd name="T71" fmla="*/ 687 h 778"/>
                  <a:gd name="T72" fmla="*/ 50 w 325"/>
                  <a:gd name="T73" fmla="*/ 680 h 778"/>
                  <a:gd name="T74" fmla="*/ 31 w 325"/>
                  <a:gd name="T75" fmla="*/ 667 h 778"/>
                  <a:gd name="T76" fmla="*/ 15 w 325"/>
                  <a:gd name="T77" fmla="*/ 650 h 778"/>
                  <a:gd name="T78" fmla="*/ 5 w 325"/>
                  <a:gd name="T79" fmla="*/ 616 h 778"/>
                  <a:gd name="T80" fmla="*/ 0 w 325"/>
                  <a:gd name="T81" fmla="*/ 560 h 778"/>
                  <a:gd name="T82" fmla="*/ 6 w 325"/>
                  <a:gd name="T83" fmla="*/ 529 h 778"/>
                  <a:gd name="T84" fmla="*/ 30 w 325"/>
                  <a:gd name="T85" fmla="*/ 485 h 778"/>
                  <a:gd name="T86" fmla="*/ 49 w 325"/>
                  <a:gd name="T87" fmla="*/ 441 h 778"/>
                  <a:gd name="T88" fmla="*/ 61 w 325"/>
                  <a:gd name="T89" fmla="*/ 353 h 778"/>
                  <a:gd name="T90" fmla="*/ 67 w 325"/>
                  <a:gd name="T91" fmla="*/ 278 h 778"/>
                  <a:gd name="T92" fmla="*/ 69 w 325"/>
                  <a:gd name="T93" fmla="*/ 207 h 778"/>
                  <a:gd name="T94" fmla="*/ 81 w 325"/>
                  <a:gd name="T95" fmla="*/ 165 h 778"/>
                  <a:gd name="T96" fmla="*/ 127 w 325"/>
                  <a:gd name="T97" fmla="*/ 83 h 778"/>
                  <a:gd name="T98" fmla="*/ 166 w 325"/>
                  <a:gd name="T99" fmla="*/ 34 h 778"/>
                  <a:gd name="T100" fmla="*/ 196 w 325"/>
                  <a:gd name="T101" fmla="*/ 13 h 778"/>
                  <a:gd name="T102" fmla="*/ 215 w 325"/>
                  <a:gd name="T103" fmla="*/ 6 h 778"/>
                  <a:gd name="T104" fmla="*/ 237 w 325"/>
                  <a:gd name="T105" fmla="*/ 3 h 778"/>
                  <a:gd name="T106" fmla="*/ 284 w 325"/>
                  <a:gd name="T107" fmla="*/ 1 h 778"/>
                  <a:gd name="T108" fmla="*/ 305 w 325"/>
                  <a:gd name="T109" fmla="*/ 9 h 778"/>
                  <a:gd name="T110" fmla="*/ 319 w 325"/>
                  <a:gd name="T111" fmla="*/ 29 h 778"/>
                  <a:gd name="T112" fmla="*/ 323 w 325"/>
                  <a:gd name="T113" fmla="*/ 102 h 778"/>
                  <a:gd name="T114" fmla="*/ 322 w 325"/>
                  <a:gd name="T115" fmla="*/ 114 h 77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5"/>
                  <a:gd name="T175" fmla="*/ 0 h 778"/>
                  <a:gd name="T176" fmla="*/ 325 w 325"/>
                  <a:gd name="T177" fmla="*/ 778 h 77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5" h="778">
                    <a:moveTo>
                      <a:pt x="322" y="114"/>
                    </a:moveTo>
                    <a:lnTo>
                      <a:pt x="322" y="122"/>
                    </a:lnTo>
                    <a:lnTo>
                      <a:pt x="321" y="128"/>
                    </a:lnTo>
                    <a:lnTo>
                      <a:pt x="319" y="134"/>
                    </a:lnTo>
                    <a:lnTo>
                      <a:pt x="315" y="139"/>
                    </a:lnTo>
                    <a:lnTo>
                      <a:pt x="312" y="144"/>
                    </a:lnTo>
                    <a:lnTo>
                      <a:pt x="309" y="149"/>
                    </a:lnTo>
                    <a:lnTo>
                      <a:pt x="301" y="155"/>
                    </a:lnTo>
                    <a:lnTo>
                      <a:pt x="293" y="161"/>
                    </a:lnTo>
                    <a:lnTo>
                      <a:pt x="285" y="167"/>
                    </a:lnTo>
                    <a:lnTo>
                      <a:pt x="274" y="176"/>
                    </a:lnTo>
                    <a:lnTo>
                      <a:pt x="262" y="183"/>
                    </a:lnTo>
                    <a:lnTo>
                      <a:pt x="250" y="190"/>
                    </a:lnTo>
                    <a:lnTo>
                      <a:pt x="238" y="197"/>
                    </a:lnTo>
                    <a:lnTo>
                      <a:pt x="227" y="207"/>
                    </a:lnTo>
                    <a:lnTo>
                      <a:pt x="216" y="216"/>
                    </a:lnTo>
                    <a:lnTo>
                      <a:pt x="215" y="220"/>
                    </a:lnTo>
                    <a:lnTo>
                      <a:pt x="214" y="223"/>
                    </a:lnTo>
                    <a:lnTo>
                      <a:pt x="213" y="225"/>
                    </a:lnTo>
                    <a:lnTo>
                      <a:pt x="213" y="226"/>
                    </a:lnTo>
                    <a:lnTo>
                      <a:pt x="212" y="227"/>
                    </a:lnTo>
                    <a:lnTo>
                      <a:pt x="210" y="228"/>
                    </a:lnTo>
                    <a:lnTo>
                      <a:pt x="208" y="229"/>
                    </a:lnTo>
                    <a:lnTo>
                      <a:pt x="205" y="237"/>
                    </a:lnTo>
                    <a:lnTo>
                      <a:pt x="201" y="245"/>
                    </a:lnTo>
                    <a:lnTo>
                      <a:pt x="196" y="253"/>
                    </a:lnTo>
                    <a:lnTo>
                      <a:pt x="193" y="262"/>
                    </a:lnTo>
                    <a:lnTo>
                      <a:pt x="190" y="288"/>
                    </a:lnTo>
                    <a:lnTo>
                      <a:pt x="186" y="314"/>
                    </a:lnTo>
                    <a:lnTo>
                      <a:pt x="186" y="345"/>
                    </a:lnTo>
                    <a:lnTo>
                      <a:pt x="185" y="376"/>
                    </a:lnTo>
                    <a:lnTo>
                      <a:pt x="190" y="420"/>
                    </a:lnTo>
                    <a:lnTo>
                      <a:pt x="195" y="464"/>
                    </a:lnTo>
                    <a:lnTo>
                      <a:pt x="197" y="472"/>
                    </a:lnTo>
                    <a:lnTo>
                      <a:pt x="199" y="480"/>
                    </a:lnTo>
                    <a:lnTo>
                      <a:pt x="202" y="489"/>
                    </a:lnTo>
                    <a:lnTo>
                      <a:pt x="205" y="496"/>
                    </a:lnTo>
                    <a:lnTo>
                      <a:pt x="207" y="501"/>
                    </a:lnTo>
                    <a:lnTo>
                      <a:pt x="210" y="506"/>
                    </a:lnTo>
                    <a:lnTo>
                      <a:pt x="213" y="510"/>
                    </a:lnTo>
                    <a:lnTo>
                      <a:pt x="214" y="512"/>
                    </a:lnTo>
                    <a:lnTo>
                      <a:pt x="231" y="571"/>
                    </a:lnTo>
                    <a:lnTo>
                      <a:pt x="249" y="629"/>
                    </a:lnTo>
                    <a:lnTo>
                      <a:pt x="254" y="646"/>
                    </a:lnTo>
                    <a:lnTo>
                      <a:pt x="260" y="663"/>
                    </a:lnTo>
                    <a:lnTo>
                      <a:pt x="260" y="664"/>
                    </a:lnTo>
                    <a:lnTo>
                      <a:pt x="258" y="663"/>
                    </a:lnTo>
                    <a:lnTo>
                      <a:pt x="255" y="662"/>
                    </a:lnTo>
                    <a:lnTo>
                      <a:pt x="253" y="661"/>
                    </a:lnTo>
                    <a:lnTo>
                      <a:pt x="237" y="648"/>
                    </a:lnTo>
                    <a:lnTo>
                      <a:pt x="220" y="635"/>
                    </a:lnTo>
                    <a:lnTo>
                      <a:pt x="219" y="641"/>
                    </a:lnTo>
                    <a:lnTo>
                      <a:pt x="219" y="649"/>
                    </a:lnTo>
                    <a:lnTo>
                      <a:pt x="221" y="666"/>
                    </a:lnTo>
                    <a:lnTo>
                      <a:pt x="225" y="682"/>
                    </a:lnTo>
                    <a:lnTo>
                      <a:pt x="227" y="689"/>
                    </a:lnTo>
                    <a:lnTo>
                      <a:pt x="230" y="695"/>
                    </a:lnTo>
                    <a:lnTo>
                      <a:pt x="233" y="700"/>
                    </a:lnTo>
                    <a:lnTo>
                      <a:pt x="235" y="706"/>
                    </a:lnTo>
                    <a:lnTo>
                      <a:pt x="238" y="711"/>
                    </a:lnTo>
                    <a:lnTo>
                      <a:pt x="241" y="716"/>
                    </a:lnTo>
                    <a:lnTo>
                      <a:pt x="244" y="719"/>
                    </a:lnTo>
                    <a:lnTo>
                      <a:pt x="247" y="721"/>
                    </a:lnTo>
                    <a:lnTo>
                      <a:pt x="249" y="724"/>
                    </a:lnTo>
                    <a:lnTo>
                      <a:pt x="250" y="725"/>
                    </a:lnTo>
                    <a:lnTo>
                      <a:pt x="249" y="726"/>
                    </a:lnTo>
                    <a:lnTo>
                      <a:pt x="247" y="726"/>
                    </a:lnTo>
                    <a:lnTo>
                      <a:pt x="242" y="725"/>
                    </a:lnTo>
                    <a:lnTo>
                      <a:pt x="238" y="724"/>
                    </a:lnTo>
                    <a:lnTo>
                      <a:pt x="234" y="723"/>
                    </a:lnTo>
                    <a:lnTo>
                      <a:pt x="224" y="720"/>
                    </a:lnTo>
                    <a:lnTo>
                      <a:pt x="214" y="716"/>
                    </a:lnTo>
                    <a:lnTo>
                      <a:pt x="203" y="712"/>
                    </a:lnTo>
                    <a:lnTo>
                      <a:pt x="193" y="708"/>
                    </a:lnTo>
                    <a:lnTo>
                      <a:pt x="187" y="702"/>
                    </a:lnTo>
                    <a:lnTo>
                      <a:pt x="181" y="697"/>
                    </a:lnTo>
                    <a:lnTo>
                      <a:pt x="175" y="691"/>
                    </a:lnTo>
                    <a:lnTo>
                      <a:pt x="170" y="684"/>
                    </a:lnTo>
                    <a:lnTo>
                      <a:pt x="169" y="695"/>
                    </a:lnTo>
                    <a:lnTo>
                      <a:pt x="169" y="707"/>
                    </a:lnTo>
                    <a:lnTo>
                      <a:pt x="171" y="720"/>
                    </a:lnTo>
                    <a:lnTo>
                      <a:pt x="173" y="732"/>
                    </a:lnTo>
                    <a:lnTo>
                      <a:pt x="176" y="745"/>
                    </a:lnTo>
                    <a:lnTo>
                      <a:pt x="180" y="757"/>
                    </a:lnTo>
                    <a:lnTo>
                      <a:pt x="185" y="768"/>
                    </a:lnTo>
                    <a:lnTo>
                      <a:pt x="190" y="777"/>
                    </a:lnTo>
                    <a:lnTo>
                      <a:pt x="191" y="778"/>
                    </a:lnTo>
                    <a:lnTo>
                      <a:pt x="190" y="778"/>
                    </a:lnTo>
                    <a:lnTo>
                      <a:pt x="187" y="776"/>
                    </a:lnTo>
                    <a:lnTo>
                      <a:pt x="182" y="773"/>
                    </a:lnTo>
                    <a:lnTo>
                      <a:pt x="178" y="771"/>
                    </a:lnTo>
                    <a:lnTo>
                      <a:pt x="175" y="768"/>
                    </a:lnTo>
                    <a:lnTo>
                      <a:pt x="173" y="767"/>
                    </a:lnTo>
                    <a:lnTo>
                      <a:pt x="171" y="765"/>
                    </a:lnTo>
                    <a:lnTo>
                      <a:pt x="169" y="764"/>
                    </a:lnTo>
                    <a:lnTo>
                      <a:pt x="167" y="764"/>
                    </a:lnTo>
                    <a:lnTo>
                      <a:pt x="164" y="763"/>
                    </a:lnTo>
                    <a:lnTo>
                      <a:pt x="155" y="758"/>
                    </a:lnTo>
                    <a:lnTo>
                      <a:pt x="145" y="754"/>
                    </a:lnTo>
                    <a:lnTo>
                      <a:pt x="126" y="748"/>
                    </a:lnTo>
                    <a:lnTo>
                      <a:pt x="116" y="745"/>
                    </a:lnTo>
                    <a:lnTo>
                      <a:pt x="106" y="742"/>
                    </a:lnTo>
                    <a:lnTo>
                      <a:pt x="96" y="737"/>
                    </a:lnTo>
                    <a:lnTo>
                      <a:pt x="87" y="731"/>
                    </a:lnTo>
                    <a:lnTo>
                      <a:pt x="80" y="722"/>
                    </a:lnTo>
                    <a:lnTo>
                      <a:pt x="74" y="711"/>
                    </a:lnTo>
                    <a:lnTo>
                      <a:pt x="68" y="699"/>
                    </a:lnTo>
                    <a:lnTo>
                      <a:pt x="64" y="687"/>
                    </a:lnTo>
                    <a:lnTo>
                      <a:pt x="62" y="687"/>
                    </a:lnTo>
                    <a:lnTo>
                      <a:pt x="59" y="686"/>
                    </a:lnTo>
                    <a:lnTo>
                      <a:pt x="50" y="680"/>
                    </a:lnTo>
                    <a:lnTo>
                      <a:pt x="44" y="675"/>
                    </a:lnTo>
                    <a:lnTo>
                      <a:pt x="38" y="671"/>
                    </a:lnTo>
                    <a:lnTo>
                      <a:pt x="31" y="667"/>
                    </a:lnTo>
                    <a:lnTo>
                      <a:pt x="24" y="664"/>
                    </a:lnTo>
                    <a:lnTo>
                      <a:pt x="19" y="657"/>
                    </a:lnTo>
                    <a:lnTo>
                      <a:pt x="15" y="650"/>
                    </a:lnTo>
                    <a:lnTo>
                      <a:pt x="12" y="643"/>
                    </a:lnTo>
                    <a:lnTo>
                      <a:pt x="9" y="634"/>
                    </a:lnTo>
                    <a:lnTo>
                      <a:pt x="5" y="616"/>
                    </a:lnTo>
                    <a:lnTo>
                      <a:pt x="3" y="598"/>
                    </a:lnTo>
                    <a:lnTo>
                      <a:pt x="1" y="580"/>
                    </a:lnTo>
                    <a:lnTo>
                      <a:pt x="0" y="560"/>
                    </a:lnTo>
                    <a:lnTo>
                      <a:pt x="0" y="552"/>
                    </a:lnTo>
                    <a:lnTo>
                      <a:pt x="1" y="544"/>
                    </a:lnTo>
                    <a:lnTo>
                      <a:pt x="6" y="529"/>
                    </a:lnTo>
                    <a:lnTo>
                      <a:pt x="13" y="514"/>
                    </a:lnTo>
                    <a:lnTo>
                      <a:pt x="22" y="500"/>
                    </a:lnTo>
                    <a:lnTo>
                      <a:pt x="30" y="485"/>
                    </a:lnTo>
                    <a:lnTo>
                      <a:pt x="39" y="471"/>
                    </a:lnTo>
                    <a:lnTo>
                      <a:pt x="45" y="456"/>
                    </a:lnTo>
                    <a:lnTo>
                      <a:pt x="49" y="441"/>
                    </a:lnTo>
                    <a:lnTo>
                      <a:pt x="53" y="412"/>
                    </a:lnTo>
                    <a:lnTo>
                      <a:pt x="56" y="382"/>
                    </a:lnTo>
                    <a:lnTo>
                      <a:pt x="61" y="353"/>
                    </a:lnTo>
                    <a:lnTo>
                      <a:pt x="67" y="326"/>
                    </a:lnTo>
                    <a:lnTo>
                      <a:pt x="67" y="302"/>
                    </a:lnTo>
                    <a:lnTo>
                      <a:pt x="67" y="278"/>
                    </a:lnTo>
                    <a:lnTo>
                      <a:pt x="68" y="230"/>
                    </a:lnTo>
                    <a:lnTo>
                      <a:pt x="68" y="219"/>
                    </a:lnTo>
                    <a:lnTo>
                      <a:pt x="69" y="207"/>
                    </a:lnTo>
                    <a:lnTo>
                      <a:pt x="70" y="195"/>
                    </a:lnTo>
                    <a:lnTo>
                      <a:pt x="72" y="184"/>
                    </a:lnTo>
                    <a:lnTo>
                      <a:pt x="81" y="165"/>
                    </a:lnTo>
                    <a:lnTo>
                      <a:pt x="90" y="146"/>
                    </a:lnTo>
                    <a:lnTo>
                      <a:pt x="110" y="111"/>
                    </a:lnTo>
                    <a:lnTo>
                      <a:pt x="127" y="83"/>
                    </a:lnTo>
                    <a:lnTo>
                      <a:pt x="146" y="57"/>
                    </a:lnTo>
                    <a:lnTo>
                      <a:pt x="155" y="45"/>
                    </a:lnTo>
                    <a:lnTo>
                      <a:pt x="166" y="34"/>
                    </a:lnTo>
                    <a:lnTo>
                      <a:pt x="177" y="24"/>
                    </a:lnTo>
                    <a:lnTo>
                      <a:pt x="190" y="16"/>
                    </a:lnTo>
                    <a:lnTo>
                      <a:pt x="196" y="13"/>
                    </a:lnTo>
                    <a:lnTo>
                      <a:pt x="202" y="11"/>
                    </a:lnTo>
                    <a:lnTo>
                      <a:pt x="208" y="9"/>
                    </a:lnTo>
                    <a:lnTo>
                      <a:pt x="215" y="6"/>
                    </a:lnTo>
                    <a:lnTo>
                      <a:pt x="219" y="6"/>
                    </a:lnTo>
                    <a:lnTo>
                      <a:pt x="225" y="5"/>
                    </a:lnTo>
                    <a:lnTo>
                      <a:pt x="237" y="3"/>
                    </a:lnTo>
                    <a:lnTo>
                      <a:pt x="252" y="0"/>
                    </a:lnTo>
                    <a:lnTo>
                      <a:pt x="268" y="0"/>
                    </a:lnTo>
                    <a:lnTo>
                      <a:pt x="284" y="1"/>
                    </a:lnTo>
                    <a:lnTo>
                      <a:pt x="291" y="3"/>
                    </a:lnTo>
                    <a:lnTo>
                      <a:pt x="298" y="5"/>
                    </a:lnTo>
                    <a:lnTo>
                      <a:pt x="305" y="9"/>
                    </a:lnTo>
                    <a:lnTo>
                      <a:pt x="311" y="15"/>
                    </a:lnTo>
                    <a:lnTo>
                      <a:pt x="315" y="21"/>
                    </a:lnTo>
                    <a:lnTo>
                      <a:pt x="319" y="29"/>
                    </a:lnTo>
                    <a:lnTo>
                      <a:pt x="321" y="53"/>
                    </a:lnTo>
                    <a:lnTo>
                      <a:pt x="322" y="78"/>
                    </a:lnTo>
                    <a:lnTo>
                      <a:pt x="323" y="102"/>
                    </a:lnTo>
                    <a:lnTo>
                      <a:pt x="325" y="127"/>
                    </a:lnTo>
                    <a:lnTo>
                      <a:pt x="313" y="120"/>
                    </a:lnTo>
                    <a:lnTo>
                      <a:pt x="322" y="114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18" name="Freeform 136"/>
              <p:cNvSpPr>
                <a:spLocks/>
              </p:cNvSpPr>
              <p:nvPr/>
            </p:nvSpPr>
            <p:spPr bwMode="auto">
              <a:xfrm>
                <a:off x="3043" y="3207"/>
                <a:ext cx="343" cy="796"/>
              </a:xfrm>
              <a:custGeom>
                <a:avLst/>
                <a:gdLst>
                  <a:gd name="T0" fmla="*/ 316 w 343"/>
                  <a:gd name="T1" fmla="*/ 145 h 796"/>
                  <a:gd name="T2" fmla="*/ 276 w 343"/>
                  <a:gd name="T3" fmla="*/ 179 h 796"/>
                  <a:gd name="T4" fmla="*/ 217 w 343"/>
                  <a:gd name="T5" fmla="*/ 222 h 796"/>
                  <a:gd name="T6" fmla="*/ 216 w 343"/>
                  <a:gd name="T7" fmla="*/ 228 h 796"/>
                  <a:gd name="T8" fmla="*/ 194 w 343"/>
                  <a:gd name="T9" fmla="*/ 270 h 796"/>
                  <a:gd name="T10" fmla="*/ 195 w 343"/>
                  <a:gd name="T11" fmla="*/ 474 h 796"/>
                  <a:gd name="T12" fmla="*/ 223 w 343"/>
                  <a:gd name="T13" fmla="*/ 521 h 796"/>
                  <a:gd name="T14" fmla="*/ 262 w 343"/>
                  <a:gd name="T15" fmla="*/ 666 h 796"/>
                  <a:gd name="T16" fmla="*/ 232 w 343"/>
                  <a:gd name="T17" fmla="*/ 636 h 796"/>
                  <a:gd name="T18" fmla="*/ 225 w 343"/>
                  <a:gd name="T19" fmla="*/ 695 h 796"/>
                  <a:gd name="T20" fmla="*/ 252 w 343"/>
                  <a:gd name="T21" fmla="*/ 740 h 796"/>
                  <a:gd name="T22" fmla="*/ 249 w 343"/>
                  <a:gd name="T23" fmla="*/ 729 h 796"/>
                  <a:gd name="T24" fmla="*/ 216 w 343"/>
                  <a:gd name="T25" fmla="*/ 712 h 796"/>
                  <a:gd name="T26" fmla="*/ 182 w 343"/>
                  <a:gd name="T27" fmla="*/ 685 h 796"/>
                  <a:gd name="T28" fmla="*/ 177 w 343"/>
                  <a:gd name="T29" fmla="*/ 757 h 796"/>
                  <a:gd name="T30" fmla="*/ 191 w 343"/>
                  <a:gd name="T31" fmla="*/ 791 h 796"/>
                  <a:gd name="T32" fmla="*/ 188 w 343"/>
                  <a:gd name="T33" fmla="*/ 769 h 796"/>
                  <a:gd name="T34" fmla="*/ 138 w 343"/>
                  <a:gd name="T35" fmla="*/ 749 h 796"/>
                  <a:gd name="T36" fmla="*/ 97 w 343"/>
                  <a:gd name="T37" fmla="*/ 728 h 796"/>
                  <a:gd name="T38" fmla="*/ 64 w 343"/>
                  <a:gd name="T39" fmla="*/ 682 h 796"/>
                  <a:gd name="T40" fmla="*/ 28 w 343"/>
                  <a:gd name="T41" fmla="*/ 666 h 796"/>
                  <a:gd name="T42" fmla="*/ 19 w 343"/>
                  <a:gd name="T43" fmla="*/ 589 h 796"/>
                  <a:gd name="T44" fmla="*/ 63 w 343"/>
                  <a:gd name="T45" fmla="*/ 469 h 796"/>
                  <a:gd name="T46" fmla="*/ 85 w 343"/>
                  <a:gd name="T47" fmla="*/ 335 h 796"/>
                  <a:gd name="T48" fmla="*/ 90 w 343"/>
                  <a:gd name="T49" fmla="*/ 197 h 796"/>
                  <a:gd name="T50" fmla="*/ 186 w 343"/>
                  <a:gd name="T51" fmla="*/ 33 h 796"/>
                  <a:gd name="T52" fmla="*/ 225 w 343"/>
                  <a:gd name="T53" fmla="*/ 24 h 796"/>
                  <a:gd name="T54" fmla="*/ 310 w 343"/>
                  <a:gd name="T55" fmla="*/ 27 h 796"/>
                  <a:gd name="T56" fmla="*/ 322 w 343"/>
                  <a:gd name="T57" fmla="*/ 87 h 796"/>
                  <a:gd name="T58" fmla="*/ 327 w 343"/>
                  <a:gd name="T59" fmla="*/ 122 h 796"/>
                  <a:gd name="T60" fmla="*/ 341 w 343"/>
                  <a:gd name="T61" fmla="*/ 111 h 796"/>
                  <a:gd name="T62" fmla="*/ 304 w 343"/>
                  <a:gd name="T63" fmla="*/ 3 h 796"/>
                  <a:gd name="T64" fmla="*/ 214 w 343"/>
                  <a:gd name="T65" fmla="*/ 9 h 796"/>
                  <a:gd name="T66" fmla="*/ 148 w 343"/>
                  <a:gd name="T67" fmla="*/ 59 h 796"/>
                  <a:gd name="T68" fmla="*/ 69 w 343"/>
                  <a:gd name="T69" fmla="*/ 216 h 796"/>
                  <a:gd name="T70" fmla="*/ 56 w 343"/>
                  <a:gd name="T71" fmla="*/ 391 h 796"/>
                  <a:gd name="T72" fmla="*/ 14 w 343"/>
                  <a:gd name="T73" fmla="*/ 520 h 796"/>
                  <a:gd name="T74" fmla="*/ 10 w 343"/>
                  <a:gd name="T75" fmla="*/ 645 h 796"/>
                  <a:gd name="T76" fmla="*/ 43 w 343"/>
                  <a:gd name="T77" fmla="*/ 688 h 796"/>
                  <a:gd name="T78" fmla="*/ 67 w 343"/>
                  <a:gd name="T79" fmla="*/ 703 h 796"/>
                  <a:gd name="T80" fmla="*/ 111 w 343"/>
                  <a:gd name="T81" fmla="*/ 760 h 796"/>
                  <a:gd name="T82" fmla="*/ 174 w 343"/>
                  <a:gd name="T83" fmla="*/ 782 h 796"/>
                  <a:gd name="T84" fmla="*/ 199 w 343"/>
                  <a:gd name="T85" fmla="*/ 796 h 796"/>
                  <a:gd name="T86" fmla="*/ 202 w 343"/>
                  <a:gd name="T87" fmla="*/ 773 h 796"/>
                  <a:gd name="T88" fmla="*/ 176 w 343"/>
                  <a:gd name="T89" fmla="*/ 701 h 796"/>
                  <a:gd name="T90" fmla="*/ 189 w 343"/>
                  <a:gd name="T91" fmla="*/ 718 h 796"/>
                  <a:gd name="T92" fmla="*/ 243 w 343"/>
                  <a:gd name="T93" fmla="*/ 742 h 796"/>
                  <a:gd name="T94" fmla="*/ 267 w 343"/>
                  <a:gd name="T95" fmla="*/ 738 h 796"/>
                  <a:gd name="T96" fmla="*/ 255 w 343"/>
                  <a:gd name="T97" fmla="*/ 717 h 796"/>
                  <a:gd name="T98" fmla="*/ 237 w 343"/>
                  <a:gd name="T99" fmla="*/ 658 h 796"/>
                  <a:gd name="T100" fmla="*/ 224 w 343"/>
                  <a:gd name="T101" fmla="*/ 651 h 796"/>
                  <a:gd name="T102" fmla="*/ 278 w 343"/>
                  <a:gd name="T103" fmla="*/ 673 h 796"/>
                  <a:gd name="T104" fmla="*/ 228 w 343"/>
                  <a:gd name="T105" fmla="*/ 513 h 796"/>
                  <a:gd name="T106" fmla="*/ 213 w 343"/>
                  <a:gd name="T107" fmla="*/ 472 h 796"/>
                  <a:gd name="T108" fmla="*/ 211 w 343"/>
                  <a:gd name="T109" fmla="*/ 272 h 796"/>
                  <a:gd name="T110" fmla="*/ 223 w 343"/>
                  <a:gd name="T111" fmla="*/ 244 h 796"/>
                  <a:gd name="T112" fmla="*/ 231 w 343"/>
                  <a:gd name="T113" fmla="*/ 235 h 796"/>
                  <a:gd name="T114" fmla="*/ 262 w 343"/>
                  <a:gd name="T115" fmla="*/ 207 h 796"/>
                  <a:gd name="T116" fmla="*/ 328 w 343"/>
                  <a:gd name="T117" fmla="*/ 160 h 796"/>
                  <a:gd name="T118" fmla="*/ 340 w 343"/>
                  <a:gd name="T119" fmla="*/ 123 h 79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43"/>
                  <a:gd name="T181" fmla="*/ 0 h 796"/>
                  <a:gd name="T182" fmla="*/ 343 w 343"/>
                  <a:gd name="T183" fmla="*/ 796 h 79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43" h="796">
                    <a:moveTo>
                      <a:pt x="340" y="123"/>
                    </a:moveTo>
                    <a:lnTo>
                      <a:pt x="322" y="123"/>
                    </a:lnTo>
                    <a:lnTo>
                      <a:pt x="322" y="131"/>
                    </a:lnTo>
                    <a:lnTo>
                      <a:pt x="321" y="137"/>
                    </a:lnTo>
                    <a:lnTo>
                      <a:pt x="330" y="137"/>
                    </a:lnTo>
                    <a:lnTo>
                      <a:pt x="321" y="134"/>
                    </a:lnTo>
                    <a:lnTo>
                      <a:pt x="319" y="139"/>
                    </a:lnTo>
                    <a:lnTo>
                      <a:pt x="328" y="143"/>
                    </a:lnTo>
                    <a:lnTo>
                      <a:pt x="321" y="136"/>
                    </a:lnTo>
                    <a:lnTo>
                      <a:pt x="318" y="142"/>
                    </a:lnTo>
                    <a:lnTo>
                      <a:pt x="316" y="145"/>
                    </a:lnTo>
                    <a:lnTo>
                      <a:pt x="313" y="150"/>
                    </a:lnTo>
                    <a:lnTo>
                      <a:pt x="321" y="153"/>
                    </a:lnTo>
                    <a:lnTo>
                      <a:pt x="315" y="147"/>
                    </a:lnTo>
                    <a:lnTo>
                      <a:pt x="311" y="151"/>
                    </a:lnTo>
                    <a:lnTo>
                      <a:pt x="304" y="158"/>
                    </a:lnTo>
                    <a:lnTo>
                      <a:pt x="310" y="164"/>
                    </a:lnTo>
                    <a:lnTo>
                      <a:pt x="307" y="156"/>
                    </a:lnTo>
                    <a:lnTo>
                      <a:pt x="298" y="161"/>
                    </a:lnTo>
                    <a:lnTo>
                      <a:pt x="295" y="163"/>
                    </a:lnTo>
                    <a:lnTo>
                      <a:pt x="288" y="170"/>
                    </a:lnTo>
                    <a:lnTo>
                      <a:pt x="276" y="179"/>
                    </a:lnTo>
                    <a:lnTo>
                      <a:pt x="283" y="185"/>
                    </a:lnTo>
                    <a:lnTo>
                      <a:pt x="279" y="177"/>
                    </a:lnTo>
                    <a:lnTo>
                      <a:pt x="267" y="184"/>
                    </a:lnTo>
                    <a:lnTo>
                      <a:pt x="255" y="190"/>
                    </a:lnTo>
                    <a:lnTo>
                      <a:pt x="252" y="192"/>
                    </a:lnTo>
                    <a:lnTo>
                      <a:pt x="242" y="199"/>
                    </a:lnTo>
                    <a:lnTo>
                      <a:pt x="241" y="200"/>
                    </a:lnTo>
                    <a:lnTo>
                      <a:pt x="230" y="209"/>
                    </a:lnTo>
                    <a:lnTo>
                      <a:pt x="220" y="218"/>
                    </a:lnTo>
                    <a:lnTo>
                      <a:pt x="219" y="219"/>
                    </a:lnTo>
                    <a:lnTo>
                      <a:pt x="217" y="222"/>
                    </a:lnTo>
                    <a:lnTo>
                      <a:pt x="215" y="226"/>
                    </a:lnTo>
                    <a:lnTo>
                      <a:pt x="214" y="228"/>
                    </a:lnTo>
                    <a:lnTo>
                      <a:pt x="214" y="230"/>
                    </a:lnTo>
                    <a:lnTo>
                      <a:pt x="213" y="231"/>
                    </a:lnTo>
                    <a:lnTo>
                      <a:pt x="222" y="235"/>
                    </a:lnTo>
                    <a:lnTo>
                      <a:pt x="215" y="228"/>
                    </a:lnTo>
                    <a:lnTo>
                      <a:pt x="214" y="230"/>
                    </a:lnTo>
                    <a:lnTo>
                      <a:pt x="221" y="236"/>
                    </a:lnTo>
                    <a:lnTo>
                      <a:pt x="217" y="228"/>
                    </a:lnTo>
                    <a:lnTo>
                      <a:pt x="216" y="228"/>
                    </a:lnTo>
                    <a:lnTo>
                      <a:pt x="213" y="231"/>
                    </a:lnTo>
                    <a:lnTo>
                      <a:pt x="211" y="232"/>
                    </a:lnTo>
                    <a:lnTo>
                      <a:pt x="209" y="235"/>
                    </a:lnTo>
                    <a:lnTo>
                      <a:pt x="209" y="237"/>
                    </a:lnTo>
                    <a:lnTo>
                      <a:pt x="205" y="246"/>
                    </a:lnTo>
                    <a:lnTo>
                      <a:pt x="214" y="246"/>
                    </a:lnTo>
                    <a:lnTo>
                      <a:pt x="206" y="243"/>
                    </a:lnTo>
                    <a:lnTo>
                      <a:pt x="201" y="251"/>
                    </a:lnTo>
                    <a:lnTo>
                      <a:pt x="196" y="259"/>
                    </a:lnTo>
                    <a:lnTo>
                      <a:pt x="196" y="262"/>
                    </a:lnTo>
                    <a:lnTo>
                      <a:pt x="194" y="270"/>
                    </a:lnTo>
                    <a:lnTo>
                      <a:pt x="193" y="270"/>
                    </a:lnTo>
                    <a:lnTo>
                      <a:pt x="190" y="297"/>
                    </a:lnTo>
                    <a:lnTo>
                      <a:pt x="186" y="322"/>
                    </a:lnTo>
                    <a:lnTo>
                      <a:pt x="186" y="323"/>
                    </a:lnTo>
                    <a:lnTo>
                      <a:pt x="186" y="354"/>
                    </a:lnTo>
                    <a:lnTo>
                      <a:pt x="185" y="385"/>
                    </a:lnTo>
                    <a:lnTo>
                      <a:pt x="185" y="386"/>
                    </a:lnTo>
                    <a:lnTo>
                      <a:pt x="190" y="429"/>
                    </a:lnTo>
                    <a:lnTo>
                      <a:pt x="195" y="475"/>
                    </a:lnTo>
                    <a:lnTo>
                      <a:pt x="204" y="473"/>
                    </a:lnTo>
                    <a:lnTo>
                      <a:pt x="195" y="474"/>
                    </a:lnTo>
                    <a:lnTo>
                      <a:pt x="197" y="481"/>
                    </a:lnTo>
                    <a:lnTo>
                      <a:pt x="197" y="484"/>
                    </a:lnTo>
                    <a:lnTo>
                      <a:pt x="200" y="493"/>
                    </a:lnTo>
                    <a:lnTo>
                      <a:pt x="203" y="501"/>
                    </a:lnTo>
                    <a:lnTo>
                      <a:pt x="206" y="508"/>
                    </a:lnTo>
                    <a:lnTo>
                      <a:pt x="208" y="514"/>
                    </a:lnTo>
                    <a:lnTo>
                      <a:pt x="211" y="519"/>
                    </a:lnTo>
                    <a:lnTo>
                      <a:pt x="213" y="523"/>
                    </a:lnTo>
                    <a:lnTo>
                      <a:pt x="215" y="526"/>
                    </a:lnTo>
                    <a:lnTo>
                      <a:pt x="216" y="526"/>
                    </a:lnTo>
                    <a:lnTo>
                      <a:pt x="223" y="521"/>
                    </a:lnTo>
                    <a:lnTo>
                      <a:pt x="215" y="524"/>
                    </a:lnTo>
                    <a:lnTo>
                      <a:pt x="232" y="583"/>
                    </a:lnTo>
                    <a:lnTo>
                      <a:pt x="250" y="641"/>
                    </a:lnTo>
                    <a:lnTo>
                      <a:pt x="255" y="659"/>
                    </a:lnTo>
                    <a:lnTo>
                      <a:pt x="261" y="675"/>
                    </a:lnTo>
                    <a:lnTo>
                      <a:pt x="261" y="676"/>
                    </a:lnTo>
                    <a:lnTo>
                      <a:pt x="260" y="676"/>
                    </a:lnTo>
                    <a:lnTo>
                      <a:pt x="269" y="673"/>
                    </a:lnTo>
                    <a:lnTo>
                      <a:pt x="269" y="664"/>
                    </a:lnTo>
                    <a:lnTo>
                      <a:pt x="265" y="664"/>
                    </a:lnTo>
                    <a:lnTo>
                      <a:pt x="262" y="666"/>
                    </a:lnTo>
                    <a:lnTo>
                      <a:pt x="260" y="669"/>
                    </a:lnTo>
                    <a:lnTo>
                      <a:pt x="260" y="673"/>
                    </a:lnTo>
                    <a:lnTo>
                      <a:pt x="272" y="664"/>
                    </a:lnTo>
                    <a:lnTo>
                      <a:pt x="270" y="664"/>
                    </a:lnTo>
                    <a:lnTo>
                      <a:pt x="268" y="663"/>
                    </a:lnTo>
                    <a:lnTo>
                      <a:pt x="266" y="662"/>
                    </a:lnTo>
                    <a:lnTo>
                      <a:pt x="262" y="670"/>
                    </a:lnTo>
                    <a:lnTo>
                      <a:pt x="267" y="663"/>
                    </a:lnTo>
                    <a:lnTo>
                      <a:pt x="252" y="651"/>
                    </a:lnTo>
                    <a:lnTo>
                      <a:pt x="235" y="637"/>
                    </a:lnTo>
                    <a:lnTo>
                      <a:pt x="232" y="636"/>
                    </a:lnTo>
                    <a:lnTo>
                      <a:pt x="229" y="635"/>
                    </a:lnTo>
                    <a:lnTo>
                      <a:pt x="226" y="636"/>
                    </a:lnTo>
                    <a:lnTo>
                      <a:pt x="223" y="638"/>
                    </a:lnTo>
                    <a:lnTo>
                      <a:pt x="221" y="641"/>
                    </a:lnTo>
                    <a:lnTo>
                      <a:pt x="221" y="642"/>
                    </a:lnTo>
                    <a:lnTo>
                      <a:pt x="219" y="647"/>
                    </a:lnTo>
                    <a:lnTo>
                      <a:pt x="219" y="650"/>
                    </a:lnTo>
                    <a:lnTo>
                      <a:pt x="219" y="658"/>
                    </a:lnTo>
                    <a:lnTo>
                      <a:pt x="221" y="675"/>
                    </a:lnTo>
                    <a:lnTo>
                      <a:pt x="221" y="678"/>
                    </a:lnTo>
                    <a:lnTo>
                      <a:pt x="225" y="695"/>
                    </a:lnTo>
                    <a:lnTo>
                      <a:pt x="228" y="702"/>
                    </a:lnTo>
                    <a:lnTo>
                      <a:pt x="232" y="709"/>
                    </a:lnTo>
                    <a:lnTo>
                      <a:pt x="233" y="713"/>
                    </a:lnTo>
                    <a:lnTo>
                      <a:pt x="236" y="718"/>
                    </a:lnTo>
                    <a:lnTo>
                      <a:pt x="238" y="724"/>
                    </a:lnTo>
                    <a:lnTo>
                      <a:pt x="240" y="727"/>
                    </a:lnTo>
                    <a:lnTo>
                      <a:pt x="244" y="732"/>
                    </a:lnTo>
                    <a:lnTo>
                      <a:pt x="246" y="734"/>
                    </a:lnTo>
                    <a:lnTo>
                      <a:pt x="250" y="737"/>
                    </a:lnTo>
                    <a:lnTo>
                      <a:pt x="252" y="740"/>
                    </a:lnTo>
                    <a:lnTo>
                      <a:pt x="258" y="733"/>
                    </a:lnTo>
                    <a:lnTo>
                      <a:pt x="250" y="737"/>
                    </a:lnTo>
                    <a:lnTo>
                      <a:pt x="249" y="733"/>
                    </a:lnTo>
                    <a:lnTo>
                      <a:pt x="250" y="734"/>
                    </a:lnTo>
                    <a:lnTo>
                      <a:pt x="259" y="734"/>
                    </a:lnTo>
                    <a:lnTo>
                      <a:pt x="252" y="728"/>
                    </a:lnTo>
                    <a:lnTo>
                      <a:pt x="250" y="731"/>
                    </a:lnTo>
                    <a:lnTo>
                      <a:pt x="255" y="726"/>
                    </a:lnTo>
                    <a:lnTo>
                      <a:pt x="253" y="728"/>
                    </a:lnTo>
                    <a:lnTo>
                      <a:pt x="252" y="729"/>
                    </a:lnTo>
                    <a:lnTo>
                      <a:pt x="249" y="729"/>
                    </a:lnTo>
                    <a:lnTo>
                      <a:pt x="256" y="735"/>
                    </a:lnTo>
                    <a:lnTo>
                      <a:pt x="256" y="726"/>
                    </a:lnTo>
                    <a:lnTo>
                      <a:pt x="252" y="727"/>
                    </a:lnTo>
                    <a:lnTo>
                      <a:pt x="259" y="727"/>
                    </a:lnTo>
                    <a:lnTo>
                      <a:pt x="255" y="726"/>
                    </a:lnTo>
                    <a:lnTo>
                      <a:pt x="250" y="725"/>
                    </a:lnTo>
                    <a:lnTo>
                      <a:pt x="246" y="724"/>
                    </a:lnTo>
                    <a:lnTo>
                      <a:pt x="236" y="720"/>
                    </a:lnTo>
                    <a:lnTo>
                      <a:pt x="226" y="716"/>
                    </a:lnTo>
                    <a:lnTo>
                      <a:pt x="216" y="712"/>
                    </a:lnTo>
                    <a:lnTo>
                      <a:pt x="205" y="709"/>
                    </a:lnTo>
                    <a:lnTo>
                      <a:pt x="202" y="717"/>
                    </a:lnTo>
                    <a:lnTo>
                      <a:pt x="209" y="711"/>
                    </a:lnTo>
                    <a:lnTo>
                      <a:pt x="202" y="705"/>
                    </a:lnTo>
                    <a:lnTo>
                      <a:pt x="196" y="699"/>
                    </a:lnTo>
                    <a:lnTo>
                      <a:pt x="191" y="694"/>
                    </a:lnTo>
                    <a:lnTo>
                      <a:pt x="184" y="700"/>
                    </a:lnTo>
                    <a:lnTo>
                      <a:pt x="193" y="697"/>
                    </a:lnTo>
                    <a:lnTo>
                      <a:pt x="187" y="689"/>
                    </a:lnTo>
                    <a:lnTo>
                      <a:pt x="185" y="687"/>
                    </a:lnTo>
                    <a:lnTo>
                      <a:pt x="182" y="685"/>
                    </a:lnTo>
                    <a:lnTo>
                      <a:pt x="179" y="684"/>
                    </a:lnTo>
                    <a:lnTo>
                      <a:pt x="176" y="685"/>
                    </a:lnTo>
                    <a:lnTo>
                      <a:pt x="173" y="687"/>
                    </a:lnTo>
                    <a:lnTo>
                      <a:pt x="171" y="690"/>
                    </a:lnTo>
                    <a:lnTo>
                      <a:pt x="170" y="692"/>
                    </a:lnTo>
                    <a:lnTo>
                      <a:pt x="169" y="704"/>
                    </a:lnTo>
                    <a:lnTo>
                      <a:pt x="169" y="716"/>
                    </a:lnTo>
                    <a:lnTo>
                      <a:pt x="171" y="729"/>
                    </a:lnTo>
                    <a:lnTo>
                      <a:pt x="173" y="741"/>
                    </a:lnTo>
                    <a:lnTo>
                      <a:pt x="173" y="745"/>
                    </a:lnTo>
                    <a:lnTo>
                      <a:pt x="177" y="757"/>
                    </a:lnTo>
                    <a:lnTo>
                      <a:pt x="181" y="769"/>
                    </a:lnTo>
                    <a:lnTo>
                      <a:pt x="185" y="780"/>
                    </a:lnTo>
                    <a:lnTo>
                      <a:pt x="192" y="791"/>
                    </a:lnTo>
                    <a:lnTo>
                      <a:pt x="192" y="792"/>
                    </a:lnTo>
                    <a:lnTo>
                      <a:pt x="193" y="794"/>
                    </a:lnTo>
                    <a:lnTo>
                      <a:pt x="200" y="787"/>
                    </a:lnTo>
                    <a:lnTo>
                      <a:pt x="196" y="779"/>
                    </a:lnTo>
                    <a:lnTo>
                      <a:pt x="193" y="781"/>
                    </a:lnTo>
                    <a:lnTo>
                      <a:pt x="191" y="784"/>
                    </a:lnTo>
                    <a:lnTo>
                      <a:pt x="191" y="787"/>
                    </a:lnTo>
                    <a:lnTo>
                      <a:pt x="191" y="791"/>
                    </a:lnTo>
                    <a:lnTo>
                      <a:pt x="200" y="778"/>
                    </a:lnTo>
                    <a:lnTo>
                      <a:pt x="199" y="778"/>
                    </a:lnTo>
                    <a:lnTo>
                      <a:pt x="199" y="787"/>
                    </a:lnTo>
                    <a:lnTo>
                      <a:pt x="202" y="779"/>
                    </a:lnTo>
                    <a:lnTo>
                      <a:pt x="199" y="777"/>
                    </a:lnTo>
                    <a:lnTo>
                      <a:pt x="195" y="774"/>
                    </a:lnTo>
                    <a:lnTo>
                      <a:pt x="191" y="772"/>
                    </a:lnTo>
                    <a:lnTo>
                      <a:pt x="187" y="780"/>
                    </a:lnTo>
                    <a:lnTo>
                      <a:pt x="193" y="773"/>
                    </a:lnTo>
                    <a:lnTo>
                      <a:pt x="190" y="771"/>
                    </a:lnTo>
                    <a:lnTo>
                      <a:pt x="188" y="769"/>
                    </a:lnTo>
                    <a:lnTo>
                      <a:pt x="186" y="767"/>
                    </a:lnTo>
                    <a:lnTo>
                      <a:pt x="183" y="765"/>
                    </a:lnTo>
                    <a:lnTo>
                      <a:pt x="181" y="765"/>
                    </a:lnTo>
                    <a:lnTo>
                      <a:pt x="179" y="764"/>
                    </a:lnTo>
                    <a:lnTo>
                      <a:pt x="175" y="764"/>
                    </a:lnTo>
                    <a:lnTo>
                      <a:pt x="173" y="772"/>
                    </a:lnTo>
                    <a:lnTo>
                      <a:pt x="178" y="765"/>
                    </a:lnTo>
                    <a:lnTo>
                      <a:pt x="170" y="760"/>
                    </a:lnTo>
                    <a:lnTo>
                      <a:pt x="167" y="758"/>
                    </a:lnTo>
                    <a:lnTo>
                      <a:pt x="158" y="754"/>
                    </a:lnTo>
                    <a:lnTo>
                      <a:pt x="138" y="749"/>
                    </a:lnTo>
                    <a:lnTo>
                      <a:pt x="128" y="746"/>
                    </a:lnTo>
                    <a:lnTo>
                      <a:pt x="118" y="743"/>
                    </a:lnTo>
                    <a:lnTo>
                      <a:pt x="109" y="738"/>
                    </a:lnTo>
                    <a:lnTo>
                      <a:pt x="105" y="746"/>
                    </a:lnTo>
                    <a:lnTo>
                      <a:pt x="112" y="740"/>
                    </a:lnTo>
                    <a:lnTo>
                      <a:pt x="102" y="733"/>
                    </a:lnTo>
                    <a:lnTo>
                      <a:pt x="96" y="740"/>
                    </a:lnTo>
                    <a:lnTo>
                      <a:pt x="103" y="734"/>
                    </a:lnTo>
                    <a:lnTo>
                      <a:pt x="95" y="725"/>
                    </a:lnTo>
                    <a:lnTo>
                      <a:pt x="89" y="731"/>
                    </a:lnTo>
                    <a:lnTo>
                      <a:pt x="97" y="728"/>
                    </a:lnTo>
                    <a:lnTo>
                      <a:pt x="91" y="716"/>
                    </a:lnTo>
                    <a:lnTo>
                      <a:pt x="86" y="704"/>
                    </a:lnTo>
                    <a:lnTo>
                      <a:pt x="82" y="693"/>
                    </a:lnTo>
                    <a:lnTo>
                      <a:pt x="81" y="693"/>
                    </a:lnTo>
                    <a:lnTo>
                      <a:pt x="80" y="690"/>
                    </a:lnTo>
                    <a:lnTo>
                      <a:pt x="77" y="689"/>
                    </a:lnTo>
                    <a:lnTo>
                      <a:pt x="74" y="687"/>
                    </a:lnTo>
                    <a:lnTo>
                      <a:pt x="72" y="687"/>
                    </a:lnTo>
                    <a:lnTo>
                      <a:pt x="68" y="695"/>
                    </a:lnTo>
                    <a:lnTo>
                      <a:pt x="73" y="688"/>
                    </a:lnTo>
                    <a:lnTo>
                      <a:pt x="64" y="682"/>
                    </a:lnTo>
                    <a:lnTo>
                      <a:pt x="59" y="689"/>
                    </a:lnTo>
                    <a:lnTo>
                      <a:pt x="65" y="682"/>
                    </a:lnTo>
                    <a:lnTo>
                      <a:pt x="60" y="678"/>
                    </a:lnTo>
                    <a:lnTo>
                      <a:pt x="53" y="673"/>
                    </a:lnTo>
                    <a:lnTo>
                      <a:pt x="50" y="671"/>
                    </a:lnTo>
                    <a:lnTo>
                      <a:pt x="43" y="667"/>
                    </a:lnTo>
                    <a:lnTo>
                      <a:pt x="36" y="665"/>
                    </a:lnTo>
                    <a:lnTo>
                      <a:pt x="33" y="673"/>
                    </a:lnTo>
                    <a:lnTo>
                      <a:pt x="40" y="667"/>
                    </a:lnTo>
                    <a:lnTo>
                      <a:pt x="35" y="660"/>
                    </a:lnTo>
                    <a:lnTo>
                      <a:pt x="28" y="666"/>
                    </a:lnTo>
                    <a:lnTo>
                      <a:pt x="37" y="663"/>
                    </a:lnTo>
                    <a:lnTo>
                      <a:pt x="33" y="656"/>
                    </a:lnTo>
                    <a:lnTo>
                      <a:pt x="30" y="648"/>
                    </a:lnTo>
                    <a:lnTo>
                      <a:pt x="27" y="640"/>
                    </a:lnTo>
                    <a:lnTo>
                      <a:pt x="18" y="643"/>
                    </a:lnTo>
                    <a:lnTo>
                      <a:pt x="27" y="641"/>
                    </a:lnTo>
                    <a:lnTo>
                      <a:pt x="23" y="621"/>
                    </a:lnTo>
                    <a:lnTo>
                      <a:pt x="14" y="625"/>
                    </a:lnTo>
                    <a:lnTo>
                      <a:pt x="23" y="625"/>
                    </a:lnTo>
                    <a:lnTo>
                      <a:pt x="21" y="607"/>
                    </a:lnTo>
                    <a:lnTo>
                      <a:pt x="19" y="589"/>
                    </a:lnTo>
                    <a:lnTo>
                      <a:pt x="18" y="569"/>
                    </a:lnTo>
                    <a:lnTo>
                      <a:pt x="18" y="561"/>
                    </a:lnTo>
                    <a:lnTo>
                      <a:pt x="19" y="553"/>
                    </a:lnTo>
                    <a:lnTo>
                      <a:pt x="10" y="553"/>
                    </a:lnTo>
                    <a:lnTo>
                      <a:pt x="19" y="557"/>
                    </a:lnTo>
                    <a:lnTo>
                      <a:pt x="24" y="542"/>
                    </a:lnTo>
                    <a:lnTo>
                      <a:pt x="31" y="527"/>
                    </a:lnTo>
                    <a:lnTo>
                      <a:pt x="39" y="512"/>
                    </a:lnTo>
                    <a:lnTo>
                      <a:pt x="48" y="498"/>
                    </a:lnTo>
                    <a:lnTo>
                      <a:pt x="56" y="483"/>
                    </a:lnTo>
                    <a:lnTo>
                      <a:pt x="63" y="469"/>
                    </a:lnTo>
                    <a:lnTo>
                      <a:pt x="63" y="465"/>
                    </a:lnTo>
                    <a:lnTo>
                      <a:pt x="67" y="452"/>
                    </a:lnTo>
                    <a:lnTo>
                      <a:pt x="67" y="451"/>
                    </a:lnTo>
                    <a:lnTo>
                      <a:pt x="71" y="421"/>
                    </a:lnTo>
                    <a:lnTo>
                      <a:pt x="74" y="391"/>
                    </a:lnTo>
                    <a:lnTo>
                      <a:pt x="79" y="362"/>
                    </a:lnTo>
                    <a:lnTo>
                      <a:pt x="70" y="362"/>
                    </a:lnTo>
                    <a:lnTo>
                      <a:pt x="78" y="366"/>
                    </a:lnTo>
                    <a:lnTo>
                      <a:pt x="85" y="338"/>
                    </a:lnTo>
                    <a:lnTo>
                      <a:pt x="85" y="335"/>
                    </a:lnTo>
                    <a:lnTo>
                      <a:pt x="85" y="311"/>
                    </a:lnTo>
                    <a:lnTo>
                      <a:pt x="85" y="287"/>
                    </a:lnTo>
                    <a:lnTo>
                      <a:pt x="86" y="239"/>
                    </a:lnTo>
                    <a:lnTo>
                      <a:pt x="86" y="228"/>
                    </a:lnTo>
                    <a:lnTo>
                      <a:pt x="87" y="216"/>
                    </a:lnTo>
                    <a:lnTo>
                      <a:pt x="88" y="204"/>
                    </a:lnTo>
                    <a:lnTo>
                      <a:pt x="79" y="204"/>
                    </a:lnTo>
                    <a:lnTo>
                      <a:pt x="87" y="207"/>
                    </a:lnTo>
                    <a:lnTo>
                      <a:pt x="90" y="196"/>
                    </a:lnTo>
                    <a:lnTo>
                      <a:pt x="81" y="193"/>
                    </a:lnTo>
                    <a:lnTo>
                      <a:pt x="90" y="197"/>
                    </a:lnTo>
                    <a:lnTo>
                      <a:pt x="98" y="177"/>
                    </a:lnTo>
                    <a:lnTo>
                      <a:pt x="107" y="159"/>
                    </a:lnTo>
                    <a:lnTo>
                      <a:pt x="127" y="125"/>
                    </a:lnTo>
                    <a:lnTo>
                      <a:pt x="145" y="96"/>
                    </a:lnTo>
                    <a:lnTo>
                      <a:pt x="136" y="92"/>
                    </a:lnTo>
                    <a:lnTo>
                      <a:pt x="143" y="99"/>
                    </a:lnTo>
                    <a:lnTo>
                      <a:pt x="161" y="72"/>
                    </a:lnTo>
                    <a:lnTo>
                      <a:pt x="171" y="60"/>
                    </a:lnTo>
                    <a:lnTo>
                      <a:pt x="182" y="49"/>
                    </a:lnTo>
                    <a:lnTo>
                      <a:pt x="193" y="40"/>
                    </a:lnTo>
                    <a:lnTo>
                      <a:pt x="186" y="33"/>
                    </a:lnTo>
                    <a:lnTo>
                      <a:pt x="190" y="42"/>
                    </a:lnTo>
                    <a:lnTo>
                      <a:pt x="203" y="33"/>
                    </a:lnTo>
                    <a:lnTo>
                      <a:pt x="204" y="32"/>
                    </a:lnTo>
                    <a:lnTo>
                      <a:pt x="211" y="28"/>
                    </a:lnTo>
                    <a:lnTo>
                      <a:pt x="205" y="22"/>
                    </a:lnTo>
                    <a:lnTo>
                      <a:pt x="208" y="30"/>
                    </a:lnTo>
                    <a:lnTo>
                      <a:pt x="214" y="28"/>
                    </a:lnTo>
                    <a:lnTo>
                      <a:pt x="221" y="26"/>
                    </a:lnTo>
                    <a:lnTo>
                      <a:pt x="228" y="23"/>
                    </a:lnTo>
                    <a:lnTo>
                      <a:pt x="224" y="15"/>
                    </a:lnTo>
                    <a:lnTo>
                      <a:pt x="225" y="24"/>
                    </a:lnTo>
                    <a:lnTo>
                      <a:pt x="228" y="24"/>
                    </a:lnTo>
                    <a:lnTo>
                      <a:pt x="234" y="23"/>
                    </a:lnTo>
                    <a:lnTo>
                      <a:pt x="246" y="21"/>
                    </a:lnTo>
                    <a:lnTo>
                      <a:pt x="261" y="18"/>
                    </a:lnTo>
                    <a:lnTo>
                      <a:pt x="277" y="18"/>
                    </a:lnTo>
                    <a:lnTo>
                      <a:pt x="293" y="19"/>
                    </a:lnTo>
                    <a:lnTo>
                      <a:pt x="293" y="10"/>
                    </a:lnTo>
                    <a:lnTo>
                      <a:pt x="289" y="18"/>
                    </a:lnTo>
                    <a:lnTo>
                      <a:pt x="297" y="20"/>
                    </a:lnTo>
                    <a:lnTo>
                      <a:pt x="304" y="23"/>
                    </a:lnTo>
                    <a:lnTo>
                      <a:pt x="310" y="27"/>
                    </a:lnTo>
                    <a:lnTo>
                      <a:pt x="314" y="18"/>
                    </a:lnTo>
                    <a:lnTo>
                      <a:pt x="307" y="25"/>
                    </a:lnTo>
                    <a:lnTo>
                      <a:pt x="313" y="30"/>
                    </a:lnTo>
                    <a:lnTo>
                      <a:pt x="318" y="37"/>
                    </a:lnTo>
                    <a:lnTo>
                      <a:pt x="324" y="30"/>
                    </a:lnTo>
                    <a:lnTo>
                      <a:pt x="316" y="34"/>
                    </a:lnTo>
                    <a:lnTo>
                      <a:pt x="320" y="41"/>
                    </a:lnTo>
                    <a:lnTo>
                      <a:pt x="328" y="38"/>
                    </a:lnTo>
                    <a:lnTo>
                      <a:pt x="319" y="39"/>
                    </a:lnTo>
                    <a:lnTo>
                      <a:pt x="321" y="62"/>
                    </a:lnTo>
                    <a:lnTo>
                      <a:pt x="322" y="87"/>
                    </a:lnTo>
                    <a:lnTo>
                      <a:pt x="323" y="111"/>
                    </a:lnTo>
                    <a:lnTo>
                      <a:pt x="325" y="137"/>
                    </a:lnTo>
                    <a:lnTo>
                      <a:pt x="334" y="136"/>
                    </a:lnTo>
                    <a:lnTo>
                      <a:pt x="337" y="128"/>
                    </a:lnTo>
                    <a:lnTo>
                      <a:pt x="334" y="127"/>
                    </a:lnTo>
                    <a:lnTo>
                      <a:pt x="331" y="128"/>
                    </a:lnTo>
                    <a:lnTo>
                      <a:pt x="328" y="130"/>
                    </a:lnTo>
                    <a:lnTo>
                      <a:pt x="326" y="133"/>
                    </a:lnTo>
                    <a:lnTo>
                      <a:pt x="325" y="136"/>
                    </a:lnTo>
                    <a:lnTo>
                      <a:pt x="339" y="129"/>
                    </a:lnTo>
                    <a:lnTo>
                      <a:pt x="327" y="122"/>
                    </a:lnTo>
                    <a:lnTo>
                      <a:pt x="318" y="137"/>
                    </a:lnTo>
                    <a:lnTo>
                      <a:pt x="330" y="144"/>
                    </a:lnTo>
                    <a:lnTo>
                      <a:pt x="331" y="144"/>
                    </a:lnTo>
                    <a:lnTo>
                      <a:pt x="334" y="145"/>
                    </a:lnTo>
                    <a:lnTo>
                      <a:pt x="337" y="144"/>
                    </a:lnTo>
                    <a:lnTo>
                      <a:pt x="340" y="142"/>
                    </a:lnTo>
                    <a:lnTo>
                      <a:pt x="342" y="139"/>
                    </a:lnTo>
                    <a:lnTo>
                      <a:pt x="343" y="136"/>
                    </a:lnTo>
                    <a:lnTo>
                      <a:pt x="343" y="135"/>
                    </a:lnTo>
                    <a:lnTo>
                      <a:pt x="341" y="111"/>
                    </a:lnTo>
                    <a:lnTo>
                      <a:pt x="340" y="87"/>
                    </a:lnTo>
                    <a:lnTo>
                      <a:pt x="339" y="62"/>
                    </a:lnTo>
                    <a:lnTo>
                      <a:pt x="337" y="37"/>
                    </a:lnTo>
                    <a:lnTo>
                      <a:pt x="337" y="35"/>
                    </a:lnTo>
                    <a:lnTo>
                      <a:pt x="333" y="27"/>
                    </a:lnTo>
                    <a:lnTo>
                      <a:pt x="331" y="24"/>
                    </a:lnTo>
                    <a:lnTo>
                      <a:pt x="326" y="17"/>
                    </a:lnTo>
                    <a:lnTo>
                      <a:pt x="320" y="12"/>
                    </a:lnTo>
                    <a:lnTo>
                      <a:pt x="317" y="10"/>
                    </a:lnTo>
                    <a:lnTo>
                      <a:pt x="311" y="6"/>
                    </a:lnTo>
                    <a:lnTo>
                      <a:pt x="304" y="3"/>
                    </a:lnTo>
                    <a:lnTo>
                      <a:pt x="296" y="1"/>
                    </a:lnTo>
                    <a:lnTo>
                      <a:pt x="293" y="1"/>
                    </a:lnTo>
                    <a:lnTo>
                      <a:pt x="277" y="0"/>
                    </a:lnTo>
                    <a:lnTo>
                      <a:pt x="261" y="0"/>
                    </a:lnTo>
                    <a:lnTo>
                      <a:pt x="246" y="3"/>
                    </a:lnTo>
                    <a:lnTo>
                      <a:pt x="234" y="5"/>
                    </a:lnTo>
                    <a:lnTo>
                      <a:pt x="228" y="6"/>
                    </a:lnTo>
                    <a:lnTo>
                      <a:pt x="224" y="6"/>
                    </a:lnTo>
                    <a:lnTo>
                      <a:pt x="221" y="7"/>
                    </a:lnTo>
                    <a:lnTo>
                      <a:pt x="214" y="9"/>
                    </a:lnTo>
                    <a:lnTo>
                      <a:pt x="207" y="11"/>
                    </a:lnTo>
                    <a:lnTo>
                      <a:pt x="201" y="13"/>
                    </a:lnTo>
                    <a:lnTo>
                      <a:pt x="198" y="15"/>
                    </a:lnTo>
                    <a:lnTo>
                      <a:pt x="194" y="18"/>
                    </a:lnTo>
                    <a:lnTo>
                      <a:pt x="199" y="25"/>
                    </a:lnTo>
                    <a:lnTo>
                      <a:pt x="195" y="17"/>
                    </a:lnTo>
                    <a:lnTo>
                      <a:pt x="183" y="25"/>
                    </a:lnTo>
                    <a:lnTo>
                      <a:pt x="180" y="27"/>
                    </a:lnTo>
                    <a:lnTo>
                      <a:pt x="169" y="36"/>
                    </a:lnTo>
                    <a:lnTo>
                      <a:pt x="158" y="47"/>
                    </a:lnTo>
                    <a:lnTo>
                      <a:pt x="148" y="59"/>
                    </a:lnTo>
                    <a:lnTo>
                      <a:pt x="130" y="86"/>
                    </a:lnTo>
                    <a:lnTo>
                      <a:pt x="128" y="89"/>
                    </a:lnTo>
                    <a:lnTo>
                      <a:pt x="112" y="116"/>
                    </a:lnTo>
                    <a:lnTo>
                      <a:pt x="90" y="152"/>
                    </a:lnTo>
                    <a:lnTo>
                      <a:pt x="81" y="170"/>
                    </a:lnTo>
                    <a:lnTo>
                      <a:pt x="73" y="190"/>
                    </a:lnTo>
                    <a:lnTo>
                      <a:pt x="70" y="200"/>
                    </a:lnTo>
                    <a:lnTo>
                      <a:pt x="70" y="204"/>
                    </a:lnTo>
                    <a:lnTo>
                      <a:pt x="69" y="216"/>
                    </a:lnTo>
                    <a:lnTo>
                      <a:pt x="68" y="228"/>
                    </a:lnTo>
                    <a:lnTo>
                      <a:pt x="68" y="239"/>
                    </a:lnTo>
                    <a:lnTo>
                      <a:pt x="67" y="287"/>
                    </a:lnTo>
                    <a:lnTo>
                      <a:pt x="67" y="311"/>
                    </a:lnTo>
                    <a:lnTo>
                      <a:pt x="67" y="336"/>
                    </a:lnTo>
                    <a:lnTo>
                      <a:pt x="76" y="335"/>
                    </a:lnTo>
                    <a:lnTo>
                      <a:pt x="68" y="333"/>
                    </a:lnTo>
                    <a:lnTo>
                      <a:pt x="61" y="359"/>
                    </a:lnTo>
                    <a:lnTo>
                      <a:pt x="61" y="362"/>
                    </a:lnTo>
                    <a:lnTo>
                      <a:pt x="56" y="391"/>
                    </a:lnTo>
                    <a:lnTo>
                      <a:pt x="53" y="421"/>
                    </a:lnTo>
                    <a:lnTo>
                      <a:pt x="49" y="449"/>
                    </a:lnTo>
                    <a:lnTo>
                      <a:pt x="58" y="450"/>
                    </a:lnTo>
                    <a:lnTo>
                      <a:pt x="50" y="449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46" y="462"/>
                    </a:lnTo>
                    <a:lnTo>
                      <a:pt x="39" y="476"/>
                    </a:lnTo>
                    <a:lnTo>
                      <a:pt x="31" y="491"/>
                    </a:lnTo>
                    <a:lnTo>
                      <a:pt x="22" y="505"/>
                    </a:lnTo>
                    <a:lnTo>
                      <a:pt x="14" y="520"/>
                    </a:lnTo>
                    <a:lnTo>
                      <a:pt x="7" y="535"/>
                    </a:lnTo>
                    <a:lnTo>
                      <a:pt x="2" y="550"/>
                    </a:lnTo>
                    <a:lnTo>
                      <a:pt x="1" y="553"/>
                    </a:lnTo>
                    <a:lnTo>
                      <a:pt x="0" y="561"/>
                    </a:lnTo>
                    <a:lnTo>
                      <a:pt x="0" y="570"/>
                    </a:lnTo>
                    <a:lnTo>
                      <a:pt x="1" y="589"/>
                    </a:lnTo>
                    <a:lnTo>
                      <a:pt x="3" y="607"/>
                    </a:lnTo>
                    <a:lnTo>
                      <a:pt x="5" y="625"/>
                    </a:lnTo>
                    <a:lnTo>
                      <a:pt x="6" y="628"/>
                    </a:lnTo>
                    <a:lnTo>
                      <a:pt x="10" y="645"/>
                    </a:lnTo>
                    <a:lnTo>
                      <a:pt x="10" y="647"/>
                    </a:lnTo>
                    <a:lnTo>
                      <a:pt x="13" y="655"/>
                    </a:lnTo>
                    <a:lnTo>
                      <a:pt x="16" y="663"/>
                    </a:lnTo>
                    <a:lnTo>
                      <a:pt x="20" y="670"/>
                    </a:lnTo>
                    <a:lnTo>
                      <a:pt x="22" y="673"/>
                    </a:lnTo>
                    <a:lnTo>
                      <a:pt x="27" y="679"/>
                    </a:lnTo>
                    <a:lnTo>
                      <a:pt x="30" y="681"/>
                    </a:lnTo>
                    <a:lnTo>
                      <a:pt x="30" y="682"/>
                    </a:lnTo>
                    <a:lnTo>
                      <a:pt x="36" y="684"/>
                    </a:lnTo>
                    <a:lnTo>
                      <a:pt x="43" y="688"/>
                    </a:lnTo>
                    <a:lnTo>
                      <a:pt x="47" y="680"/>
                    </a:lnTo>
                    <a:lnTo>
                      <a:pt x="40" y="686"/>
                    </a:lnTo>
                    <a:lnTo>
                      <a:pt x="47" y="691"/>
                    </a:lnTo>
                    <a:lnTo>
                      <a:pt x="53" y="696"/>
                    </a:lnTo>
                    <a:lnTo>
                      <a:pt x="54" y="697"/>
                    </a:lnTo>
                    <a:lnTo>
                      <a:pt x="63" y="703"/>
                    </a:lnTo>
                    <a:lnTo>
                      <a:pt x="64" y="703"/>
                    </a:lnTo>
                    <a:lnTo>
                      <a:pt x="67" y="704"/>
                    </a:lnTo>
                    <a:lnTo>
                      <a:pt x="71" y="696"/>
                    </a:lnTo>
                    <a:lnTo>
                      <a:pt x="64" y="702"/>
                    </a:lnTo>
                    <a:lnTo>
                      <a:pt x="67" y="703"/>
                    </a:lnTo>
                    <a:lnTo>
                      <a:pt x="73" y="696"/>
                    </a:lnTo>
                    <a:lnTo>
                      <a:pt x="65" y="699"/>
                    </a:lnTo>
                    <a:lnTo>
                      <a:pt x="69" y="711"/>
                    </a:lnTo>
                    <a:lnTo>
                      <a:pt x="74" y="723"/>
                    </a:lnTo>
                    <a:lnTo>
                      <a:pt x="80" y="735"/>
                    </a:lnTo>
                    <a:lnTo>
                      <a:pt x="82" y="738"/>
                    </a:lnTo>
                    <a:lnTo>
                      <a:pt x="90" y="747"/>
                    </a:lnTo>
                    <a:lnTo>
                      <a:pt x="91" y="747"/>
                    </a:lnTo>
                    <a:lnTo>
                      <a:pt x="99" y="753"/>
                    </a:lnTo>
                    <a:lnTo>
                      <a:pt x="102" y="755"/>
                    </a:lnTo>
                    <a:lnTo>
                      <a:pt x="111" y="760"/>
                    </a:lnTo>
                    <a:lnTo>
                      <a:pt x="121" y="763"/>
                    </a:lnTo>
                    <a:lnTo>
                      <a:pt x="131" y="766"/>
                    </a:lnTo>
                    <a:lnTo>
                      <a:pt x="151" y="771"/>
                    </a:lnTo>
                    <a:lnTo>
                      <a:pt x="160" y="775"/>
                    </a:lnTo>
                    <a:lnTo>
                      <a:pt x="164" y="767"/>
                    </a:lnTo>
                    <a:lnTo>
                      <a:pt x="157" y="773"/>
                    </a:lnTo>
                    <a:lnTo>
                      <a:pt x="168" y="779"/>
                    </a:lnTo>
                    <a:lnTo>
                      <a:pt x="170" y="780"/>
                    </a:lnTo>
                    <a:lnTo>
                      <a:pt x="171" y="781"/>
                    </a:lnTo>
                    <a:lnTo>
                      <a:pt x="172" y="781"/>
                    </a:lnTo>
                    <a:lnTo>
                      <a:pt x="174" y="782"/>
                    </a:lnTo>
                    <a:lnTo>
                      <a:pt x="176" y="782"/>
                    </a:lnTo>
                    <a:lnTo>
                      <a:pt x="180" y="774"/>
                    </a:lnTo>
                    <a:lnTo>
                      <a:pt x="173" y="780"/>
                    </a:lnTo>
                    <a:lnTo>
                      <a:pt x="175" y="782"/>
                    </a:lnTo>
                    <a:lnTo>
                      <a:pt x="177" y="784"/>
                    </a:lnTo>
                    <a:lnTo>
                      <a:pt x="182" y="787"/>
                    </a:lnTo>
                    <a:lnTo>
                      <a:pt x="183" y="788"/>
                    </a:lnTo>
                    <a:lnTo>
                      <a:pt x="188" y="791"/>
                    </a:lnTo>
                    <a:lnTo>
                      <a:pt x="192" y="794"/>
                    </a:lnTo>
                    <a:lnTo>
                      <a:pt x="195" y="796"/>
                    </a:lnTo>
                    <a:lnTo>
                      <a:pt x="199" y="796"/>
                    </a:lnTo>
                    <a:lnTo>
                      <a:pt x="200" y="796"/>
                    </a:lnTo>
                    <a:lnTo>
                      <a:pt x="203" y="795"/>
                    </a:lnTo>
                    <a:lnTo>
                      <a:pt x="206" y="793"/>
                    </a:lnTo>
                    <a:lnTo>
                      <a:pt x="208" y="791"/>
                    </a:lnTo>
                    <a:lnTo>
                      <a:pt x="209" y="787"/>
                    </a:lnTo>
                    <a:lnTo>
                      <a:pt x="208" y="784"/>
                    </a:lnTo>
                    <a:lnTo>
                      <a:pt x="206" y="781"/>
                    </a:lnTo>
                    <a:lnTo>
                      <a:pt x="199" y="786"/>
                    </a:lnTo>
                    <a:lnTo>
                      <a:pt x="207" y="781"/>
                    </a:lnTo>
                    <a:lnTo>
                      <a:pt x="202" y="773"/>
                    </a:lnTo>
                    <a:lnTo>
                      <a:pt x="198" y="762"/>
                    </a:lnTo>
                    <a:lnTo>
                      <a:pt x="194" y="750"/>
                    </a:lnTo>
                    <a:lnTo>
                      <a:pt x="190" y="738"/>
                    </a:lnTo>
                    <a:lnTo>
                      <a:pt x="182" y="741"/>
                    </a:lnTo>
                    <a:lnTo>
                      <a:pt x="191" y="741"/>
                    </a:lnTo>
                    <a:lnTo>
                      <a:pt x="189" y="729"/>
                    </a:lnTo>
                    <a:lnTo>
                      <a:pt x="187" y="716"/>
                    </a:lnTo>
                    <a:lnTo>
                      <a:pt x="187" y="704"/>
                    </a:lnTo>
                    <a:lnTo>
                      <a:pt x="188" y="695"/>
                    </a:lnTo>
                    <a:lnTo>
                      <a:pt x="173" y="699"/>
                    </a:lnTo>
                    <a:lnTo>
                      <a:pt x="176" y="701"/>
                    </a:lnTo>
                    <a:lnTo>
                      <a:pt x="179" y="702"/>
                    </a:lnTo>
                    <a:lnTo>
                      <a:pt x="182" y="701"/>
                    </a:lnTo>
                    <a:lnTo>
                      <a:pt x="185" y="699"/>
                    </a:lnTo>
                    <a:lnTo>
                      <a:pt x="187" y="696"/>
                    </a:lnTo>
                    <a:lnTo>
                      <a:pt x="188" y="693"/>
                    </a:lnTo>
                    <a:lnTo>
                      <a:pt x="179" y="693"/>
                    </a:lnTo>
                    <a:lnTo>
                      <a:pt x="171" y="698"/>
                    </a:lnTo>
                    <a:lnTo>
                      <a:pt x="176" y="704"/>
                    </a:lnTo>
                    <a:lnTo>
                      <a:pt x="178" y="707"/>
                    </a:lnTo>
                    <a:lnTo>
                      <a:pt x="183" y="712"/>
                    </a:lnTo>
                    <a:lnTo>
                      <a:pt x="189" y="718"/>
                    </a:lnTo>
                    <a:lnTo>
                      <a:pt x="196" y="723"/>
                    </a:lnTo>
                    <a:lnTo>
                      <a:pt x="199" y="725"/>
                    </a:lnTo>
                    <a:lnTo>
                      <a:pt x="200" y="726"/>
                    </a:lnTo>
                    <a:lnTo>
                      <a:pt x="209" y="729"/>
                    </a:lnTo>
                    <a:lnTo>
                      <a:pt x="219" y="733"/>
                    </a:lnTo>
                    <a:lnTo>
                      <a:pt x="229" y="737"/>
                    </a:lnTo>
                    <a:lnTo>
                      <a:pt x="241" y="741"/>
                    </a:lnTo>
                    <a:lnTo>
                      <a:pt x="243" y="732"/>
                    </a:lnTo>
                    <a:lnTo>
                      <a:pt x="240" y="741"/>
                    </a:lnTo>
                    <a:lnTo>
                      <a:pt x="243" y="742"/>
                    </a:lnTo>
                    <a:lnTo>
                      <a:pt x="248" y="743"/>
                    </a:lnTo>
                    <a:lnTo>
                      <a:pt x="252" y="744"/>
                    </a:lnTo>
                    <a:lnTo>
                      <a:pt x="256" y="744"/>
                    </a:lnTo>
                    <a:lnTo>
                      <a:pt x="259" y="743"/>
                    </a:lnTo>
                    <a:lnTo>
                      <a:pt x="262" y="742"/>
                    </a:lnTo>
                    <a:lnTo>
                      <a:pt x="265" y="742"/>
                    </a:lnTo>
                    <a:lnTo>
                      <a:pt x="258" y="735"/>
                    </a:lnTo>
                    <a:lnTo>
                      <a:pt x="263" y="743"/>
                    </a:lnTo>
                    <a:lnTo>
                      <a:pt x="262" y="743"/>
                    </a:lnTo>
                    <a:lnTo>
                      <a:pt x="265" y="741"/>
                    </a:lnTo>
                    <a:lnTo>
                      <a:pt x="267" y="738"/>
                    </a:lnTo>
                    <a:lnTo>
                      <a:pt x="268" y="734"/>
                    </a:lnTo>
                    <a:lnTo>
                      <a:pt x="267" y="733"/>
                    </a:lnTo>
                    <a:lnTo>
                      <a:pt x="267" y="730"/>
                    </a:lnTo>
                    <a:lnTo>
                      <a:pt x="265" y="727"/>
                    </a:lnTo>
                    <a:lnTo>
                      <a:pt x="263" y="724"/>
                    </a:lnTo>
                    <a:lnTo>
                      <a:pt x="259" y="721"/>
                    </a:lnTo>
                    <a:lnTo>
                      <a:pt x="257" y="719"/>
                    </a:lnTo>
                    <a:lnTo>
                      <a:pt x="253" y="714"/>
                    </a:lnTo>
                    <a:lnTo>
                      <a:pt x="247" y="720"/>
                    </a:lnTo>
                    <a:lnTo>
                      <a:pt x="255" y="717"/>
                    </a:lnTo>
                    <a:lnTo>
                      <a:pt x="253" y="711"/>
                    </a:lnTo>
                    <a:lnTo>
                      <a:pt x="250" y="706"/>
                    </a:lnTo>
                    <a:lnTo>
                      <a:pt x="247" y="699"/>
                    </a:lnTo>
                    <a:lnTo>
                      <a:pt x="239" y="704"/>
                    </a:lnTo>
                    <a:lnTo>
                      <a:pt x="247" y="700"/>
                    </a:lnTo>
                    <a:lnTo>
                      <a:pt x="245" y="695"/>
                    </a:lnTo>
                    <a:lnTo>
                      <a:pt x="242" y="688"/>
                    </a:lnTo>
                    <a:lnTo>
                      <a:pt x="238" y="671"/>
                    </a:lnTo>
                    <a:lnTo>
                      <a:pt x="230" y="675"/>
                    </a:lnTo>
                    <a:lnTo>
                      <a:pt x="239" y="675"/>
                    </a:lnTo>
                    <a:lnTo>
                      <a:pt x="237" y="658"/>
                    </a:lnTo>
                    <a:lnTo>
                      <a:pt x="237" y="650"/>
                    </a:lnTo>
                    <a:lnTo>
                      <a:pt x="228" y="650"/>
                    </a:lnTo>
                    <a:lnTo>
                      <a:pt x="236" y="654"/>
                    </a:lnTo>
                    <a:lnTo>
                      <a:pt x="238" y="647"/>
                    </a:lnTo>
                    <a:lnTo>
                      <a:pt x="226" y="652"/>
                    </a:lnTo>
                    <a:lnTo>
                      <a:pt x="229" y="653"/>
                    </a:lnTo>
                    <a:lnTo>
                      <a:pt x="232" y="652"/>
                    </a:lnTo>
                    <a:lnTo>
                      <a:pt x="235" y="650"/>
                    </a:lnTo>
                    <a:lnTo>
                      <a:pt x="237" y="647"/>
                    </a:lnTo>
                    <a:lnTo>
                      <a:pt x="229" y="644"/>
                    </a:lnTo>
                    <a:lnTo>
                      <a:pt x="224" y="651"/>
                    </a:lnTo>
                    <a:lnTo>
                      <a:pt x="239" y="664"/>
                    </a:lnTo>
                    <a:lnTo>
                      <a:pt x="257" y="677"/>
                    </a:lnTo>
                    <a:lnTo>
                      <a:pt x="258" y="678"/>
                    </a:lnTo>
                    <a:lnTo>
                      <a:pt x="261" y="680"/>
                    </a:lnTo>
                    <a:lnTo>
                      <a:pt x="263" y="681"/>
                    </a:lnTo>
                    <a:lnTo>
                      <a:pt x="265" y="681"/>
                    </a:lnTo>
                    <a:lnTo>
                      <a:pt x="269" y="682"/>
                    </a:lnTo>
                    <a:lnTo>
                      <a:pt x="272" y="681"/>
                    </a:lnTo>
                    <a:lnTo>
                      <a:pt x="275" y="679"/>
                    </a:lnTo>
                    <a:lnTo>
                      <a:pt x="277" y="676"/>
                    </a:lnTo>
                    <a:lnTo>
                      <a:pt x="278" y="673"/>
                    </a:lnTo>
                    <a:lnTo>
                      <a:pt x="277" y="669"/>
                    </a:lnTo>
                    <a:lnTo>
                      <a:pt x="277" y="668"/>
                    </a:lnTo>
                    <a:lnTo>
                      <a:pt x="269" y="672"/>
                    </a:lnTo>
                    <a:lnTo>
                      <a:pt x="278" y="669"/>
                    </a:lnTo>
                    <a:lnTo>
                      <a:pt x="272" y="652"/>
                    </a:lnTo>
                    <a:lnTo>
                      <a:pt x="267" y="636"/>
                    </a:lnTo>
                    <a:lnTo>
                      <a:pt x="249" y="576"/>
                    </a:lnTo>
                    <a:lnTo>
                      <a:pt x="232" y="519"/>
                    </a:lnTo>
                    <a:lnTo>
                      <a:pt x="231" y="518"/>
                    </a:lnTo>
                    <a:lnTo>
                      <a:pt x="231" y="516"/>
                    </a:lnTo>
                    <a:lnTo>
                      <a:pt x="228" y="513"/>
                    </a:lnTo>
                    <a:lnTo>
                      <a:pt x="222" y="519"/>
                    </a:lnTo>
                    <a:lnTo>
                      <a:pt x="230" y="516"/>
                    </a:lnTo>
                    <a:lnTo>
                      <a:pt x="228" y="512"/>
                    </a:lnTo>
                    <a:lnTo>
                      <a:pt x="225" y="507"/>
                    </a:lnTo>
                    <a:lnTo>
                      <a:pt x="223" y="502"/>
                    </a:lnTo>
                    <a:lnTo>
                      <a:pt x="220" y="494"/>
                    </a:lnTo>
                    <a:lnTo>
                      <a:pt x="217" y="486"/>
                    </a:lnTo>
                    <a:lnTo>
                      <a:pt x="214" y="477"/>
                    </a:lnTo>
                    <a:lnTo>
                      <a:pt x="206" y="481"/>
                    </a:lnTo>
                    <a:lnTo>
                      <a:pt x="215" y="481"/>
                    </a:lnTo>
                    <a:lnTo>
                      <a:pt x="213" y="472"/>
                    </a:lnTo>
                    <a:lnTo>
                      <a:pt x="208" y="429"/>
                    </a:lnTo>
                    <a:lnTo>
                      <a:pt x="203" y="384"/>
                    </a:lnTo>
                    <a:lnTo>
                      <a:pt x="194" y="385"/>
                    </a:lnTo>
                    <a:lnTo>
                      <a:pt x="203" y="385"/>
                    </a:lnTo>
                    <a:lnTo>
                      <a:pt x="204" y="354"/>
                    </a:lnTo>
                    <a:lnTo>
                      <a:pt x="204" y="323"/>
                    </a:lnTo>
                    <a:lnTo>
                      <a:pt x="195" y="323"/>
                    </a:lnTo>
                    <a:lnTo>
                      <a:pt x="204" y="324"/>
                    </a:lnTo>
                    <a:lnTo>
                      <a:pt x="208" y="297"/>
                    </a:lnTo>
                    <a:lnTo>
                      <a:pt x="211" y="272"/>
                    </a:lnTo>
                    <a:lnTo>
                      <a:pt x="202" y="271"/>
                    </a:lnTo>
                    <a:lnTo>
                      <a:pt x="211" y="273"/>
                    </a:lnTo>
                    <a:lnTo>
                      <a:pt x="214" y="262"/>
                    </a:lnTo>
                    <a:lnTo>
                      <a:pt x="205" y="262"/>
                    </a:lnTo>
                    <a:lnTo>
                      <a:pt x="213" y="266"/>
                    </a:lnTo>
                    <a:lnTo>
                      <a:pt x="218" y="258"/>
                    </a:lnTo>
                    <a:lnTo>
                      <a:pt x="223" y="250"/>
                    </a:lnTo>
                    <a:lnTo>
                      <a:pt x="223" y="246"/>
                    </a:lnTo>
                    <a:lnTo>
                      <a:pt x="226" y="240"/>
                    </a:lnTo>
                    <a:lnTo>
                      <a:pt x="223" y="244"/>
                    </a:lnTo>
                    <a:lnTo>
                      <a:pt x="225" y="241"/>
                    </a:lnTo>
                    <a:lnTo>
                      <a:pt x="226" y="238"/>
                    </a:lnTo>
                    <a:lnTo>
                      <a:pt x="217" y="238"/>
                    </a:lnTo>
                    <a:lnTo>
                      <a:pt x="222" y="246"/>
                    </a:lnTo>
                    <a:lnTo>
                      <a:pt x="223" y="245"/>
                    </a:lnTo>
                    <a:lnTo>
                      <a:pt x="224" y="245"/>
                    </a:lnTo>
                    <a:lnTo>
                      <a:pt x="227" y="243"/>
                    </a:lnTo>
                    <a:lnTo>
                      <a:pt x="228" y="241"/>
                    </a:lnTo>
                    <a:lnTo>
                      <a:pt x="230" y="238"/>
                    </a:lnTo>
                    <a:lnTo>
                      <a:pt x="231" y="237"/>
                    </a:lnTo>
                    <a:lnTo>
                      <a:pt x="231" y="235"/>
                    </a:lnTo>
                    <a:lnTo>
                      <a:pt x="232" y="233"/>
                    </a:lnTo>
                    <a:lnTo>
                      <a:pt x="234" y="229"/>
                    </a:lnTo>
                    <a:lnTo>
                      <a:pt x="225" y="225"/>
                    </a:lnTo>
                    <a:lnTo>
                      <a:pt x="231" y="232"/>
                    </a:lnTo>
                    <a:lnTo>
                      <a:pt x="243" y="222"/>
                    </a:lnTo>
                    <a:lnTo>
                      <a:pt x="253" y="213"/>
                    </a:lnTo>
                    <a:lnTo>
                      <a:pt x="247" y="206"/>
                    </a:lnTo>
                    <a:lnTo>
                      <a:pt x="252" y="213"/>
                    </a:lnTo>
                    <a:lnTo>
                      <a:pt x="265" y="205"/>
                    </a:lnTo>
                    <a:lnTo>
                      <a:pt x="259" y="199"/>
                    </a:lnTo>
                    <a:lnTo>
                      <a:pt x="262" y="207"/>
                    </a:lnTo>
                    <a:lnTo>
                      <a:pt x="274" y="201"/>
                    </a:lnTo>
                    <a:lnTo>
                      <a:pt x="286" y="194"/>
                    </a:lnTo>
                    <a:lnTo>
                      <a:pt x="289" y="192"/>
                    </a:lnTo>
                    <a:lnTo>
                      <a:pt x="301" y="183"/>
                    </a:lnTo>
                    <a:lnTo>
                      <a:pt x="308" y="176"/>
                    </a:lnTo>
                    <a:lnTo>
                      <a:pt x="302" y="170"/>
                    </a:lnTo>
                    <a:lnTo>
                      <a:pt x="305" y="178"/>
                    </a:lnTo>
                    <a:lnTo>
                      <a:pt x="314" y="173"/>
                    </a:lnTo>
                    <a:lnTo>
                      <a:pt x="317" y="171"/>
                    </a:lnTo>
                    <a:lnTo>
                      <a:pt x="324" y="164"/>
                    </a:lnTo>
                    <a:lnTo>
                      <a:pt x="328" y="160"/>
                    </a:lnTo>
                    <a:lnTo>
                      <a:pt x="330" y="157"/>
                    </a:lnTo>
                    <a:lnTo>
                      <a:pt x="332" y="152"/>
                    </a:lnTo>
                    <a:lnTo>
                      <a:pt x="324" y="148"/>
                    </a:lnTo>
                    <a:lnTo>
                      <a:pt x="331" y="154"/>
                    </a:lnTo>
                    <a:lnTo>
                      <a:pt x="334" y="149"/>
                    </a:lnTo>
                    <a:lnTo>
                      <a:pt x="336" y="146"/>
                    </a:lnTo>
                    <a:lnTo>
                      <a:pt x="338" y="141"/>
                    </a:lnTo>
                    <a:lnTo>
                      <a:pt x="339" y="137"/>
                    </a:lnTo>
                    <a:lnTo>
                      <a:pt x="340" y="131"/>
                    </a:lnTo>
                    <a:lnTo>
                      <a:pt x="340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613" name="Freeform 138"/>
            <p:cNvSpPr>
              <a:spLocks/>
            </p:cNvSpPr>
            <p:nvPr/>
          </p:nvSpPr>
          <p:spPr bwMode="auto">
            <a:xfrm>
              <a:off x="3276" y="3866"/>
              <a:ext cx="349" cy="174"/>
            </a:xfrm>
            <a:custGeom>
              <a:avLst/>
              <a:gdLst>
                <a:gd name="T0" fmla="*/ 0 w 349"/>
                <a:gd name="T1" fmla="*/ 0 h 174"/>
                <a:gd name="T2" fmla="*/ 87 w 349"/>
                <a:gd name="T3" fmla="*/ 174 h 174"/>
                <a:gd name="T4" fmla="*/ 174 w 349"/>
                <a:gd name="T5" fmla="*/ 0 h 174"/>
                <a:gd name="T6" fmla="*/ 218 w 349"/>
                <a:gd name="T7" fmla="*/ 174 h 174"/>
                <a:gd name="T8" fmla="*/ 349 w 349"/>
                <a:gd name="T9" fmla="*/ 0 h 174"/>
                <a:gd name="T10" fmla="*/ 0 w 349"/>
                <a:gd name="T11" fmla="*/ 0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"/>
                <a:gd name="T19" fmla="*/ 0 h 174"/>
                <a:gd name="T20" fmla="*/ 349 w 349"/>
                <a:gd name="T21" fmla="*/ 174 h 1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" h="174">
                  <a:moveTo>
                    <a:pt x="0" y="0"/>
                  </a:moveTo>
                  <a:lnTo>
                    <a:pt x="87" y="174"/>
                  </a:lnTo>
                  <a:lnTo>
                    <a:pt x="174" y="0"/>
                  </a:lnTo>
                  <a:lnTo>
                    <a:pt x="218" y="174"/>
                  </a:lnTo>
                  <a:lnTo>
                    <a:pt x="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614" name="Group 141"/>
            <p:cNvGrpSpPr>
              <a:grpSpLocks/>
            </p:cNvGrpSpPr>
            <p:nvPr/>
          </p:nvGrpSpPr>
          <p:grpSpPr bwMode="auto">
            <a:xfrm>
              <a:off x="3371" y="3198"/>
              <a:ext cx="473" cy="786"/>
              <a:chOff x="3371" y="3198"/>
              <a:chExt cx="473" cy="786"/>
            </a:xfrm>
          </p:grpSpPr>
          <p:sp>
            <p:nvSpPr>
              <p:cNvPr id="22615" name="Freeform 139"/>
              <p:cNvSpPr>
                <a:spLocks/>
              </p:cNvSpPr>
              <p:nvPr/>
            </p:nvSpPr>
            <p:spPr bwMode="auto">
              <a:xfrm>
                <a:off x="3380" y="3207"/>
                <a:ext cx="455" cy="768"/>
              </a:xfrm>
              <a:custGeom>
                <a:avLst/>
                <a:gdLst>
                  <a:gd name="T0" fmla="*/ 10 w 455"/>
                  <a:gd name="T1" fmla="*/ 134 h 768"/>
                  <a:gd name="T2" fmla="*/ 23 w 455"/>
                  <a:gd name="T3" fmla="*/ 149 h 768"/>
                  <a:gd name="T4" fmla="*/ 49 w 455"/>
                  <a:gd name="T5" fmla="*/ 164 h 768"/>
                  <a:gd name="T6" fmla="*/ 89 w 455"/>
                  <a:gd name="T7" fmla="*/ 183 h 768"/>
                  <a:gd name="T8" fmla="*/ 134 w 455"/>
                  <a:gd name="T9" fmla="*/ 203 h 768"/>
                  <a:gd name="T10" fmla="*/ 152 w 455"/>
                  <a:gd name="T11" fmla="*/ 218 h 768"/>
                  <a:gd name="T12" fmla="*/ 157 w 455"/>
                  <a:gd name="T13" fmla="*/ 223 h 768"/>
                  <a:gd name="T14" fmla="*/ 171 w 455"/>
                  <a:gd name="T15" fmla="*/ 239 h 768"/>
                  <a:gd name="T16" fmla="*/ 197 w 455"/>
                  <a:gd name="T17" fmla="*/ 306 h 768"/>
                  <a:gd name="T18" fmla="*/ 205 w 455"/>
                  <a:gd name="T19" fmla="*/ 413 h 768"/>
                  <a:gd name="T20" fmla="*/ 201 w 455"/>
                  <a:gd name="T21" fmla="*/ 473 h 768"/>
                  <a:gd name="T22" fmla="*/ 194 w 455"/>
                  <a:gd name="T23" fmla="*/ 495 h 768"/>
                  <a:gd name="T24" fmla="*/ 187 w 455"/>
                  <a:gd name="T25" fmla="*/ 506 h 768"/>
                  <a:gd name="T26" fmla="*/ 154 w 455"/>
                  <a:gd name="T27" fmla="*/ 643 h 768"/>
                  <a:gd name="T28" fmla="*/ 151 w 455"/>
                  <a:gd name="T29" fmla="*/ 661 h 768"/>
                  <a:gd name="T30" fmla="*/ 175 w 455"/>
                  <a:gd name="T31" fmla="*/ 644 h 768"/>
                  <a:gd name="T32" fmla="*/ 197 w 455"/>
                  <a:gd name="T33" fmla="*/ 642 h 768"/>
                  <a:gd name="T34" fmla="*/ 192 w 455"/>
                  <a:gd name="T35" fmla="*/ 683 h 768"/>
                  <a:gd name="T36" fmla="*/ 184 w 455"/>
                  <a:gd name="T37" fmla="*/ 701 h 768"/>
                  <a:gd name="T38" fmla="*/ 175 w 455"/>
                  <a:gd name="T39" fmla="*/ 714 h 768"/>
                  <a:gd name="T40" fmla="*/ 169 w 455"/>
                  <a:gd name="T41" fmla="*/ 721 h 768"/>
                  <a:gd name="T42" fmla="*/ 173 w 455"/>
                  <a:gd name="T43" fmla="*/ 722 h 768"/>
                  <a:gd name="T44" fmla="*/ 186 w 455"/>
                  <a:gd name="T45" fmla="*/ 719 h 768"/>
                  <a:gd name="T46" fmla="*/ 212 w 455"/>
                  <a:gd name="T47" fmla="*/ 709 h 768"/>
                  <a:gd name="T48" fmla="*/ 249 w 455"/>
                  <a:gd name="T49" fmla="*/ 686 h 768"/>
                  <a:gd name="T50" fmla="*/ 264 w 455"/>
                  <a:gd name="T51" fmla="*/ 684 h 768"/>
                  <a:gd name="T52" fmla="*/ 264 w 455"/>
                  <a:gd name="T53" fmla="*/ 721 h 768"/>
                  <a:gd name="T54" fmla="*/ 253 w 455"/>
                  <a:gd name="T55" fmla="*/ 757 h 768"/>
                  <a:gd name="T56" fmla="*/ 248 w 455"/>
                  <a:gd name="T57" fmla="*/ 768 h 768"/>
                  <a:gd name="T58" fmla="*/ 261 w 455"/>
                  <a:gd name="T59" fmla="*/ 760 h 768"/>
                  <a:gd name="T60" fmla="*/ 270 w 455"/>
                  <a:gd name="T61" fmla="*/ 753 h 768"/>
                  <a:gd name="T62" fmla="*/ 278 w 455"/>
                  <a:gd name="T63" fmla="*/ 751 h 768"/>
                  <a:gd name="T64" fmla="*/ 323 w 455"/>
                  <a:gd name="T65" fmla="*/ 733 h 768"/>
                  <a:gd name="T66" fmla="*/ 357 w 455"/>
                  <a:gd name="T67" fmla="*/ 719 h 768"/>
                  <a:gd name="T68" fmla="*/ 382 w 455"/>
                  <a:gd name="T69" fmla="*/ 690 h 768"/>
                  <a:gd name="T70" fmla="*/ 392 w 455"/>
                  <a:gd name="T71" fmla="*/ 665 h 768"/>
                  <a:gd name="T72" fmla="*/ 401 w 455"/>
                  <a:gd name="T73" fmla="*/ 661 h 768"/>
                  <a:gd name="T74" fmla="*/ 429 w 455"/>
                  <a:gd name="T75" fmla="*/ 642 h 768"/>
                  <a:gd name="T76" fmla="*/ 446 w 455"/>
                  <a:gd name="T77" fmla="*/ 623 h 768"/>
                  <a:gd name="T78" fmla="*/ 454 w 455"/>
                  <a:gd name="T79" fmla="*/ 589 h 768"/>
                  <a:gd name="T80" fmla="*/ 453 w 455"/>
                  <a:gd name="T81" fmla="*/ 533 h 768"/>
                  <a:gd name="T82" fmla="*/ 447 w 455"/>
                  <a:gd name="T83" fmla="*/ 510 h 768"/>
                  <a:gd name="T84" fmla="*/ 420 w 455"/>
                  <a:gd name="T85" fmla="*/ 475 h 768"/>
                  <a:gd name="T86" fmla="*/ 386 w 455"/>
                  <a:gd name="T87" fmla="*/ 434 h 768"/>
                  <a:gd name="T88" fmla="*/ 371 w 455"/>
                  <a:gd name="T89" fmla="*/ 391 h 768"/>
                  <a:gd name="T90" fmla="*/ 344 w 455"/>
                  <a:gd name="T91" fmla="*/ 306 h 768"/>
                  <a:gd name="T92" fmla="*/ 330 w 455"/>
                  <a:gd name="T93" fmla="*/ 211 h 768"/>
                  <a:gd name="T94" fmla="*/ 324 w 455"/>
                  <a:gd name="T95" fmla="*/ 176 h 768"/>
                  <a:gd name="T96" fmla="*/ 308 w 455"/>
                  <a:gd name="T97" fmla="*/ 147 h 768"/>
                  <a:gd name="T98" fmla="*/ 241 w 455"/>
                  <a:gd name="T99" fmla="*/ 71 h 768"/>
                  <a:gd name="T100" fmla="*/ 188 w 455"/>
                  <a:gd name="T101" fmla="*/ 25 h 768"/>
                  <a:gd name="T102" fmla="*/ 149 w 455"/>
                  <a:gd name="T103" fmla="*/ 8 h 768"/>
                  <a:gd name="T104" fmla="*/ 120 w 455"/>
                  <a:gd name="T105" fmla="*/ 2 h 768"/>
                  <a:gd name="T106" fmla="*/ 78 w 455"/>
                  <a:gd name="T107" fmla="*/ 0 h 768"/>
                  <a:gd name="T108" fmla="*/ 30 w 455"/>
                  <a:gd name="T109" fmla="*/ 6 h 768"/>
                  <a:gd name="T110" fmla="*/ 9 w 455"/>
                  <a:gd name="T111" fmla="*/ 20 h 768"/>
                  <a:gd name="T112" fmla="*/ 1 w 455"/>
                  <a:gd name="T113" fmla="*/ 60 h 768"/>
                  <a:gd name="T114" fmla="*/ 5 w 455"/>
                  <a:gd name="T115" fmla="*/ 133 h 7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55"/>
                  <a:gd name="T175" fmla="*/ 0 h 768"/>
                  <a:gd name="T176" fmla="*/ 455 w 455"/>
                  <a:gd name="T177" fmla="*/ 768 h 7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55" h="768">
                    <a:moveTo>
                      <a:pt x="7" y="121"/>
                    </a:moveTo>
                    <a:lnTo>
                      <a:pt x="8" y="128"/>
                    </a:lnTo>
                    <a:lnTo>
                      <a:pt x="10" y="134"/>
                    </a:lnTo>
                    <a:lnTo>
                      <a:pt x="14" y="139"/>
                    </a:lnTo>
                    <a:lnTo>
                      <a:pt x="19" y="144"/>
                    </a:lnTo>
                    <a:lnTo>
                      <a:pt x="23" y="149"/>
                    </a:lnTo>
                    <a:lnTo>
                      <a:pt x="28" y="154"/>
                    </a:lnTo>
                    <a:lnTo>
                      <a:pt x="38" y="160"/>
                    </a:lnTo>
                    <a:lnTo>
                      <a:pt x="49" y="164"/>
                    </a:lnTo>
                    <a:lnTo>
                      <a:pt x="59" y="170"/>
                    </a:lnTo>
                    <a:lnTo>
                      <a:pt x="74" y="178"/>
                    </a:lnTo>
                    <a:lnTo>
                      <a:pt x="89" y="183"/>
                    </a:lnTo>
                    <a:lnTo>
                      <a:pt x="105" y="189"/>
                    </a:lnTo>
                    <a:lnTo>
                      <a:pt x="120" y="195"/>
                    </a:lnTo>
                    <a:lnTo>
                      <a:pt x="134" y="203"/>
                    </a:lnTo>
                    <a:lnTo>
                      <a:pt x="148" y="211"/>
                    </a:lnTo>
                    <a:lnTo>
                      <a:pt x="150" y="215"/>
                    </a:lnTo>
                    <a:lnTo>
                      <a:pt x="152" y="218"/>
                    </a:lnTo>
                    <a:lnTo>
                      <a:pt x="154" y="221"/>
                    </a:lnTo>
                    <a:lnTo>
                      <a:pt x="155" y="223"/>
                    </a:lnTo>
                    <a:lnTo>
                      <a:pt x="157" y="223"/>
                    </a:lnTo>
                    <a:lnTo>
                      <a:pt x="160" y="224"/>
                    </a:lnTo>
                    <a:lnTo>
                      <a:pt x="165" y="232"/>
                    </a:lnTo>
                    <a:lnTo>
                      <a:pt x="171" y="239"/>
                    </a:lnTo>
                    <a:lnTo>
                      <a:pt x="177" y="246"/>
                    </a:lnTo>
                    <a:lnTo>
                      <a:pt x="182" y="255"/>
                    </a:lnTo>
                    <a:lnTo>
                      <a:pt x="197" y="306"/>
                    </a:lnTo>
                    <a:lnTo>
                      <a:pt x="202" y="337"/>
                    </a:lnTo>
                    <a:lnTo>
                      <a:pt x="206" y="368"/>
                    </a:lnTo>
                    <a:lnTo>
                      <a:pt x="205" y="413"/>
                    </a:lnTo>
                    <a:lnTo>
                      <a:pt x="204" y="457"/>
                    </a:lnTo>
                    <a:lnTo>
                      <a:pt x="203" y="465"/>
                    </a:lnTo>
                    <a:lnTo>
                      <a:pt x="201" y="473"/>
                    </a:lnTo>
                    <a:lnTo>
                      <a:pt x="198" y="482"/>
                    </a:lnTo>
                    <a:lnTo>
                      <a:pt x="196" y="489"/>
                    </a:lnTo>
                    <a:lnTo>
                      <a:pt x="194" y="495"/>
                    </a:lnTo>
                    <a:lnTo>
                      <a:pt x="191" y="500"/>
                    </a:lnTo>
                    <a:lnTo>
                      <a:pt x="188" y="504"/>
                    </a:lnTo>
                    <a:lnTo>
                      <a:pt x="187" y="506"/>
                    </a:lnTo>
                    <a:lnTo>
                      <a:pt x="173" y="566"/>
                    </a:lnTo>
                    <a:lnTo>
                      <a:pt x="158" y="626"/>
                    </a:lnTo>
                    <a:lnTo>
                      <a:pt x="154" y="643"/>
                    </a:lnTo>
                    <a:lnTo>
                      <a:pt x="148" y="660"/>
                    </a:lnTo>
                    <a:lnTo>
                      <a:pt x="149" y="661"/>
                    </a:lnTo>
                    <a:lnTo>
                      <a:pt x="151" y="661"/>
                    </a:lnTo>
                    <a:lnTo>
                      <a:pt x="154" y="659"/>
                    </a:lnTo>
                    <a:lnTo>
                      <a:pt x="157" y="658"/>
                    </a:lnTo>
                    <a:lnTo>
                      <a:pt x="175" y="644"/>
                    </a:lnTo>
                    <a:lnTo>
                      <a:pt x="194" y="629"/>
                    </a:lnTo>
                    <a:lnTo>
                      <a:pt x="196" y="635"/>
                    </a:lnTo>
                    <a:lnTo>
                      <a:pt x="197" y="642"/>
                    </a:lnTo>
                    <a:lnTo>
                      <a:pt x="197" y="659"/>
                    </a:lnTo>
                    <a:lnTo>
                      <a:pt x="194" y="676"/>
                    </a:lnTo>
                    <a:lnTo>
                      <a:pt x="192" y="683"/>
                    </a:lnTo>
                    <a:lnTo>
                      <a:pt x="189" y="689"/>
                    </a:lnTo>
                    <a:lnTo>
                      <a:pt x="186" y="695"/>
                    </a:lnTo>
                    <a:lnTo>
                      <a:pt x="184" y="701"/>
                    </a:lnTo>
                    <a:lnTo>
                      <a:pt x="182" y="706"/>
                    </a:lnTo>
                    <a:lnTo>
                      <a:pt x="179" y="711"/>
                    </a:lnTo>
                    <a:lnTo>
                      <a:pt x="175" y="714"/>
                    </a:lnTo>
                    <a:lnTo>
                      <a:pt x="172" y="717"/>
                    </a:lnTo>
                    <a:lnTo>
                      <a:pt x="169" y="720"/>
                    </a:lnTo>
                    <a:lnTo>
                      <a:pt x="169" y="721"/>
                    </a:lnTo>
                    <a:lnTo>
                      <a:pt x="170" y="722"/>
                    </a:lnTo>
                    <a:lnTo>
                      <a:pt x="171" y="722"/>
                    </a:lnTo>
                    <a:lnTo>
                      <a:pt x="173" y="722"/>
                    </a:lnTo>
                    <a:lnTo>
                      <a:pt x="178" y="721"/>
                    </a:lnTo>
                    <a:lnTo>
                      <a:pt x="184" y="719"/>
                    </a:lnTo>
                    <a:lnTo>
                      <a:pt x="186" y="719"/>
                    </a:lnTo>
                    <a:lnTo>
                      <a:pt x="187" y="718"/>
                    </a:lnTo>
                    <a:lnTo>
                      <a:pt x="199" y="714"/>
                    </a:lnTo>
                    <a:lnTo>
                      <a:pt x="212" y="709"/>
                    </a:lnTo>
                    <a:lnTo>
                      <a:pt x="236" y="698"/>
                    </a:lnTo>
                    <a:lnTo>
                      <a:pt x="242" y="692"/>
                    </a:lnTo>
                    <a:lnTo>
                      <a:pt x="249" y="686"/>
                    </a:lnTo>
                    <a:lnTo>
                      <a:pt x="256" y="680"/>
                    </a:lnTo>
                    <a:lnTo>
                      <a:pt x="261" y="673"/>
                    </a:lnTo>
                    <a:lnTo>
                      <a:pt x="264" y="684"/>
                    </a:lnTo>
                    <a:lnTo>
                      <a:pt x="265" y="696"/>
                    </a:lnTo>
                    <a:lnTo>
                      <a:pt x="265" y="708"/>
                    </a:lnTo>
                    <a:lnTo>
                      <a:pt x="264" y="721"/>
                    </a:lnTo>
                    <a:lnTo>
                      <a:pt x="261" y="734"/>
                    </a:lnTo>
                    <a:lnTo>
                      <a:pt x="258" y="746"/>
                    </a:lnTo>
                    <a:lnTo>
                      <a:pt x="253" y="757"/>
                    </a:lnTo>
                    <a:lnTo>
                      <a:pt x="248" y="767"/>
                    </a:lnTo>
                    <a:lnTo>
                      <a:pt x="248" y="768"/>
                    </a:lnTo>
                    <a:lnTo>
                      <a:pt x="252" y="767"/>
                    </a:lnTo>
                    <a:lnTo>
                      <a:pt x="257" y="763"/>
                    </a:lnTo>
                    <a:lnTo>
                      <a:pt x="261" y="760"/>
                    </a:lnTo>
                    <a:lnTo>
                      <a:pt x="265" y="757"/>
                    </a:lnTo>
                    <a:lnTo>
                      <a:pt x="267" y="755"/>
                    </a:lnTo>
                    <a:lnTo>
                      <a:pt x="270" y="753"/>
                    </a:lnTo>
                    <a:lnTo>
                      <a:pt x="272" y="752"/>
                    </a:lnTo>
                    <a:lnTo>
                      <a:pt x="275" y="752"/>
                    </a:lnTo>
                    <a:lnTo>
                      <a:pt x="278" y="751"/>
                    </a:lnTo>
                    <a:lnTo>
                      <a:pt x="289" y="745"/>
                    </a:lnTo>
                    <a:lnTo>
                      <a:pt x="300" y="740"/>
                    </a:lnTo>
                    <a:lnTo>
                      <a:pt x="323" y="733"/>
                    </a:lnTo>
                    <a:lnTo>
                      <a:pt x="335" y="729"/>
                    </a:lnTo>
                    <a:lnTo>
                      <a:pt x="346" y="724"/>
                    </a:lnTo>
                    <a:lnTo>
                      <a:pt x="357" y="719"/>
                    </a:lnTo>
                    <a:lnTo>
                      <a:pt x="367" y="711"/>
                    </a:lnTo>
                    <a:lnTo>
                      <a:pt x="375" y="701"/>
                    </a:lnTo>
                    <a:lnTo>
                      <a:pt x="382" y="690"/>
                    </a:lnTo>
                    <a:lnTo>
                      <a:pt x="387" y="678"/>
                    </a:lnTo>
                    <a:lnTo>
                      <a:pt x="391" y="666"/>
                    </a:lnTo>
                    <a:lnTo>
                      <a:pt x="392" y="665"/>
                    </a:lnTo>
                    <a:lnTo>
                      <a:pt x="393" y="665"/>
                    </a:lnTo>
                    <a:lnTo>
                      <a:pt x="396" y="664"/>
                    </a:lnTo>
                    <a:lnTo>
                      <a:pt x="401" y="661"/>
                    </a:lnTo>
                    <a:lnTo>
                      <a:pt x="406" y="657"/>
                    </a:lnTo>
                    <a:lnTo>
                      <a:pt x="421" y="646"/>
                    </a:lnTo>
                    <a:lnTo>
                      <a:pt x="429" y="642"/>
                    </a:lnTo>
                    <a:lnTo>
                      <a:pt x="437" y="638"/>
                    </a:lnTo>
                    <a:lnTo>
                      <a:pt x="442" y="631"/>
                    </a:lnTo>
                    <a:lnTo>
                      <a:pt x="446" y="623"/>
                    </a:lnTo>
                    <a:lnTo>
                      <a:pt x="449" y="616"/>
                    </a:lnTo>
                    <a:lnTo>
                      <a:pt x="452" y="608"/>
                    </a:lnTo>
                    <a:lnTo>
                      <a:pt x="454" y="589"/>
                    </a:lnTo>
                    <a:lnTo>
                      <a:pt x="455" y="571"/>
                    </a:lnTo>
                    <a:lnTo>
                      <a:pt x="454" y="553"/>
                    </a:lnTo>
                    <a:lnTo>
                      <a:pt x="453" y="533"/>
                    </a:lnTo>
                    <a:lnTo>
                      <a:pt x="452" y="525"/>
                    </a:lnTo>
                    <a:lnTo>
                      <a:pt x="450" y="517"/>
                    </a:lnTo>
                    <a:lnTo>
                      <a:pt x="447" y="510"/>
                    </a:lnTo>
                    <a:lnTo>
                      <a:pt x="442" y="502"/>
                    </a:lnTo>
                    <a:lnTo>
                      <a:pt x="432" y="488"/>
                    </a:lnTo>
                    <a:lnTo>
                      <a:pt x="420" y="475"/>
                    </a:lnTo>
                    <a:lnTo>
                      <a:pt x="408" y="461"/>
                    </a:lnTo>
                    <a:lnTo>
                      <a:pt x="396" y="448"/>
                    </a:lnTo>
                    <a:lnTo>
                      <a:pt x="386" y="434"/>
                    </a:lnTo>
                    <a:lnTo>
                      <a:pt x="382" y="426"/>
                    </a:lnTo>
                    <a:lnTo>
                      <a:pt x="379" y="419"/>
                    </a:lnTo>
                    <a:lnTo>
                      <a:pt x="371" y="391"/>
                    </a:lnTo>
                    <a:lnTo>
                      <a:pt x="363" y="361"/>
                    </a:lnTo>
                    <a:lnTo>
                      <a:pt x="355" y="333"/>
                    </a:lnTo>
                    <a:lnTo>
                      <a:pt x="344" y="306"/>
                    </a:lnTo>
                    <a:lnTo>
                      <a:pt x="341" y="282"/>
                    </a:lnTo>
                    <a:lnTo>
                      <a:pt x="338" y="259"/>
                    </a:lnTo>
                    <a:lnTo>
                      <a:pt x="330" y="211"/>
                    </a:lnTo>
                    <a:lnTo>
                      <a:pt x="329" y="200"/>
                    </a:lnTo>
                    <a:lnTo>
                      <a:pt x="327" y="188"/>
                    </a:lnTo>
                    <a:lnTo>
                      <a:pt x="324" y="176"/>
                    </a:lnTo>
                    <a:lnTo>
                      <a:pt x="322" y="171"/>
                    </a:lnTo>
                    <a:lnTo>
                      <a:pt x="320" y="166"/>
                    </a:lnTo>
                    <a:lnTo>
                      <a:pt x="308" y="147"/>
                    </a:lnTo>
                    <a:lnTo>
                      <a:pt x="294" y="130"/>
                    </a:lnTo>
                    <a:lnTo>
                      <a:pt x="265" y="97"/>
                    </a:lnTo>
                    <a:lnTo>
                      <a:pt x="241" y="71"/>
                    </a:lnTo>
                    <a:lnTo>
                      <a:pt x="216" y="46"/>
                    </a:lnTo>
                    <a:lnTo>
                      <a:pt x="202" y="35"/>
                    </a:lnTo>
                    <a:lnTo>
                      <a:pt x="188" y="25"/>
                    </a:lnTo>
                    <a:lnTo>
                      <a:pt x="173" y="17"/>
                    </a:lnTo>
                    <a:lnTo>
                      <a:pt x="157" y="10"/>
                    </a:lnTo>
                    <a:lnTo>
                      <a:pt x="149" y="8"/>
                    </a:lnTo>
                    <a:lnTo>
                      <a:pt x="141" y="6"/>
                    </a:lnTo>
                    <a:lnTo>
                      <a:pt x="125" y="2"/>
                    </a:lnTo>
                    <a:lnTo>
                      <a:pt x="120" y="2"/>
                    </a:lnTo>
                    <a:lnTo>
                      <a:pt x="113" y="2"/>
                    </a:lnTo>
                    <a:lnTo>
                      <a:pt x="97" y="1"/>
                    </a:lnTo>
                    <a:lnTo>
                      <a:pt x="78" y="0"/>
                    </a:lnTo>
                    <a:lnTo>
                      <a:pt x="58" y="1"/>
                    </a:lnTo>
                    <a:lnTo>
                      <a:pt x="39" y="4"/>
                    </a:lnTo>
                    <a:lnTo>
                      <a:pt x="30" y="6"/>
                    </a:lnTo>
                    <a:lnTo>
                      <a:pt x="22" y="10"/>
                    </a:lnTo>
                    <a:lnTo>
                      <a:pt x="15" y="14"/>
                    </a:lnTo>
                    <a:lnTo>
                      <a:pt x="9" y="20"/>
                    </a:lnTo>
                    <a:lnTo>
                      <a:pt x="4" y="27"/>
                    </a:lnTo>
                    <a:lnTo>
                      <a:pt x="0" y="35"/>
                    </a:lnTo>
                    <a:lnTo>
                      <a:pt x="1" y="60"/>
                    </a:lnTo>
                    <a:lnTo>
                      <a:pt x="3" y="84"/>
                    </a:lnTo>
                    <a:lnTo>
                      <a:pt x="4" y="109"/>
                    </a:lnTo>
                    <a:lnTo>
                      <a:pt x="5" y="133"/>
                    </a:lnTo>
                    <a:lnTo>
                      <a:pt x="19" y="126"/>
                    </a:lnTo>
                    <a:lnTo>
                      <a:pt x="7" y="121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16" name="Freeform 140"/>
              <p:cNvSpPr>
                <a:spLocks/>
              </p:cNvSpPr>
              <p:nvPr/>
            </p:nvSpPr>
            <p:spPr bwMode="auto">
              <a:xfrm>
                <a:off x="3371" y="3198"/>
                <a:ext cx="473" cy="786"/>
              </a:xfrm>
              <a:custGeom>
                <a:avLst/>
                <a:gdLst>
                  <a:gd name="T0" fmla="*/ 22 w 473"/>
                  <a:gd name="T1" fmla="*/ 159 h 786"/>
                  <a:gd name="T2" fmla="*/ 64 w 473"/>
                  <a:gd name="T3" fmla="*/ 187 h 786"/>
                  <a:gd name="T4" fmla="*/ 150 w 473"/>
                  <a:gd name="T5" fmla="*/ 225 h 786"/>
                  <a:gd name="T6" fmla="*/ 163 w 473"/>
                  <a:gd name="T7" fmla="*/ 239 h 786"/>
                  <a:gd name="T8" fmla="*/ 206 w 473"/>
                  <a:gd name="T9" fmla="*/ 315 h 786"/>
                  <a:gd name="T10" fmla="*/ 204 w 473"/>
                  <a:gd name="T11" fmla="*/ 470 h 786"/>
                  <a:gd name="T12" fmla="*/ 173 w 473"/>
                  <a:gd name="T13" fmla="*/ 572 h 786"/>
                  <a:gd name="T14" fmla="*/ 155 w 473"/>
                  <a:gd name="T15" fmla="*/ 678 h 786"/>
                  <a:gd name="T16" fmla="*/ 197 w 473"/>
                  <a:gd name="T17" fmla="*/ 644 h 786"/>
                  <a:gd name="T18" fmla="*/ 203 w 473"/>
                  <a:gd name="T19" fmla="*/ 685 h 786"/>
                  <a:gd name="T20" fmla="*/ 174 w 473"/>
                  <a:gd name="T21" fmla="*/ 720 h 786"/>
                  <a:gd name="T22" fmla="*/ 173 w 473"/>
                  <a:gd name="T23" fmla="*/ 738 h 786"/>
                  <a:gd name="T24" fmla="*/ 212 w 473"/>
                  <a:gd name="T25" fmla="*/ 731 h 786"/>
                  <a:gd name="T26" fmla="*/ 270 w 473"/>
                  <a:gd name="T27" fmla="*/ 682 h 786"/>
                  <a:gd name="T28" fmla="*/ 265 w 473"/>
                  <a:gd name="T29" fmla="*/ 705 h 786"/>
                  <a:gd name="T30" fmla="*/ 248 w 473"/>
                  <a:gd name="T31" fmla="*/ 781 h 786"/>
                  <a:gd name="T32" fmla="*/ 283 w 473"/>
                  <a:gd name="T33" fmla="*/ 771 h 786"/>
                  <a:gd name="T34" fmla="*/ 301 w 473"/>
                  <a:gd name="T35" fmla="*/ 762 h 786"/>
                  <a:gd name="T36" fmla="*/ 404 w 473"/>
                  <a:gd name="T37" fmla="*/ 690 h 786"/>
                  <a:gd name="T38" fmla="*/ 420 w 473"/>
                  <a:gd name="T39" fmla="*/ 674 h 786"/>
                  <a:gd name="T40" fmla="*/ 460 w 473"/>
                  <a:gd name="T41" fmla="*/ 643 h 786"/>
                  <a:gd name="T42" fmla="*/ 470 w 473"/>
                  <a:gd name="T43" fmla="*/ 530 h 786"/>
                  <a:gd name="T44" fmla="*/ 403 w 473"/>
                  <a:gd name="T45" fmla="*/ 439 h 786"/>
                  <a:gd name="T46" fmla="*/ 359 w 473"/>
                  <a:gd name="T47" fmla="*/ 291 h 786"/>
                  <a:gd name="T48" fmla="*/ 329 w 473"/>
                  <a:gd name="T49" fmla="*/ 175 h 786"/>
                  <a:gd name="T50" fmla="*/ 185 w 473"/>
                  <a:gd name="T51" fmla="*/ 17 h 786"/>
                  <a:gd name="T52" fmla="*/ 106 w 473"/>
                  <a:gd name="T53" fmla="*/ 1 h 786"/>
                  <a:gd name="T54" fmla="*/ 4 w 473"/>
                  <a:gd name="T55" fmla="*/ 32 h 786"/>
                  <a:gd name="T56" fmla="*/ 11 w 473"/>
                  <a:gd name="T57" fmla="*/ 150 h 786"/>
                  <a:gd name="T58" fmla="*/ 14 w 473"/>
                  <a:gd name="T59" fmla="*/ 133 h 786"/>
                  <a:gd name="T60" fmla="*/ 13 w 473"/>
                  <a:gd name="T61" fmla="*/ 36 h 786"/>
                  <a:gd name="T62" fmla="*/ 67 w 473"/>
                  <a:gd name="T63" fmla="*/ 19 h 786"/>
                  <a:gd name="T64" fmla="*/ 163 w 473"/>
                  <a:gd name="T65" fmla="*/ 28 h 786"/>
                  <a:gd name="T66" fmla="*/ 317 w 473"/>
                  <a:gd name="T67" fmla="*/ 156 h 786"/>
                  <a:gd name="T68" fmla="*/ 331 w 473"/>
                  <a:gd name="T69" fmla="*/ 222 h 786"/>
                  <a:gd name="T70" fmla="*/ 382 w 473"/>
                  <a:gd name="T71" fmla="*/ 439 h 786"/>
                  <a:gd name="T72" fmla="*/ 450 w 473"/>
                  <a:gd name="T73" fmla="*/ 530 h 786"/>
                  <a:gd name="T74" fmla="*/ 449 w 473"/>
                  <a:gd name="T75" fmla="*/ 621 h 786"/>
                  <a:gd name="T76" fmla="*/ 410 w 473"/>
                  <a:gd name="T77" fmla="*/ 659 h 786"/>
                  <a:gd name="T78" fmla="*/ 387 w 473"/>
                  <a:gd name="T79" fmla="*/ 683 h 786"/>
                  <a:gd name="T80" fmla="*/ 328 w 473"/>
                  <a:gd name="T81" fmla="*/ 733 h 786"/>
                  <a:gd name="T82" fmla="*/ 270 w 473"/>
                  <a:gd name="T83" fmla="*/ 758 h 786"/>
                  <a:gd name="T84" fmla="*/ 260 w 473"/>
                  <a:gd name="T85" fmla="*/ 769 h 786"/>
                  <a:gd name="T86" fmla="*/ 279 w 473"/>
                  <a:gd name="T87" fmla="*/ 743 h 786"/>
                  <a:gd name="T88" fmla="*/ 267 w 473"/>
                  <a:gd name="T89" fmla="*/ 674 h 786"/>
                  <a:gd name="T90" fmla="*/ 217 w 473"/>
                  <a:gd name="T91" fmla="*/ 709 h 786"/>
                  <a:gd name="T92" fmla="*/ 183 w 473"/>
                  <a:gd name="T93" fmla="*/ 723 h 786"/>
                  <a:gd name="T94" fmla="*/ 187 w 473"/>
                  <a:gd name="T95" fmla="*/ 729 h 786"/>
                  <a:gd name="T96" fmla="*/ 204 w 473"/>
                  <a:gd name="T97" fmla="*/ 707 h 786"/>
                  <a:gd name="T98" fmla="*/ 209 w 473"/>
                  <a:gd name="T99" fmla="*/ 632 h 786"/>
                  <a:gd name="T100" fmla="*/ 155 w 473"/>
                  <a:gd name="T101" fmla="*/ 662 h 786"/>
                  <a:gd name="T102" fmla="*/ 172 w 473"/>
                  <a:gd name="T103" fmla="*/ 652 h 786"/>
                  <a:gd name="T104" fmla="*/ 211 w 473"/>
                  <a:gd name="T105" fmla="*/ 507 h 786"/>
                  <a:gd name="T106" fmla="*/ 223 w 473"/>
                  <a:gd name="T107" fmla="*/ 422 h 786"/>
                  <a:gd name="T108" fmla="*/ 174 w 473"/>
                  <a:gd name="T109" fmla="*/ 241 h 786"/>
                  <a:gd name="T110" fmla="*/ 169 w 473"/>
                  <a:gd name="T111" fmla="*/ 224 h 786"/>
                  <a:gd name="T112" fmla="*/ 117 w 473"/>
                  <a:gd name="T113" fmla="*/ 189 h 786"/>
                  <a:gd name="T114" fmla="*/ 43 w 473"/>
                  <a:gd name="T115" fmla="*/ 156 h 786"/>
                  <a:gd name="T116" fmla="*/ 28 w 473"/>
                  <a:gd name="T117" fmla="*/ 140 h 7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73"/>
                  <a:gd name="T178" fmla="*/ 0 h 786"/>
                  <a:gd name="T179" fmla="*/ 473 w 473"/>
                  <a:gd name="T180" fmla="*/ 786 h 7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73" h="786">
                    <a:moveTo>
                      <a:pt x="25" y="129"/>
                    </a:moveTo>
                    <a:lnTo>
                      <a:pt x="7" y="131"/>
                    </a:lnTo>
                    <a:lnTo>
                      <a:pt x="8" y="137"/>
                    </a:lnTo>
                    <a:lnTo>
                      <a:pt x="9" y="141"/>
                    </a:lnTo>
                    <a:lnTo>
                      <a:pt x="11" y="147"/>
                    </a:lnTo>
                    <a:lnTo>
                      <a:pt x="14" y="152"/>
                    </a:lnTo>
                    <a:lnTo>
                      <a:pt x="16" y="155"/>
                    </a:lnTo>
                    <a:lnTo>
                      <a:pt x="19" y="157"/>
                    </a:lnTo>
                    <a:lnTo>
                      <a:pt x="23" y="161"/>
                    </a:lnTo>
                    <a:lnTo>
                      <a:pt x="28" y="153"/>
                    </a:lnTo>
                    <a:lnTo>
                      <a:pt x="22" y="159"/>
                    </a:lnTo>
                    <a:lnTo>
                      <a:pt x="21" y="158"/>
                    </a:lnTo>
                    <a:lnTo>
                      <a:pt x="24" y="162"/>
                    </a:lnTo>
                    <a:lnTo>
                      <a:pt x="26" y="165"/>
                    </a:lnTo>
                    <a:lnTo>
                      <a:pt x="30" y="169"/>
                    </a:lnTo>
                    <a:lnTo>
                      <a:pt x="33" y="171"/>
                    </a:lnTo>
                    <a:lnTo>
                      <a:pt x="43" y="177"/>
                    </a:lnTo>
                    <a:lnTo>
                      <a:pt x="54" y="182"/>
                    </a:lnTo>
                    <a:lnTo>
                      <a:pt x="58" y="173"/>
                    </a:lnTo>
                    <a:lnTo>
                      <a:pt x="51" y="180"/>
                    </a:lnTo>
                    <a:lnTo>
                      <a:pt x="63" y="187"/>
                    </a:lnTo>
                    <a:lnTo>
                      <a:pt x="64" y="187"/>
                    </a:lnTo>
                    <a:lnTo>
                      <a:pt x="79" y="195"/>
                    </a:lnTo>
                    <a:lnTo>
                      <a:pt x="95" y="201"/>
                    </a:lnTo>
                    <a:lnTo>
                      <a:pt x="110" y="206"/>
                    </a:lnTo>
                    <a:lnTo>
                      <a:pt x="125" y="212"/>
                    </a:lnTo>
                    <a:lnTo>
                      <a:pt x="129" y="204"/>
                    </a:lnTo>
                    <a:lnTo>
                      <a:pt x="125" y="212"/>
                    </a:lnTo>
                    <a:lnTo>
                      <a:pt x="140" y="221"/>
                    </a:lnTo>
                    <a:lnTo>
                      <a:pt x="153" y="228"/>
                    </a:lnTo>
                    <a:lnTo>
                      <a:pt x="157" y="220"/>
                    </a:lnTo>
                    <a:lnTo>
                      <a:pt x="151" y="226"/>
                    </a:lnTo>
                    <a:lnTo>
                      <a:pt x="150" y="225"/>
                    </a:lnTo>
                    <a:lnTo>
                      <a:pt x="151" y="228"/>
                    </a:lnTo>
                    <a:lnTo>
                      <a:pt x="153" y="231"/>
                    </a:lnTo>
                    <a:lnTo>
                      <a:pt x="154" y="234"/>
                    </a:lnTo>
                    <a:lnTo>
                      <a:pt x="156" y="237"/>
                    </a:lnTo>
                    <a:lnTo>
                      <a:pt x="158" y="238"/>
                    </a:lnTo>
                    <a:lnTo>
                      <a:pt x="161" y="240"/>
                    </a:lnTo>
                    <a:lnTo>
                      <a:pt x="163" y="241"/>
                    </a:lnTo>
                    <a:lnTo>
                      <a:pt x="166" y="242"/>
                    </a:lnTo>
                    <a:lnTo>
                      <a:pt x="169" y="233"/>
                    </a:lnTo>
                    <a:lnTo>
                      <a:pt x="161" y="236"/>
                    </a:lnTo>
                    <a:lnTo>
                      <a:pt x="163" y="239"/>
                    </a:lnTo>
                    <a:lnTo>
                      <a:pt x="166" y="241"/>
                    </a:lnTo>
                    <a:lnTo>
                      <a:pt x="161" y="236"/>
                    </a:lnTo>
                    <a:lnTo>
                      <a:pt x="165" y="245"/>
                    </a:lnTo>
                    <a:lnTo>
                      <a:pt x="167" y="248"/>
                    </a:lnTo>
                    <a:lnTo>
                      <a:pt x="174" y="255"/>
                    </a:lnTo>
                    <a:lnTo>
                      <a:pt x="180" y="262"/>
                    </a:lnTo>
                    <a:lnTo>
                      <a:pt x="186" y="255"/>
                    </a:lnTo>
                    <a:lnTo>
                      <a:pt x="178" y="259"/>
                    </a:lnTo>
                    <a:lnTo>
                      <a:pt x="183" y="267"/>
                    </a:lnTo>
                    <a:lnTo>
                      <a:pt x="198" y="318"/>
                    </a:lnTo>
                    <a:lnTo>
                      <a:pt x="206" y="315"/>
                    </a:lnTo>
                    <a:lnTo>
                      <a:pt x="198" y="317"/>
                    </a:lnTo>
                    <a:lnTo>
                      <a:pt x="202" y="346"/>
                    </a:lnTo>
                    <a:lnTo>
                      <a:pt x="207" y="379"/>
                    </a:lnTo>
                    <a:lnTo>
                      <a:pt x="215" y="377"/>
                    </a:lnTo>
                    <a:lnTo>
                      <a:pt x="206" y="377"/>
                    </a:lnTo>
                    <a:lnTo>
                      <a:pt x="205" y="422"/>
                    </a:lnTo>
                    <a:lnTo>
                      <a:pt x="204" y="466"/>
                    </a:lnTo>
                    <a:lnTo>
                      <a:pt x="203" y="474"/>
                    </a:lnTo>
                    <a:lnTo>
                      <a:pt x="212" y="474"/>
                    </a:lnTo>
                    <a:lnTo>
                      <a:pt x="204" y="470"/>
                    </a:lnTo>
                    <a:lnTo>
                      <a:pt x="201" y="479"/>
                    </a:lnTo>
                    <a:lnTo>
                      <a:pt x="199" y="487"/>
                    </a:lnTo>
                    <a:lnTo>
                      <a:pt x="197" y="496"/>
                    </a:lnTo>
                    <a:lnTo>
                      <a:pt x="205" y="498"/>
                    </a:lnTo>
                    <a:lnTo>
                      <a:pt x="197" y="496"/>
                    </a:lnTo>
                    <a:lnTo>
                      <a:pt x="194" y="500"/>
                    </a:lnTo>
                    <a:lnTo>
                      <a:pt x="191" y="506"/>
                    </a:lnTo>
                    <a:lnTo>
                      <a:pt x="189" y="510"/>
                    </a:lnTo>
                    <a:lnTo>
                      <a:pt x="188" y="513"/>
                    </a:lnTo>
                    <a:lnTo>
                      <a:pt x="173" y="572"/>
                    </a:lnTo>
                    <a:lnTo>
                      <a:pt x="159" y="633"/>
                    </a:lnTo>
                    <a:lnTo>
                      <a:pt x="159" y="634"/>
                    </a:lnTo>
                    <a:lnTo>
                      <a:pt x="154" y="652"/>
                    </a:lnTo>
                    <a:lnTo>
                      <a:pt x="163" y="652"/>
                    </a:lnTo>
                    <a:lnTo>
                      <a:pt x="154" y="649"/>
                    </a:lnTo>
                    <a:lnTo>
                      <a:pt x="149" y="666"/>
                    </a:lnTo>
                    <a:lnTo>
                      <a:pt x="148" y="669"/>
                    </a:lnTo>
                    <a:lnTo>
                      <a:pt x="149" y="670"/>
                    </a:lnTo>
                    <a:lnTo>
                      <a:pt x="150" y="674"/>
                    </a:lnTo>
                    <a:lnTo>
                      <a:pt x="152" y="677"/>
                    </a:lnTo>
                    <a:lnTo>
                      <a:pt x="155" y="678"/>
                    </a:lnTo>
                    <a:lnTo>
                      <a:pt x="158" y="679"/>
                    </a:lnTo>
                    <a:lnTo>
                      <a:pt x="162" y="679"/>
                    </a:lnTo>
                    <a:lnTo>
                      <a:pt x="164" y="678"/>
                    </a:lnTo>
                    <a:lnTo>
                      <a:pt x="167" y="677"/>
                    </a:lnTo>
                    <a:lnTo>
                      <a:pt x="169" y="676"/>
                    </a:lnTo>
                    <a:lnTo>
                      <a:pt x="169" y="675"/>
                    </a:lnTo>
                    <a:lnTo>
                      <a:pt x="172" y="674"/>
                    </a:lnTo>
                    <a:lnTo>
                      <a:pt x="191" y="659"/>
                    </a:lnTo>
                    <a:lnTo>
                      <a:pt x="209" y="645"/>
                    </a:lnTo>
                    <a:lnTo>
                      <a:pt x="203" y="638"/>
                    </a:lnTo>
                    <a:lnTo>
                      <a:pt x="197" y="644"/>
                    </a:lnTo>
                    <a:lnTo>
                      <a:pt x="200" y="646"/>
                    </a:lnTo>
                    <a:lnTo>
                      <a:pt x="203" y="647"/>
                    </a:lnTo>
                    <a:lnTo>
                      <a:pt x="206" y="646"/>
                    </a:lnTo>
                    <a:lnTo>
                      <a:pt x="195" y="642"/>
                    </a:lnTo>
                    <a:lnTo>
                      <a:pt x="197" y="648"/>
                    </a:lnTo>
                    <a:lnTo>
                      <a:pt x="205" y="644"/>
                    </a:lnTo>
                    <a:lnTo>
                      <a:pt x="196" y="644"/>
                    </a:lnTo>
                    <a:lnTo>
                      <a:pt x="197" y="651"/>
                    </a:lnTo>
                    <a:lnTo>
                      <a:pt x="197" y="668"/>
                    </a:lnTo>
                    <a:lnTo>
                      <a:pt x="194" y="685"/>
                    </a:lnTo>
                    <a:lnTo>
                      <a:pt x="203" y="685"/>
                    </a:lnTo>
                    <a:lnTo>
                      <a:pt x="195" y="682"/>
                    </a:lnTo>
                    <a:lnTo>
                      <a:pt x="192" y="689"/>
                    </a:lnTo>
                    <a:lnTo>
                      <a:pt x="191" y="694"/>
                    </a:lnTo>
                    <a:lnTo>
                      <a:pt x="187" y="700"/>
                    </a:lnTo>
                    <a:lnTo>
                      <a:pt x="185" y="706"/>
                    </a:lnTo>
                    <a:lnTo>
                      <a:pt x="183" y="712"/>
                    </a:lnTo>
                    <a:lnTo>
                      <a:pt x="191" y="715"/>
                    </a:lnTo>
                    <a:lnTo>
                      <a:pt x="185" y="709"/>
                    </a:lnTo>
                    <a:lnTo>
                      <a:pt x="182" y="714"/>
                    </a:lnTo>
                    <a:lnTo>
                      <a:pt x="178" y="717"/>
                    </a:lnTo>
                    <a:lnTo>
                      <a:pt x="174" y="720"/>
                    </a:lnTo>
                    <a:lnTo>
                      <a:pt x="172" y="723"/>
                    </a:lnTo>
                    <a:lnTo>
                      <a:pt x="170" y="726"/>
                    </a:lnTo>
                    <a:lnTo>
                      <a:pt x="169" y="729"/>
                    </a:lnTo>
                    <a:lnTo>
                      <a:pt x="169" y="730"/>
                    </a:lnTo>
                    <a:lnTo>
                      <a:pt x="170" y="734"/>
                    </a:lnTo>
                    <a:lnTo>
                      <a:pt x="172" y="737"/>
                    </a:lnTo>
                    <a:lnTo>
                      <a:pt x="175" y="739"/>
                    </a:lnTo>
                    <a:lnTo>
                      <a:pt x="179" y="731"/>
                    </a:lnTo>
                    <a:lnTo>
                      <a:pt x="173" y="738"/>
                    </a:lnTo>
                    <a:lnTo>
                      <a:pt x="176" y="740"/>
                    </a:lnTo>
                    <a:lnTo>
                      <a:pt x="180" y="740"/>
                    </a:lnTo>
                    <a:lnTo>
                      <a:pt x="182" y="740"/>
                    </a:lnTo>
                    <a:lnTo>
                      <a:pt x="185" y="739"/>
                    </a:lnTo>
                    <a:lnTo>
                      <a:pt x="191" y="738"/>
                    </a:lnTo>
                    <a:lnTo>
                      <a:pt x="196" y="737"/>
                    </a:lnTo>
                    <a:lnTo>
                      <a:pt x="198" y="736"/>
                    </a:lnTo>
                    <a:lnTo>
                      <a:pt x="200" y="735"/>
                    </a:lnTo>
                    <a:lnTo>
                      <a:pt x="196" y="727"/>
                    </a:lnTo>
                    <a:lnTo>
                      <a:pt x="199" y="736"/>
                    </a:lnTo>
                    <a:lnTo>
                      <a:pt x="212" y="731"/>
                    </a:lnTo>
                    <a:lnTo>
                      <a:pt x="224" y="726"/>
                    </a:lnTo>
                    <a:lnTo>
                      <a:pt x="249" y="716"/>
                    </a:lnTo>
                    <a:lnTo>
                      <a:pt x="248" y="715"/>
                    </a:lnTo>
                    <a:lnTo>
                      <a:pt x="251" y="713"/>
                    </a:lnTo>
                    <a:lnTo>
                      <a:pt x="252" y="713"/>
                    </a:lnTo>
                    <a:lnTo>
                      <a:pt x="258" y="707"/>
                    </a:lnTo>
                    <a:lnTo>
                      <a:pt x="265" y="702"/>
                    </a:lnTo>
                    <a:lnTo>
                      <a:pt x="271" y="696"/>
                    </a:lnTo>
                    <a:lnTo>
                      <a:pt x="273" y="693"/>
                    </a:lnTo>
                    <a:lnTo>
                      <a:pt x="278" y="687"/>
                    </a:lnTo>
                    <a:lnTo>
                      <a:pt x="270" y="682"/>
                    </a:lnTo>
                    <a:lnTo>
                      <a:pt x="262" y="685"/>
                    </a:lnTo>
                    <a:lnTo>
                      <a:pt x="264" y="688"/>
                    </a:lnTo>
                    <a:lnTo>
                      <a:pt x="267" y="690"/>
                    </a:lnTo>
                    <a:lnTo>
                      <a:pt x="270" y="691"/>
                    </a:lnTo>
                    <a:lnTo>
                      <a:pt x="273" y="690"/>
                    </a:lnTo>
                    <a:lnTo>
                      <a:pt x="276" y="688"/>
                    </a:lnTo>
                    <a:lnTo>
                      <a:pt x="262" y="685"/>
                    </a:lnTo>
                    <a:lnTo>
                      <a:pt x="264" y="696"/>
                    </a:lnTo>
                    <a:lnTo>
                      <a:pt x="273" y="693"/>
                    </a:lnTo>
                    <a:lnTo>
                      <a:pt x="264" y="693"/>
                    </a:lnTo>
                    <a:lnTo>
                      <a:pt x="265" y="705"/>
                    </a:lnTo>
                    <a:lnTo>
                      <a:pt x="265" y="717"/>
                    </a:lnTo>
                    <a:lnTo>
                      <a:pt x="264" y="730"/>
                    </a:lnTo>
                    <a:lnTo>
                      <a:pt x="261" y="743"/>
                    </a:lnTo>
                    <a:lnTo>
                      <a:pt x="270" y="743"/>
                    </a:lnTo>
                    <a:lnTo>
                      <a:pt x="262" y="739"/>
                    </a:lnTo>
                    <a:lnTo>
                      <a:pt x="258" y="752"/>
                    </a:lnTo>
                    <a:lnTo>
                      <a:pt x="254" y="763"/>
                    </a:lnTo>
                    <a:lnTo>
                      <a:pt x="250" y="772"/>
                    </a:lnTo>
                    <a:lnTo>
                      <a:pt x="248" y="774"/>
                    </a:lnTo>
                    <a:lnTo>
                      <a:pt x="248" y="777"/>
                    </a:lnTo>
                    <a:lnTo>
                      <a:pt x="248" y="781"/>
                    </a:lnTo>
                    <a:lnTo>
                      <a:pt x="250" y="784"/>
                    </a:lnTo>
                    <a:lnTo>
                      <a:pt x="253" y="786"/>
                    </a:lnTo>
                    <a:lnTo>
                      <a:pt x="254" y="786"/>
                    </a:lnTo>
                    <a:lnTo>
                      <a:pt x="257" y="786"/>
                    </a:lnTo>
                    <a:lnTo>
                      <a:pt x="261" y="786"/>
                    </a:lnTo>
                    <a:lnTo>
                      <a:pt x="264" y="784"/>
                    </a:lnTo>
                    <a:lnTo>
                      <a:pt x="267" y="782"/>
                    </a:lnTo>
                    <a:lnTo>
                      <a:pt x="272" y="779"/>
                    </a:lnTo>
                    <a:lnTo>
                      <a:pt x="276" y="776"/>
                    </a:lnTo>
                    <a:lnTo>
                      <a:pt x="280" y="773"/>
                    </a:lnTo>
                    <a:lnTo>
                      <a:pt x="283" y="771"/>
                    </a:lnTo>
                    <a:lnTo>
                      <a:pt x="285" y="769"/>
                    </a:lnTo>
                    <a:lnTo>
                      <a:pt x="279" y="762"/>
                    </a:lnTo>
                    <a:lnTo>
                      <a:pt x="282" y="771"/>
                    </a:lnTo>
                    <a:lnTo>
                      <a:pt x="285" y="770"/>
                    </a:lnTo>
                    <a:lnTo>
                      <a:pt x="287" y="769"/>
                    </a:lnTo>
                    <a:lnTo>
                      <a:pt x="290" y="769"/>
                    </a:lnTo>
                    <a:lnTo>
                      <a:pt x="290" y="768"/>
                    </a:lnTo>
                    <a:lnTo>
                      <a:pt x="292" y="767"/>
                    </a:lnTo>
                    <a:lnTo>
                      <a:pt x="304" y="760"/>
                    </a:lnTo>
                    <a:lnTo>
                      <a:pt x="298" y="754"/>
                    </a:lnTo>
                    <a:lnTo>
                      <a:pt x="301" y="762"/>
                    </a:lnTo>
                    <a:lnTo>
                      <a:pt x="312" y="758"/>
                    </a:lnTo>
                    <a:lnTo>
                      <a:pt x="335" y="750"/>
                    </a:lnTo>
                    <a:lnTo>
                      <a:pt x="347" y="746"/>
                    </a:lnTo>
                    <a:lnTo>
                      <a:pt x="358" y="742"/>
                    </a:lnTo>
                    <a:lnTo>
                      <a:pt x="369" y="736"/>
                    </a:lnTo>
                    <a:lnTo>
                      <a:pt x="372" y="734"/>
                    </a:lnTo>
                    <a:lnTo>
                      <a:pt x="382" y="727"/>
                    </a:lnTo>
                    <a:lnTo>
                      <a:pt x="391" y="717"/>
                    </a:lnTo>
                    <a:lnTo>
                      <a:pt x="393" y="714"/>
                    </a:lnTo>
                    <a:lnTo>
                      <a:pt x="399" y="703"/>
                    </a:lnTo>
                    <a:lnTo>
                      <a:pt x="404" y="690"/>
                    </a:lnTo>
                    <a:lnTo>
                      <a:pt x="409" y="678"/>
                    </a:lnTo>
                    <a:lnTo>
                      <a:pt x="400" y="675"/>
                    </a:lnTo>
                    <a:lnTo>
                      <a:pt x="408" y="679"/>
                    </a:lnTo>
                    <a:lnTo>
                      <a:pt x="409" y="678"/>
                    </a:lnTo>
                    <a:lnTo>
                      <a:pt x="401" y="674"/>
                    </a:lnTo>
                    <a:lnTo>
                      <a:pt x="407" y="680"/>
                    </a:lnTo>
                    <a:lnTo>
                      <a:pt x="404" y="683"/>
                    </a:lnTo>
                    <a:lnTo>
                      <a:pt x="406" y="682"/>
                    </a:lnTo>
                    <a:lnTo>
                      <a:pt x="409" y="681"/>
                    </a:lnTo>
                    <a:lnTo>
                      <a:pt x="414" y="678"/>
                    </a:lnTo>
                    <a:lnTo>
                      <a:pt x="420" y="674"/>
                    </a:lnTo>
                    <a:lnTo>
                      <a:pt x="421" y="673"/>
                    </a:lnTo>
                    <a:lnTo>
                      <a:pt x="436" y="662"/>
                    </a:lnTo>
                    <a:lnTo>
                      <a:pt x="430" y="655"/>
                    </a:lnTo>
                    <a:lnTo>
                      <a:pt x="433" y="664"/>
                    </a:lnTo>
                    <a:lnTo>
                      <a:pt x="441" y="659"/>
                    </a:lnTo>
                    <a:lnTo>
                      <a:pt x="449" y="656"/>
                    </a:lnTo>
                    <a:lnTo>
                      <a:pt x="449" y="655"/>
                    </a:lnTo>
                    <a:lnTo>
                      <a:pt x="452" y="653"/>
                    </a:lnTo>
                    <a:lnTo>
                      <a:pt x="453" y="653"/>
                    </a:lnTo>
                    <a:lnTo>
                      <a:pt x="458" y="646"/>
                    </a:lnTo>
                    <a:lnTo>
                      <a:pt x="460" y="643"/>
                    </a:lnTo>
                    <a:lnTo>
                      <a:pt x="464" y="636"/>
                    </a:lnTo>
                    <a:lnTo>
                      <a:pt x="466" y="628"/>
                    </a:lnTo>
                    <a:lnTo>
                      <a:pt x="469" y="621"/>
                    </a:lnTo>
                    <a:lnTo>
                      <a:pt x="469" y="620"/>
                    </a:lnTo>
                    <a:lnTo>
                      <a:pt x="470" y="619"/>
                    </a:lnTo>
                    <a:lnTo>
                      <a:pt x="472" y="598"/>
                    </a:lnTo>
                    <a:lnTo>
                      <a:pt x="473" y="580"/>
                    </a:lnTo>
                    <a:lnTo>
                      <a:pt x="472" y="562"/>
                    </a:lnTo>
                    <a:lnTo>
                      <a:pt x="471" y="542"/>
                    </a:lnTo>
                    <a:lnTo>
                      <a:pt x="470" y="534"/>
                    </a:lnTo>
                    <a:lnTo>
                      <a:pt x="470" y="530"/>
                    </a:lnTo>
                    <a:lnTo>
                      <a:pt x="467" y="523"/>
                    </a:lnTo>
                    <a:lnTo>
                      <a:pt x="464" y="515"/>
                    </a:lnTo>
                    <a:lnTo>
                      <a:pt x="460" y="508"/>
                    </a:lnTo>
                    <a:lnTo>
                      <a:pt x="458" y="505"/>
                    </a:lnTo>
                    <a:lnTo>
                      <a:pt x="448" y="491"/>
                    </a:lnTo>
                    <a:lnTo>
                      <a:pt x="436" y="477"/>
                    </a:lnTo>
                    <a:lnTo>
                      <a:pt x="423" y="464"/>
                    </a:lnTo>
                    <a:lnTo>
                      <a:pt x="411" y="450"/>
                    </a:lnTo>
                    <a:lnTo>
                      <a:pt x="401" y="436"/>
                    </a:lnTo>
                    <a:lnTo>
                      <a:pt x="395" y="443"/>
                    </a:lnTo>
                    <a:lnTo>
                      <a:pt x="403" y="439"/>
                    </a:lnTo>
                    <a:lnTo>
                      <a:pt x="399" y="432"/>
                    </a:lnTo>
                    <a:lnTo>
                      <a:pt x="397" y="425"/>
                    </a:lnTo>
                    <a:lnTo>
                      <a:pt x="388" y="428"/>
                    </a:lnTo>
                    <a:lnTo>
                      <a:pt x="397" y="426"/>
                    </a:lnTo>
                    <a:lnTo>
                      <a:pt x="389" y="396"/>
                    </a:lnTo>
                    <a:lnTo>
                      <a:pt x="381" y="367"/>
                    </a:lnTo>
                    <a:lnTo>
                      <a:pt x="372" y="338"/>
                    </a:lnTo>
                    <a:lnTo>
                      <a:pt x="361" y="311"/>
                    </a:lnTo>
                    <a:lnTo>
                      <a:pt x="353" y="315"/>
                    </a:lnTo>
                    <a:lnTo>
                      <a:pt x="362" y="314"/>
                    </a:lnTo>
                    <a:lnTo>
                      <a:pt x="359" y="291"/>
                    </a:lnTo>
                    <a:lnTo>
                      <a:pt x="356" y="268"/>
                    </a:lnTo>
                    <a:lnTo>
                      <a:pt x="348" y="219"/>
                    </a:lnTo>
                    <a:lnTo>
                      <a:pt x="339" y="220"/>
                    </a:lnTo>
                    <a:lnTo>
                      <a:pt x="348" y="219"/>
                    </a:lnTo>
                    <a:lnTo>
                      <a:pt x="347" y="209"/>
                    </a:lnTo>
                    <a:lnTo>
                      <a:pt x="345" y="197"/>
                    </a:lnTo>
                    <a:lnTo>
                      <a:pt x="345" y="194"/>
                    </a:lnTo>
                    <a:lnTo>
                      <a:pt x="342" y="182"/>
                    </a:lnTo>
                    <a:lnTo>
                      <a:pt x="340" y="176"/>
                    </a:lnTo>
                    <a:lnTo>
                      <a:pt x="337" y="170"/>
                    </a:lnTo>
                    <a:lnTo>
                      <a:pt x="329" y="175"/>
                    </a:lnTo>
                    <a:lnTo>
                      <a:pt x="337" y="171"/>
                    </a:lnTo>
                    <a:lnTo>
                      <a:pt x="325" y="153"/>
                    </a:lnTo>
                    <a:lnTo>
                      <a:pt x="323" y="150"/>
                    </a:lnTo>
                    <a:lnTo>
                      <a:pt x="310" y="133"/>
                    </a:lnTo>
                    <a:lnTo>
                      <a:pt x="281" y="100"/>
                    </a:lnTo>
                    <a:lnTo>
                      <a:pt x="256" y="73"/>
                    </a:lnTo>
                    <a:lnTo>
                      <a:pt x="231" y="49"/>
                    </a:lnTo>
                    <a:lnTo>
                      <a:pt x="218" y="37"/>
                    </a:lnTo>
                    <a:lnTo>
                      <a:pt x="203" y="28"/>
                    </a:lnTo>
                    <a:lnTo>
                      <a:pt x="200" y="26"/>
                    </a:lnTo>
                    <a:lnTo>
                      <a:pt x="185" y="17"/>
                    </a:lnTo>
                    <a:lnTo>
                      <a:pt x="169" y="11"/>
                    </a:lnTo>
                    <a:lnTo>
                      <a:pt x="166" y="19"/>
                    </a:lnTo>
                    <a:lnTo>
                      <a:pt x="170" y="11"/>
                    </a:lnTo>
                    <a:lnTo>
                      <a:pt x="162" y="8"/>
                    </a:lnTo>
                    <a:lnTo>
                      <a:pt x="154" y="6"/>
                    </a:lnTo>
                    <a:lnTo>
                      <a:pt x="137" y="3"/>
                    </a:lnTo>
                    <a:lnTo>
                      <a:pt x="134" y="2"/>
                    </a:lnTo>
                    <a:lnTo>
                      <a:pt x="129" y="2"/>
                    </a:lnTo>
                    <a:lnTo>
                      <a:pt x="122" y="2"/>
                    </a:lnTo>
                    <a:lnTo>
                      <a:pt x="106" y="1"/>
                    </a:lnTo>
                    <a:lnTo>
                      <a:pt x="87" y="0"/>
                    </a:lnTo>
                    <a:lnTo>
                      <a:pt x="67" y="1"/>
                    </a:lnTo>
                    <a:lnTo>
                      <a:pt x="48" y="4"/>
                    </a:lnTo>
                    <a:lnTo>
                      <a:pt x="45" y="4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0" y="15"/>
                    </a:lnTo>
                    <a:lnTo>
                      <a:pt x="17" y="17"/>
                    </a:lnTo>
                    <a:lnTo>
                      <a:pt x="11" y="22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1" y="69"/>
                    </a:lnTo>
                    <a:lnTo>
                      <a:pt x="3" y="93"/>
                    </a:lnTo>
                    <a:lnTo>
                      <a:pt x="4" y="118"/>
                    </a:lnTo>
                    <a:lnTo>
                      <a:pt x="5" y="142"/>
                    </a:lnTo>
                    <a:lnTo>
                      <a:pt x="6" y="145"/>
                    </a:lnTo>
                    <a:lnTo>
                      <a:pt x="8" y="148"/>
                    </a:lnTo>
                    <a:lnTo>
                      <a:pt x="11" y="150"/>
                    </a:lnTo>
                    <a:lnTo>
                      <a:pt x="14" y="151"/>
                    </a:lnTo>
                    <a:lnTo>
                      <a:pt x="17" y="150"/>
                    </a:lnTo>
                    <a:lnTo>
                      <a:pt x="18" y="150"/>
                    </a:lnTo>
                    <a:lnTo>
                      <a:pt x="32" y="143"/>
                    </a:lnTo>
                    <a:lnTo>
                      <a:pt x="24" y="127"/>
                    </a:lnTo>
                    <a:lnTo>
                      <a:pt x="10" y="134"/>
                    </a:lnTo>
                    <a:lnTo>
                      <a:pt x="23" y="142"/>
                    </a:lnTo>
                    <a:lnTo>
                      <a:pt x="22" y="139"/>
                    </a:lnTo>
                    <a:lnTo>
                      <a:pt x="20" y="136"/>
                    </a:lnTo>
                    <a:lnTo>
                      <a:pt x="17" y="134"/>
                    </a:lnTo>
                    <a:lnTo>
                      <a:pt x="14" y="133"/>
                    </a:lnTo>
                    <a:lnTo>
                      <a:pt x="11" y="134"/>
                    </a:lnTo>
                    <a:lnTo>
                      <a:pt x="14" y="142"/>
                    </a:lnTo>
                    <a:lnTo>
                      <a:pt x="23" y="142"/>
                    </a:lnTo>
                    <a:lnTo>
                      <a:pt x="22" y="118"/>
                    </a:lnTo>
                    <a:lnTo>
                      <a:pt x="21" y="93"/>
                    </a:lnTo>
                    <a:lnTo>
                      <a:pt x="19" y="69"/>
                    </a:lnTo>
                    <a:lnTo>
                      <a:pt x="18" y="44"/>
                    </a:lnTo>
                    <a:lnTo>
                      <a:pt x="9" y="44"/>
                    </a:lnTo>
                    <a:lnTo>
                      <a:pt x="18" y="47"/>
                    </a:lnTo>
                    <a:lnTo>
                      <a:pt x="21" y="39"/>
                    </a:lnTo>
                    <a:lnTo>
                      <a:pt x="13" y="36"/>
                    </a:lnTo>
                    <a:lnTo>
                      <a:pt x="19" y="42"/>
                    </a:lnTo>
                    <a:lnTo>
                      <a:pt x="24" y="35"/>
                    </a:lnTo>
                    <a:lnTo>
                      <a:pt x="30" y="30"/>
                    </a:lnTo>
                    <a:lnTo>
                      <a:pt x="24" y="23"/>
                    </a:lnTo>
                    <a:lnTo>
                      <a:pt x="27" y="32"/>
                    </a:lnTo>
                    <a:lnTo>
                      <a:pt x="35" y="27"/>
                    </a:lnTo>
                    <a:lnTo>
                      <a:pt x="43" y="24"/>
                    </a:lnTo>
                    <a:lnTo>
                      <a:pt x="52" y="21"/>
                    </a:lnTo>
                    <a:lnTo>
                      <a:pt x="48" y="13"/>
                    </a:lnTo>
                    <a:lnTo>
                      <a:pt x="48" y="22"/>
                    </a:lnTo>
                    <a:lnTo>
                      <a:pt x="67" y="19"/>
                    </a:lnTo>
                    <a:lnTo>
                      <a:pt x="87" y="18"/>
                    </a:lnTo>
                    <a:lnTo>
                      <a:pt x="106" y="19"/>
                    </a:lnTo>
                    <a:lnTo>
                      <a:pt x="122" y="20"/>
                    </a:lnTo>
                    <a:lnTo>
                      <a:pt x="129" y="20"/>
                    </a:lnTo>
                    <a:lnTo>
                      <a:pt x="135" y="20"/>
                    </a:lnTo>
                    <a:lnTo>
                      <a:pt x="134" y="11"/>
                    </a:lnTo>
                    <a:lnTo>
                      <a:pt x="132" y="20"/>
                    </a:lnTo>
                    <a:lnTo>
                      <a:pt x="147" y="23"/>
                    </a:lnTo>
                    <a:lnTo>
                      <a:pt x="155" y="25"/>
                    </a:lnTo>
                    <a:lnTo>
                      <a:pt x="163" y="28"/>
                    </a:lnTo>
                    <a:lnTo>
                      <a:pt x="178" y="34"/>
                    </a:lnTo>
                    <a:lnTo>
                      <a:pt x="193" y="43"/>
                    </a:lnTo>
                    <a:lnTo>
                      <a:pt x="197" y="34"/>
                    </a:lnTo>
                    <a:lnTo>
                      <a:pt x="190" y="41"/>
                    </a:lnTo>
                    <a:lnTo>
                      <a:pt x="205" y="50"/>
                    </a:lnTo>
                    <a:lnTo>
                      <a:pt x="218" y="62"/>
                    </a:lnTo>
                    <a:lnTo>
                      <a:pt x="243" y="86"/>
                    </a:lnTo>
                    <a:lnTo>
                      <a:pt x="268" y="112"/>
                    </a:lnTo>
                    <a:lnTo>
                      <a:pt x="297" y="146"/>
                    </a:lnTo>
                    <a:lnTo>
                      <a:pt x="310" y="163"/>
                    </a:lnTo>
                    <a:lnTo>
                      <a:pt x="317" y="156"/>
                    </a:lnTo>
                    <a:lnTo>
                      <a:pt x="308" y="160"/>
                    </a:lnTo>
                    <a:lnTo>
                      <a:pt x="322" y="180"/>
                    </a:lnTo>
                    <a:lnTo>
                      <a:pt x="323" y="183"/>
                    </a:lnTo>
                    <a:lnTo>
                      <a:pt x="325" y="189"/>
                    </a:lnTo>
                    <a:lnTo>
                      <a:pt x="328" y="201"/>
                    </a:lnTo>
                    <a:lnTo>
                      <a:pt x="336" y="197"/>
                    </a:lnTo>
                    <a:lnTo>
                      <a:pt x="327" y="197"/>
                    </a:lnTo>
                    <a:lnTo>
                      <a:pt x="329" y="209"/>
                    </a:lnTo>
                    <a:lnTo>
                      <a:pt x="330" y="221"/>
                    </a:lnTo>
                    <a:lnTo>
                      <a:pt x="331" y="222"/>
                    </a:lnTo>
                    <a:lnTo>
                      <a:pt x="338" y="268"/>
                    </a:lnTo>
                    <a:lnTo>
                      <a:pt x="341" y="291"/>
                    </a:lnTo>
                    <a:lnTo>
                      <a:pt x="344" y="316"/>
                    </a:lnTo>
                    <a:lnTo>
                      <a:pt x="345" y="318"/>
                    </a:lnTo>
                    <a:lnTo>
                      <a:pt x="345" y="319"/>
                    </a:lnTo>
                    <a:lnTo>
                      <a:pt x="355" y="345"/>
                    </a:lnTo>
                    <a:lnTo>
                      <a:pt x="364" y="374"/>
                    </a:lnTo>
                    <a:lnTo>
                      <a:pt x="372" y="403"/>
                    </a:lnTo>
                    <a:lnTo>
                      <a:pt x="380" y="431"/>
                    </a:lnTo>
                    <a:lnTo>
                      <a:pt x="382" y="439"/>
                    </a:lnTo>
                    <a:lnTo>
                      <a:pt x="386" y="446"/>
                    </a:lnTo>
                    <a:lnTo>
                      <a:pt x="388" y="449"/>
                    </a:lnTo>
                    <a:lnTo>
                      <a:pt x="398" y="463"/>
                    </a:lnTo>
                    <a:lnTo>
                      <a:pt x="410" y="477"/>
                    </a:lnTo>
                    <a:lnTo>
                      <a:pt x="423" y="490"/>
                    </a:lnTo>
                    <a:lnTo>
                      <a:pt x="435" y="504"/>
                    </a:lnTo>
                    <a:lnTo>
                      <a:pt x="445" y="518"/>
                    </a:lnTo>
                    <a:lnTo>
                      <a:pt x="451" y="511"/>
                    </a:lnTo>
                    <a:lnTo>
                      <a:pt x="443" y="515"/>
                    </a:lnTo>
                    <a:lnTo>
                      <a:pt x="447" y="522"/>
                    </a:lnTo>
                    <a:lnTo>
                      <a:pt x="450" y="530"/>
                    </a:lnTo>
                    <a:lnTo>
                      <a:pt x="453" y="537"/>
                    </a:lnTo>
                    <a:lnTo>
                      <a:pt x="461" y="534"/>
                    </a:lnTo>
                    <a:lnTo>
                      <a:pt x="452" y="534"/>
                    </a:lnTo>
                    <a:lnTo>
                      <a:pt x="453" y="543"/>
                    </a:lnTo>
                    <a:lnTo>
                      <a:pt x="454" y="562"/>
                    </a:lnTo>
                    <a:lnTo>
                      <a:pt x="455" y="580"/>
                    </a:lnTo>
                    <a:lnTo>
                      <a:pt x="454" y="598"/>
                    </a:lnTo>
                    <a:lnTo>
                      <a:pt x="453" y="616"/>
                    </a:lnTo>
                    <a:lnTo>
                      <a:pt x="461" y="617"/>
                    </a:lnTo>
                    <a:lnTo>
                      <a:pt x="453" y="613"/>
                    </a:lnTo>
                    <a:lnTo>
                      <a:pt x="449" y="621"/>
                    </a:lnTo>
                    <a:lnTo>
                      <a:pt x="447" y="629"/>
                    </a:lnTo>
                    <a:lnTo>
                      <a:pt x="443" y="636"/>
                    </a:lnTo>
                    <a:lnTo>
                      <a:pt x="451" y="640"/>
                    </a:lnTo>
                    <a:lnTo>
                      <a:pt x="445" y="633"/>
                    </a:lnTo>
                    <a:lnTo>
                      <a:pt x="440" y="641"/>
                    </a:lnTo>
                    <a:lnTo>
                      <a:pt x="446" y="647"/>
                    </a:lnTo>
                    <a:lnTo>
                      <a:pt x="443" y="639"/>
                    </a:lnTo>
                    <a:lnTo>
                      <a:pt x="434" y="642"/>
                    </a:lnTo>
                    <a:lnTo>
                      <a:pt x="426" y="647"/>
                    </a:lnTo>
                    <a:lnTo>
                      <a:pt x="423" y="649"/>
                    </a:lnTo>
                    <a:lnTo>
                      <a:pt x="410" y="659"/>
                    </a:lnTo>
                    <a:lnTo>
                      <a:pt x="415" y="666"/>
                    </a:lnTo>
                    <a:lnTo>
                      <a:pt x="410" y="659"/>
                    </a:lnTo>
                    <a:lnTo>
                      <a:pt x="407" y="661"/>
                    </a:lnTo>
                    <a:lnTo>
                      <a:pt x="401" y="665"/>
                    </a:lnTo>
                    <a:lnTo>
                      <a:pt x="399" y="665"/>
                    </a:lnTo>
                    <a:lnTo>
                      <a:pt x="397" y="666"/>
                    </a:lnTo>
                    <a:lnTo>
                      <a:pt x="395" y="668"/>
                    </a:lnTo>
                    <a:lnTo>
                      <a:pt x="392" y="671"/>
                    </a:lnTo>
                    <a:lnTo>
                      <a:pt x="392" y="672"/>
                    </a:lnTo>
                    <a:lnTo>
                      <a:pt x="387" y="683"/>
                    </a:lnTo>
                    <a:lnTo>
                      <a:pt x="382" y="696"/>
                    </a:lnTo>
                    <a:lnTo>
                      <a:pt x="376" y="707"/>
                    </a:lnTo>
                    <a:lnTo>
                      <a:pt x="384" y="710"/>
                    </a:lnTo>
                    <a:lnTo>
                      <a:pt x="378" y="704"/>
                    </a:lnTo>
                    <a:lnTo>
                      <a:pt x="370" y="714"/>
                    </a:lnTo>
                    <a:lnTo>
                      <a:pt x="359" y="721"/>
                    </a:lnTo>
                    <a:lnTo>
                      <a:pt x="366" y="728"/>
                    </a:lnTo>
                    <a:lnTo>
                      <a:pt x="362" y="719"/>
                    </a:lnTo>
                    <a:lnTo>
                      <a:pt x="351" y="725"/>
                    </a:lnTo>
                    <a:lnTo>
                      <a:pt x="340" y="729"/>
                    </a:lnTo>
                    <a:lnTo>
                      <a:pt x="328" y="733"/>
                    </a:lnTo>
                    <a:lnTo>
                      <a:pt x="305" y="741"/>
                    </a:lnTo>
                    <a:lnTo>
                      <a:pt x="294" y="745"/>
                    </a:lnTo>
                    <a:lnTo>
                      <a:pt x="291" y="747"/>
                    </a:lnTo>
                    <a:lnTo>
                      <a:pt x="282" y="753"/>
                    </a:lnTo>
                    <a:lnTo>
                      <a:pt x="287" y="760"/>
                    </a:lnTo>
                    <a:lnTo>
                      <a:pt x="285" y="752"/>
                    </a:lnTo>
                    <a:lnTo>
                      <a:pt x="280" y="752"/>
                    </a:lnTo>
                    <a:lnTo>
                      <a:pt x="278" y="753"/>
                    </a:lnTo>
                    <a:lnTo>
                      <a:pt x="275" y="754"/>
                    </a:lnTo>
                    <a:lnTo>
                      <a:pt x="272" y="756"/>
                    </a:lnTo>
                    <a:lnTo>
                      <a:pt x="270" y="758"/>
                    </a:lnTo>
                    <a:lnTo>
                      <a:pt x="267" y="760"/>
                    </a:lnTo>
                    <a:lnTo>
                      <a:pt x="265" y="762"/>
                    </a:lnTo>
                    <a:lnTo>
                      <a:pt x="259" y="766"/>
                    </a:lnTo>
                    <a:lnTo>
                      <a:pt x="254" y="769"/>
                    </a:lnTo>
                    <a:lnTo>
                      <a:pt x="261" y="776"/>
                    </a:lnTo>
                    <a:lnTo>
                      <a:pt x="257" y="767"/>
                    </a:lnTo>
                    <a:lnTo>
                      <a:pt x="254" y="769"/>
                    </a:lnTo>
                    <a:lnTo>
                      <a:pt x="257" y="768"/>
                    </a:lnTo>
                    <a:lnTo>
                      <a:pt x="257" y="777"/>
                    </a:lnTo>
                    <a:lnTo>
                      <a:pt x="261" y="769"/>
                    </a:lnTo>
                    <a:lnTo>
                      <a:pt x="260" y="769"/>
                    </a:lnTo>
                    <a:lnTo>
                      <a:pt x="266" y="777"/>
                    </a:lnTo>
                    <a:lnTo>
                      <a:pt x="265" y="774"/>
                    </a:lnTo>
                    <a:lnTo>
                      <a:pt x="263" y="771"/>
                    </a:lnTo>
                    <a:lnTo>
                      <a:pt x="257" y="777"/>
                    </a:lnTo>
                    <a:lnTo>
                      <a:pt x="265" y="781"/>
                    </a:lnTo>
                    <a:lnTo>
                      <a:pt x="271" y="770"/>
                    </a:lnTo>
                    <a:lnTo>
                      <a:pt x="275" y="759"/>
                    </a:lnTo>
                    <a:lnTo>
                      <a:pt x="279" y="746"/>
                    </a:lnTo>
                    <a:lnTo>
                      <a:pt x="279" y="743"/>
                    </a:lnTo>
                    <a:lnTo>
                      <a:pt x="282" y="730"/>
                    </a:lnTo>
                    <a:lnTo>
                      <a:pt x="283" y="717"/>
                    </a:lnTo>
                    <a:lnTo>
                      <a:pt x="283" y="705"/>
                    </a:lnTo>
                    <a:lnTo>
                      <a:pt x="282" y="693"/>
                    </a:lnTo>
                    <a:lnTo>
                      <a:pt x="281" y="689"/>
                    </a:lnTo>
                    <a:lnTo>
                      <a:pt x="279" y="679"/>
                    </a:lnTo>
                    <a:lnTo>
                      <a:pt x="278" y="679"/>
                    </a:lnTo>
                    <a:lnTo>
                      <a:pt x="276" y="676"/>
                    </a:lnTo>
                    <a:lnTo>
                      <a:pt x="273" y="674"/>
                    </a:lnTo>
                    <a:lnTo>
                      <a:pt x="270" y="673"/>
                    </a:lnTo>
                    <a:lnTo>
                      <a:pt x="267" y="674"/>
                    </a:lnTo>
                    <a:lnTo>
                      <a:pt x="264" y="676"/>
                    </a:lnTo>
                    <a:lnTo>
                      <a:pt x="263" y="678"/>
                    </a:lnTo>
                    <a:lnTo>
                      <a:pt x="256" y="686"/>
                    </a:lnTo>
                    <a:lnTo>
                      <a:pt x="265" y="689"/>
                    </a:lnTo>
                    <a:lnTo>
                      <a:pt x="258" y="683"/>
                    </a:lnTo>
                    <a:lnTo>
                      <a:pt x="252" y="689"/>
                    </a:lnTo>
                    <a:lnTo>
                      <a:pt x="245" y="694"/>
                    </a:lnTo>
                    <a:lnTo>
                      <a:pt x="239" y="701"/>
                    </a:lnTo>
                    <a:lnTo>
                      <a:pt x="245" y="707"/>
                    </a:lnTo>
                    <a:lnTo>
                      <a:pt x="242" y="699"/>
                    </a:lnTo>
                    <a:lnTo>
                      <a:pt x="217" y="709"/>
                    </a:lnTo>
                    <a:lnTo>
                      <a:pt x="205" y="714"/>
                    </a:lnTo>
                    <a:lnTo>
                      <a:pt x="194" y="719"/>
                    </a:lnTo>
                    <a:lnTo>
                      <a:pt x="192" y="719"/>
                    </a:lnTo>
                    <a:lnTo>
                      <a:pt x="191" y="719"/>
                    </a:lnTo>
                    <a:lnTo>
                      <a:pt x="189" y="720"/>
                    </a:lnTo>
                    <a:lnTo>
                      <a:pt x="184" y="721"/>
                    </a:lnTo>
                    <a:lnTo>
                      <a:pt x="178" y="722"/>
                    </a:lnTo>
                    <a:lnTo>
                      <a:pt x="182" y="731"/>
                    </a:lnTo>
                    <a:lnTo>
                      <a:pt x="182" y="722"/>
                    </a:lnTo>
                    <a:lnTo>
                      <a:pt x="180" y="722"/>
                    </a:lnTo>
                    <a:lnTo>
                      <a:pt x="183" y="723"/>
                    </a:lnTo>
                    <a:lnTo>
                      <a:pt x="180" y="731"/>
                    </a:lnTo>
                    <a:lnTo>
                      <a:pt x="186" y="725"/>
                    </a:lnTo>
                    <a:lnTo>
                      <a:pt x="185" y="725"/>
                    </a:lnTo>
                    <a:lnTo>
                      <a:pt x="183" y="723"/>
                    </a:lnTo>
                    <a:lnTo>
                      <a:pt x="182" y="722"/>
                    </a:lnTo>
                    <a:lnTo>
                      <a:pt x="186" y="727"/>
                    </a:lnTo>
                    <a:lnTo>
                      <a:pt x="184" y="724"/>
                    </a:lnTo>
                    <a:lnTo>
                      <a:pt x="178" y="730"/>
                    </a:lnTo>
                    <a:lnTo>
                      <a:pt x="187" y="730"/>
                    </a:lnTo>
                    <a:lnTo>
                      <a:pt x="187" y="729"/>
                    </a:lnTo>
                    <a:lnTo>
                      <a:pt x="187" y="733"/>
                    </a:lnTo>
                    <a:lnTo>
                      <a:pt x="187" y="729"/>
                    </a:lnTo>
                    <a:lnTo>
                      <a:pt x="178" y="729"/>
                    </a:lnTo>
                    <a:lnTo>
                      <a:pt x="185" y="736"/>
                    </a:lnTo>
                    <a:lnTo>
                      <a:pt x="187" y="733"/>
                    </a:lnTo>
                    <a:lnTo>
                      <a:pt x="191" y="730"/>
                    </a:lnTo>
                    <a:lnTo>
                      <a:pt x="195" y="727"/>
                    </a:lnTo>
                    <a:lnTo>
                      <a:pt x="198" y="722"/>
                    </a:lnTo>
                    <a:lnTo>
                      <a:pt x="200" y="719"/>
                    </a:lnTo>
                    <a:lnTo>
                      <a:pt x="202" y="713"/>
                    </a:lnTo>
                    <a:lnTo>
                      <a:pt x="204" y="707"/>
                    </a:lnTo>
                    <a:lnTo>
                      <a:pt x="206" y="703"/>
                    </a:lnTo>
                    <a:lnTo>
                      <a:pt x="209" y="696"/>
                    </a:lnTo>
                    <a:lnTo>
                      <a:pt x="212" y="689"/>
                    </a:lnTo>
                    <a:lnTo>
                      <a:pt x="212" y="685"/>
                    </a:lnTo>
                    <a:lnTo>
                      <a:pt x="215" y="668"/>
                    </a:lnTo>
                    <a:lnTo>
                      <a:pt x="215" y="651"/>
                    </a:lnTo>
                    <a:lnTo>
                      <a:pt x="214" y="644"/>
                    </a:lnTo>
                    <a:lnTo>
                      <a:pt x="214" y="641"/>
                    </a:lnTo>
                    <a:lnTo>
                      <a:pt x="211" y="634"/>
                    </a:lnTo>
                    <a:lnTo>
                      <a:pt x="209" y="632"/>
                    </a:lnTo>
                    <a:lnTo>
                      <a:pt x="206" y="630"/>
                    </a:lnTo>
                    <a:lnTo>
                      <a:pt x="203" y="629"/>
                    </a:lnTo>
                    <a:lnTo>
                      <a:pt x="200" y="630"/>
                    </a:lnTo>
                    <a:lnTo>
                      <a:pt x="198" y="631"/>
                    </a:lnTo>
                    <a:lnTo>
                      <a:pt x="178" y="646"/>
                    </a:lnTo>
                    <a:lnTo>
                      <a:pt x="161" y="660"/>
                    </a:lnTo>
                    <a:lnTo>
                      <a:pt x="166" y="667"/>
                    </a:lnTo>
                    <a:lnTo>
                      <a:pt x="163" y="659"/>
                    </a:lnTo>
                    <a:lnTo>
                      <a:pt x="160" y="660"/>
                    </a:lnTo>
                    <a:lnTo>
                      <a:pt x="157" y="661"/>
                    </a:lnTo>
                    <a:lnTo>
                      <a:pt x="155" y="662"/>
                    </a:lnTo>
                    <a:lnTo>
                      <a:pt x="166" y="667"/>
                    </a:lnTo>
                    <a:lnTo>
                      <a:pt x="164" y="664"/>
                    </a:lnTo>
                    <a:lnTo>
                      <a:pt x="162" y="662"/>
                    </a:lnTo>
                    <a:lnTo>
                      <a:pt x="158" y="661"/>
                    </a:lnTo>
                    <a:lnTo>
                      <a:pt x="158" y="670"/>
                    </a:lnTo>
                    <a:lnTo>
                      <a:pt x="167" y="670"/>
                    </a:lnTo>
                    <a:lnTo>
                      <a:pt x="166" y="669"/>
                    </a:lnTo>
                    <a:lnTo>
                      <a:pt x="157" y="669"/>
                    </a:lnTo>
                    <a:lnTo>
                      <a:pt x="166" y="672"/>
                    </a:lnTo>
                    <a:lnTo>
                      <a:pt x="171" y="656"/>
                    </a:lnTo>
                    <a:lnTo>
                      <a:pt x="172" y="652"/>
                    </a:lnTo>
                    <a:lnTo>
                      <a:pt x="176" y="637"/>
                    </a:lnTo>
                    <a:lnTo>
                      <a:pt x="167" y="635"/>
                    </a:lnTo>
                    <a:lnTo>
                      <a:pt x="176" y="637"/>
                    </a:lnTo>
                    <a:lnTo>
                      <a:pt x="190" y="579"/>
                    </a:lnTo>
                    <a:lnTo>
                      <a:pt x="205" y="517"/>
                    </a:lnTo>
                    <a:lnTo>
                      <a:pt x="196" y="515"/>
                    </a:lnTo>
                    <a:lnTo>
                      <a:pt x="204" y="520"/>
                    </a:lnTo>
                    <a:lnTo>
                      <a:pt x="206" y="517"/>
                    </a:lnTo>
                    <a:lnTo>
                      <a:pt x="208" y="513"/>
                    </a:lnTo>
                    <a:lnTo>
                      <a:pt x="211" y="507"/>
                    </a:lnTo>
                    <a:lnTo>
                      <a:pt x="214" y="501"/>
                    </a:lnTo>
                    <a:lnTo>
                      <a:pt x="214" y="500"/>
                    </a:lnTo>
                    <a:lnTo>
                      <a:pt x="216" y="494"/>
                    </a:lnTo>
                    <a:lnTo>
                      <a:pt x="218" y="486"/>
                    </a:lnTo>
                    <a:lnTo>
                      <a:pt x="221" y="477"/>
                    </a:lnTo>
                    <a:lnTo>
                      <a:pt x="221" y="474"/>
                    </a:lnTo>
                    <a:lnTo>
                      <a:pt x="222" y="466"/>
                    </a:lnTo>
                    <a:lnTo>
                      <a:pt x="213" y="466"/>
                    </a:lnTo>
                    <a:lnTo>
                      <a:pt x="222" y="467"/>
                    </a:lnTo>
                    <a:lnTo>
                      <a:pt x="223" y="422"/>
                    </a:lnTo>
                    <a:lnTo>
                      <a:pt x="224" y="378"/>
                    </a:lnTo>
                    <a:lnTo>
                      <a:pt x="224" y="376"/>
                    </a:lnTo>
                    <a:lnTo>
                      <a:pt x="220" y="346"/>
                    </a:lnTo>
                    <a:lnTo>
                      <a:pt x="215" y="314"/>
                    </a:lnTo>
                    <a:lnTo>
                      <a:pt x="215" y="313"/>
                    </a:lnTo>
                    <a:lnTo>
                      <a:pt x="200" y="262"/>
                    </a:lnTo>
                    <a:lnTo>
                      <a:pt x="195" y="252"/>
                    </a:lnTo>
                    <a:lnTo>
                      <a:pt x="193" y="249"/>
                    </a:lnTo>
                    <a:lnTo>
                      <a:pt x="187" y="242"/>
                    </a:lnTo>
                    <a:lnTo>
                      <a:pt x="180" y="235"/>
                    </a:lnTo>
                    <a:lnTo>
                      <a:pt x="174" y="241"/>
                    </a:lnTo>
                    <a:lnTo>
                      <a:pt x="182" y="238"/>
                    </a:lnTo>
                    <a:lnTo>
                      <a:pt x="178" y="230"/>
                    </a:lnTo>
                    <a:lnTo>
                      <a:pt x="177" y="230"/>
                    </a:lnTo>
                    <a:lnTo>
                      <a:pt x="175" y="227"/>
                    </a:lnTo>
                    <a:lnTo>
                      <a:pt x="172" y="225"/>
                    </a:lnTo>
                    <a:lnTo>
                      <a:pt x="170" y="224"/>
                    </a:lnTo>
                    <a:lnTo>
                      <a:pt x="168" y="223"/>
                    </a:lnTo>
                    <a:lnTo>
                      <a:pt x="164" y="232"/>
                    </a:lnTo>
                    <a:lnTo>
                      <a:pt x="171" y="225"/>
                    </a:lnTo>
                    <a:lnTo>
                      <a:pt x="169" y="224"/>
                    </a:lnTo>
                    <a:lnTo>
                      <a:pt x="163" y="230"/>
                    </a:lnTo>
                    <a:lnTo>
                      <a:pt x="171" y="227"/>
                    </a:lnTo>
                    <a:lnTo>
                      <a:pt x="170" y="224"/>
                    </a:lnTo>
                    <a:lnTo>
                      <a:pt x="168" y="221"/>
                    </a:lnTo>
                    <a:lnTo>
                      <a:pt x="165" y="216"/>
                    </a:lnTo>
                    <a:lnTo>
                      <a:pt x="163" y="214"/>
                    </a:lnTo>
                    <a:lnTo>
                      <a:pt x="161" y="212"/>
                    </a:lnTo>
                    <a:lnTo>
                      <a:pt x="147" y="204"/>
                    </a:lnTo>
                    <a:lnTo>
                      <a:pt x="134" y="197"/>
                    </a:lnTo>
                    <a:lnTo>
                      <a:pt x="133" y="196"/>
                    </a:lnTo>
                    <a:lnTo>
                      <a:pt x="117" y="189"/>
                    </a:lnTo>
                    <a:lnTo>
                      <a:pt x="102" y="184"/>
                    </a:lnTo>
                    <a:lnTo>
                      <a:pt x="86" y="178"/>
                    </a:lnTo>
                    <a:lnTo>
                      <a:pt x="73" y="172"/>
                    </a:lnTo>
                    <a:lnTo>
                      <a:pt x="68" y="179"/>
                    </a:lnTo>
                    <a:lnTo>
                      <a:pt x="73" y="172"/>
                    </a:lnTo>
                    <a:lnTo>
                      <a:pt x="64" y="167"/>
                    </a:lnTo>
                    <a:lnTo>
                      <a:pt x="61" y="165"/>
                    </a:lnTo>
                    <a:lnTo>
                      <a:pt x="50" y="160"/>
                    </a:lnTo>
                    <a:lnTo>
                      <a:pt x="40" y="154"/>
                    </a:lnTo>
                    <a:lnTo>
                      <a:pt x="37" y="163"/>
                    </a:lnTo>
                    <a:lnTo>
                      <a:pt x="43" y="156"/>
                    </a:lnTo>
                    <a:lnTo>
                      <a:pt x="39" y="152"/>
                    </a:lnTo>
                    <a:lnTo>
                      <a:pt x="32" y="158"/>
                    </a:lnTo>
                    <a:lnTo>
                      <a:pt x="41" y="155"/>
                    </a:lnTo>
                    <a:lnTo>
                      <a:pt x="36" y="149"/>
                    </a:lnTo>
                    <a:lnTo>
                      <a:pt x="34" y="147"/>
                    </a:lnTo>
                    <a:lnTo>
                      <a:pt x="33" y="146"/>
                    </a:lnTo>
                    <a:lnTo>
                      <a:pt x="26" y="140"/>
                    </a:lnTo>
                    <a:lnTo>
                      <a:pt x="29" y="142"/>
                    </a:lnTo>
                    <a:lnTo>
                      <a:pt x="23" y="148"/>
                    </a:lnTo>
                    <a:lnTo>
                      <a:pt x="31" y="145"/>
                    </a:lnTo>
                    <a:lnTo>
                      <a:pt x="28" y="140"/>
                    </a:lnTo>
                    <a:lnTo>
                      <a:pt x="26" y="134"/>
                    </a:lnTo>
                    <a:lnTo>
                      <a:pt x="17" y="137"/>
                    </a:lnTo>
                    <a:lnTo>
                      <a:pt x="26" y="137"/>
                    </a:lnTo>
                    <a:lnTo>
                      <a:pt x="25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7" name="Group 150"/>
          <p:cNvGrpSpPr>
            <a:grpSpLocks/>
          </p:cNvGrpSpPr>
          <p:nvPr/>
        </p:nvGrpSpPr>
        <p:grpSpPr bwMode="auto">
          <a:xfrm>
            <a:off x="6477000" y="5562600"/>
            <a:ext cx="1449388" cy="830263"/>
            <a:chOff x="4750" y="3527"/>
            <a:chExt cx="913" cy="523"/>
          </a:xfrm>
        </p:grpSpPr>
        <p:sp>
          <p:nvSpPr>
            <p:cNvPr id="22595" name="Oval 143"/>
            <p:cNvSpPr>
              <a:spLocks noChangeArrowheads="1"/>
            </p:cNvSpPr>
            <p:nvPr/>
          </p:nvSpPr>
          <p:spPr bwMode="auto">
            <a:xfrm>
              <a:off x="4750" y="3761"/>
              <a:ext cx="913" cy="28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2596" name="Freeform 144"/>
            <p:cNvSpPr>
              <a:spLocks/>
            </p:cNvSpPr>
            <p:nvPr/>
          </p:nvSpPr>
          <p:spPr bwMode="auto">
            <a:xfrm>
              <a:off x="4858" y="3589"/>
              <a:ext cx="500" cy="400"/>
            </a:xfrm>
            <a:custGeom>
              <a:avLst/>
              <a:gdLst>
                <a:gd name="T0" fmla="*/ 0 w 500"/>
                <a:gd name="T1" fmla="*/ 0 h 400"/>
                <a:gd name="T2" fmla="*/ 4 w 500"/>
                <a:gd name="T3" fmla="*/ 53 h 400"/>
                <a:gd name="T4" fmla="*/ 6 w 500"/>
                <a:gd name="T5" fmla="*/ 80 h 400"/>
                <a:gd name="T6" fmla="*/ 8 w 500"/>
                <a:gd name="T7" fmla="*/ 106 h 400"/>
                <a:gd name="T8" fmla="*/ 12 w 500"/>
                <a:gd name="T9" fmla="*/ 186 h 400"/>
                <a:gd name="T10" fmla="*/ 14 w 500"/>
                <a:gd name="T11" fmla="*/ 226 h 400"/>
                <a:gd name="T12" fmla="*/ 14 w 500"/>
                <a:gd name="T13" fmla="*/ 266 h 400"/>
                <a:gd name="T14" fmla="*/ 500 w 500"/>
                <a:gd name="T15" fmla="*/ 400 h 400"/>
                <a:gd name="T16" fmla="*/ 496 w 500"/>
                <a:gd name="T17" fmla="*/ 92 h 400"/>
                <a:gd name="T18" fmla="*/ 0 w 500"/>
                <a:gd name="T19" fmla="*/ 0 h 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0"/>
                <a:gd name="T31" fmla="*/ 0 h 400"/>
                <a:gd name="T32" fmla="*/ 500 w 500"/>
                <a:gd name="T33" fmla="*/ 400 h 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0" h="400">
                  <a:moveTo>
                    <a:pt x="0" y="0"/>
                  </a:moveTo>
                  <a:lnTo>
                    <a:pt x="4" y="53"/>
                  </a:lnTo>
                  <a:lnTo>
                    <a:pt x="6" y="80"/>
                  </a:lnTo>
                  <a:lnTo>
                    <a:pt x="8" y="106"/>
                  </a:lnTo>
                  <a:lnTo>
                    <a:pt x="12" y="186"/>
                  </a:lnTo>
                  <a:lnTo>
                    <a:pt x="14" y="226"/>
                  </a:lnTo>
                  <a:lnTo>
                    <a:pt x="14" y="266"/>
                  </a:lnTo>
                  <a:lnTo>
                    <a:pt x="500" y="400"/>
                  </a:lnTo>
                  <a:lnTo>
                    <a:pt x="496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97" name="Freeform 145"/>
            <p:cNvSpPr>
              <a:spLocks/>
            </p:cNvSpPr>
            <p:nvPr/>
          </p:nvSpPr>
          <p:spPr bwMode="auto">
            <a:xfrm>
              <a:off x="5356" y="3569"/>
              <a:ext cx="194" cy="418"/>
            </a:xfrm>
            <a:custGeom>
              <a:avLst/>
              <a:gdLst>
                <a:gd name="T0" fmla="*/ 0 w 194"/>
                <a:gd name="T1" fmla="*/ 108 h 418"/>
                <a:gd name="T2" fmla="*/ 15 w 194"/>
                <a:gd name="T3" fmla="*/ 91 h 418"/>
                <a:gd name="T4" fmla="*/ 23 w 194"/>
                <a:gd name="T5" fmla="*/ 83 h 418"/>
                <a:gd name="T6" fmla="*/ 32 w 194"/>
                <a:gd name="T7" fmla="*/ 76 h 418"/>
                <a:gd name="T8" fmla="*/ 40 w 194"/>
                <a:gd name="T9" fmla="*/ 67 h 418"/>
                <a:gd name="T10" fmla="*/ 51 w 194"/>
                <a:gd name="T11" fmla="*/ 60 h 418"/>
                <a:gd name="T12" fmla="*/ 62 w 194"/>
                <a:gd name="T13" fmla="*/ 53 h 418"/>
                <a:gd name="T14" fmla="*/ 72 w 194"/>
                <a:gd name="T15" fmla="*/ 46 h 418"/>
                <a:gd name="T16" fmla="*/ 87 w 194"/>
                <a:gd name="T17" fmla="*/ 35 h 418"/>
                <a:gd name="T18" fmla="*/ 100 w 194"/>
                <a:gd name="T19" fmla="*/ 24 h 418"/>
                <a:gd name="T20" fmla="*/ 126 w 194"/>
                <a:gd name="T21" fmla="*/ 0 h 418"/>
                <a:gd name="T22" fmla="*/ 194 w 194"/>
                <a:gd name="T23" fmla="*/ 292 h 418"/>
                <a:gd name="T24" fmla="*/ 2 w 194"/>
                <a:gd name="T25" fmla="*/ 418 h 418"/>
                <a:gd name="T26" fmla="*/ 0 w 194"/>
                <a:gd name="T27" fmla="*/ 108 h 4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4"/>
                <a:gd name="T43" fmla="*/ 0 h 418"/>
                <a:gd name="T44" fmla="*/ 194 w 194"/>
                <a:gd name="T45" fmla="*/ 418 h 4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4" h="418">
                  <a:moveTo>
                    <a:pt x="0" y="108"/>
                  </a:moveTo>
                  <a:lnTo>
                    <a:pt x="15" y="91"/>
                  </a:lnTo>
                  <a:lnTo>
                    <a:pt x="23" y="83"/>
                  </a:lnTo>
                  <a:lnTo>
                    <a:pt x="32" y="76"/>
                  </a:lnTo>
                  <a:lnTo>
                    <a:pt x="40" y="67"/>
                  </a:lnTo>
                  <a:lnTo>
                    <a:pt x="51" y="60"/>
                  </a:lnTo>
                  <a:lnTo>
                    <a:pt x="62" y="53"/>
                  </a:lnTo>
                  <a:lnTo>
                    <a:pt x="72" y="46"/>
                  </a:lnTo>
                  <a:lnTo>
                    <a:pt x="87" y="35"/>
                  </a:lnTo>
                  <a:lnTo>
                    <a:pt x="100" y="24"/>
                  </a:lnTo>
                  <a:lnTo>
                    <a:pt x="126" y="0"/>
                  </a:lnTo>
                  <a:lnTo>
                    <a:pt x="194" y="292"/>
                  </a:lnTo>
                  <a:lnTo>
                    <a:pt x="2" y="41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CC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98" name="Freeform 146"/>
            <p:cNvSpPr>
              <a:spLocks/>
            </p:cNvSpPr>
            <p:nvPr/>
          </p:nvSpPr>
          <p:spPr bwMode="auto">
            <a:xfrm>
              <a:off x="4854" y="3701"/>
              <a:ext cx="669" cy="146"/>
            </a:xfrm>
            <a:custGeom>
              <a:avLst/>
              <a:gdLst>
                <a:gd name="T0" fmla="*/ 4 w 669"/>
                <a:gd name="T1" fmla="*/ 6 h 146"/>
                <a:gd name="T2" fmla="*/ 9 w 669"/>
                <a:gd name="T3" fmla="*/ 5 h 146"/>
                <a:gd name="T4" fmla="*/ 13 w 669"/>
                <a:gd name="T5" fmla="*/ 3 h 146"/>
                <a:gd name="T6" fmla="*/ 18 w 669"/>
                <a:gd name="T7" fmla="*/ 0 h 146"/>
                <a:gd name="T8" fmla="*/ 33 w 669"/>
                <a:gd name="T9" fmla="*/ 1 h 146"/>
                <a:gd name="T10" fmla="*/ 42 w 669"/>
                <a:gd name="T11" fmla="*/ 3 h 146"/>
                <a:gd name="T12" fmla="*/ 52 w 669"/>
                <a:gd name="T13" fmla="*/ 6 h 146"/>
                <a:gd name="T14" fmla="*/ 59 w 669"/>
                <a:gd name="T15" fmla="*/ 9 h 146"/>
                <a:gd name="T16" fmla="*/ 69 w 669"/>
                <a:gd name="T17" fmla="*/ 13 h 146"/>
                <a:gd name="T18" fmla="*/ 104 w 669"/>
                <a:gd name="T19" fmla="*/ 20 h 146"/>
                <a:gd name="T20" fmla="*/ 194 w 669"/>
                <a:gd name="T21" fmla="*/ 36 h 146"/>
                <a:gd name="T22" fmla="*/ 261 w 669"/>
                <a:gd name="T23" fmla="*/ 49 h 146"/>
                <a:gd name="T24" fmla="*/ 324 w 669"/>
                <a:gd name="T25" fmla="*/ 60 h 146"/>
                <a:gd name="T26" fmla="*/ 364 w 669"/>
                <a:gd name="T27" fmla="*/ 68 h 146"/>
                <a:gd name="T28" fmla="*/ 413 w 669"/>
                <a:gd name="T29" fmla="*/ 82 h 146"/>
                <a:gd name="T30" fmla="*/ 466 w 669"/>
                <a:gd name="T31" fmla="*/ 92 h 146"/>
                <a:gd name="T32" fmla="*/ 477 w 669"/>
                <a:gd name="T33" fmla="*/ 94 h 146"/>
                <a:gd name="T34" fmla="*/ 488 w 669"/>
                <a:gd name="T35" fmla="*/ 96 h 146"/>
                <a:gd name="T36" fmla="*/ 495 w 669"/>
                <a:gd name="T37" fmla="*/ 98 h 146"/>
                <a:gd name="T38" fmla="*/ 506 w 669"/>
                <a:gd name="T39" fmla="*/ 101 h 146"/>
                <a:gd name="T40" fmla="*/ 508 w 669"/>
                <a:gd name="T41" fmla="*/ 102 h 146"/>
                <a:gd name="T42" fmla="*/ 524 w 669"/>
                <a:gd name="T43" fmla="*/ 93 h 146"/>
                <a:gd name="T44" fmla="*/ 540 w 669"/>
                <a:gd name="T45" fmla="*/ 84 h 146"/>
                <a:gd name="T46" fmla="*/ 567 w 669"/>
                <a:gd name="T47" fmla="*/ 68 h 146"/>
                <a:gd name="T48" fmla="*/ 581 w 669"/>
                <a:gd name="T49" fmla="*/ 62 h 146"/>
                <a:gd name="T50" fmla="*/ 595 w 669"/>
                <a:gd name="T51" fmla="*/ 59 h 146"/>
                <a:gd name="T52" fmla="*/ 616 w 669"/>
                <a:gd name="T53" fmla="*/ 46 h 146"/>
                <a:gd name="T54" fmla="*/ 649 w 669"/>
                <a:gd name="T55" fmla="*/ 27 h 146"/>
                <a:gd name="T56" fmla="*/ 666 w 669"/>
                <a:gd name="T57" fmla="*/ 22 h 146"/>
                <a:gd name="T58" fmla="*/ 668 w 669"/>
                <a:gd name="T59" fmla="*/ 31 h 146"/>
                <a:gd name="T60" fmla="*/ 669 w 669"/>
                <a:gd name="T61" fmla="*/ 48 h 146"/>
                <a:gd name="T62" fmla="*/ 668 w 669"/>
                <a:gd name="T63" fmla="*/ 56 h 146"/>
                <a:gd name="T64" fmla="*/ 661 w 669"/>
                <a:gd name="T65" fmla="*/ 61 h 146"/>
                <a:gd name="T66" fmla="*/ 641 w 669"/>
                <a:gd name="T67" fmla="*/ 68 h 146"/>
                <a:gd name="T68" fmla="*/ 619 w 669"/>
                <a:gd name="T69" fmla="*/ 76 h 146"/>
                <a:gd name="T70" fmla="*/ 597 w 669"/>
                <a:gd name="T71" fmla="*/ 94 h 146"/>
                <a:gd name="T72" fmla="*/ 579 w 669"/>
                <a:gd name="T73" fmla="*/ 109 h 146"/>
                <a:gd name="T74" fmla="*/ 560 w 669"/>
                <a:gd name="T75" fmla="*/ 116 h 146"/>
                <a:gd name="T76" fmla="*/ 542 w 669"/>
                <a:gd name="T77" fmla="*/ 122 h 146"/>
                <a:gd name="T78" fmla="*/ 525 w 669"/>
                <a:gd name="T79" fmla="*/ 134 h 146"/>
                <a:gd name="T80" fmla="*/ 511 w 669"/>
                <a:gd name="T81" fmla="*/ 142 h 146"/>
                <a:gd name="T82" fmla="*/ 500 w 669"/>
                <a:gd name="T83" fmla="*/ 146 h 146"/>
                <a:gd name="T84" fmla="*/ 498 w 669"/>
                <a:gd name="T85" fmla="*/ 146 h 146"/>
                <a:gd name="T86" fmla="*/ 457 w 669"/>
                <a:gd name="T87" fmla="*/ 135 h 146"/>
                <a:gd name="T88" fmla="*/ 374 w 669"/>
                <a:gd name="T89" fmla="*/ 119 h 146"/>
                <a:gd name="T90" fmla="*/ 332 w 669"/>
                <a:gd name="T91" fmla="*/ 110 h 146"/>
                <a:gd name="T92" fmla="*/ 244 w 669"/>
                <a:gd name="T93" fmla="*/ 89 h 146"/>
                <a:gd name="T94" fmla="*/ 154 w 669"/>
                <a:gd name="T95" fmla="*/ 74 h 146"/>
                <a:gd name="T96" fmla="*/ 124 w 669"/>
                <a:gd name="T97" fmla="*/ 67 h 146"/>
                <a:gd name="T98" fmla="*/ 94 w 669"/>
                <a:gd name="T99" fmla="*/ 60 h 146"/>
                <a:gd name="T100" fmla="*/ 31 w 669"/>
                <a:gd name="T101" fmla="*/ 42 h 146"/>
                <a:gd name="T102" fmla="*/ 7 w 669"/>
                <a:gd name="T103" fmla="*/ 34 h 146"/>
                <a:gd name="T104" fmla="*/ 4 w 669"/>
                <a:gd name="T105" fmla="*/ 28 h 146"/>
                <a:gd name="T106" fmla="*/ 3 w 669"/>
                <a:gd name="T107" fmla="*/ 22 h 146"/>
                <a:gd name="T108" fmla="*/ 0 w 669"/>
                <a:gd name="T109" fmla="*/ 8 h 1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9"/>
                <a:gd name="T166" fmla="*/ 0 h 146"/>
                <a:gd name="T167" fmla="*/ 669 w 669"/>
                <a:gd name="T168" fmla="*/ 146 h 1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9" h="146">
                  <a:moveTo>
                    <a:pt x="0" y="8"/>
                  </a:moveTo>
                  <a:lnTo>
                    <a:pt x="4" y="6"/>
                  </a:lnTo>
                  <a:lnTo>
                    <a:pt x="7" y="6"/>
                  </a:lnTo>
                  <a:lnTo>
                    <a:pt x="9" y="5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6" y="1"/>
                  </a:lnTo>
                  <a:lnTo>
                    <a:pt x="33" y="1"/>
                  </a:lnTo>
                  <a:lnTo>
                    <a:pt x="38" y="2"/>
                  </a:lnTo>
                  <a:lnTo>
                    <a:pt x="42" y="3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6" y="7"/>
                  </a:lnTo>
                  <a:lnTo>
                    <a:pt x="59" y="9"/>
                  </a:lnTo>
                  <a:lnTo>
                    <a:pt x="65" y="12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104" y="20"/>
                  </a:lnTo>
                  <a:lnTo>
                    <a:pt x="134" y="26"/>
                  </a:lnTo>
                  <a:lnTo>
                    <a:pt x="194" y="36"/>
                  </a:lnTo>
                  <a:lnTo>
                    <a:pt x="239" y="45"/>
                  </a:lnTo>
                  <a:lnTo>
                    <a:pt x="261" y="49"/>
                  </a:lnTo>
                  <a:lnTo>
                    <a:pt x="284" y="52"/>
                  </a:lnTo>
                  <a:lnTo>
                    <a:pt x="324" y="60"/>
                  </a:lnTo>
                  <a:lnTo>
                    <a:pt x="344" y="65"/>
                  </a:lnTo>
                  <a:lnTo>
                    <a:pt x="364" y="68"/>
                  </a:lnTo>
                  <a:lnTo>
                    <a:pt x="388" y="76"/>
                  </a:lnTo>
                  <a:lnTo>
                    <a:pt x="413" y="82"/>
                  </a:lnTo>
                  <a:lnTo>
                    <a:pt x="464" y="92"/>
                  </a:lnTo>
                  <a:lnTo>
                    <a:pt x="466" y="92"/>
                  </a:lnTo>
                  <a:lnTo>
                    <a:pt x="469" y="93"/>
                  </a:lnTo>
                  <a:lnTo>
                    <a:pt x="477" y="94"/>
                  </a:lnTo>
                  <a:lnTo>
                    <a:pt x="485" y="95"/>
                  </a:lnTo>
                  <a:lnTo>
                    <a:pt x="488" y="96"/>
                  </a:lnTo>
                  <a:lnTo>
                    <a:pt x="490" y="96"/>
                  </a:lnTo>
                  <a:lnTo>
                    <a:pt x="495" y="98"/>
                  </a:lnTo>
                  <a:lnTo>
                    <a:pt x="501" y="100"/>
                  </a:lnTo>
                  <a:lnTo>
                    <a:pt x="506" y="101"/>
                  </a:lnTo>
                  <a:lnTo>
                    <a:pt x="508" y="102"/>
                  </a:lnTo>
                  <a:lnTo>
                    <a:pt x="517" y="98"/>
                  </a:lnTo>
                  <a:lnTo>
                    <a:pt x="524" y="93"/>
                  </a:lnTo>
                  <a:lnTo>
                    <a:pt x="532" y="88"/>
                  </a:lnTo>
                  <a:lnTo>
                    <a:pt x="540" y="84"/>
                  </a:lnTo>
                  <a:lnTo>
                    <a:pt x="558" y="73"/>
                  </a:lnTo>
                  <a:lnTo>
                    <a:pt x="567" y="68"/>
                  </a:lnTo>
                  <a:lnTo>
                    <a:pt x="576" y="64"/>
                  </a:lnTo>
                  <a:lnTo>
                    <a:pt x="581" y="62"/>
                  </a:lnTo>
                  <a:lnTo>
                    <a:pt x="588" y="60"/>
                  </a:lnTo>
                  <a:lnTo>
                    <a:pt x="595" y="59"/>
                  </a:lnTo>
                  <a:lnTo>
                    <a:pt x="600" y="56"/>
                  </a:lnTo>
                  <a:lnTo>
                    <a:pt x="616" y="46"/>
                  </a:lnTo>
                  <a:lnTo>
                    <a:pt x="632" y="36"/>
                  </a:lnTo>
                  <a:lnTo>
                    <a:pt x="649" y="27"/>
                  </a:lnTo>
                  <a:lnTo>
                    <a:pt x="666" y="20"/>
                  </a:lnTo>
                  <a:lnTo>
                    <a:pt x="666" y="22"/>
                  </a:lnTo>
                  <a:lnTo>
                    <a:pt x="667" y="26"/>
                  </a:lnTo>
                  <a:lnTo>
                    <a:pt x="668" y="31"/>
                  </a:lnTo>
                  <a:lnTo>
                    <a:pt x="669" y="37"/>
                  </a:lnTo>
                  <a:lnTo>
                    <a:pt x="669" y="48"/>
                  </a:lnTo>
                  <a:lnTo>
                    <a:pt x="669" y="53"/>
                  </a:lnTo>
                  <a:lnTo>
                    <a:pt x="668" y="56"/>
                  </a:lnTo>
                  <a:lnTo>
                    <a:pt x="665" y="59"/>
                  </a:lnTo>
                  <a:lnTo>
                    <a:pt x="661" y="61"/>
                  </a:lnTo>
                  <a:lnTo>
                    <a:pt x="651" y="65"/>
                  </a:lnTo>
                  <a:lnTo>
                    <a:pt x="641" y="68"/>
                  </a:lnTo>
                  <a:lnTo>
                    <a:pt x="632" y="70"/>
                  </a:lnTo>
                  <a:lnTo>
                    <a:pt x="619" y="76"/>
                  </a:lnTo>
                  <a:lnTo>
                    <a:pt x="607" y="85"/>
                  </a:lnTo>
                  <a:lnTo>
                    <a:pt x="597" y="94"/>
                  </a:lnTo>
                  <a:lnTo>
                    <a:pt x="586" y="104"/>
                  </a:lnTo>
                  <a:lnTo>
                    <a:pt x="579" y="109"/>
                  </a:lnTo>
                  <a:lnTo>
                    <a:pt x="570" y="113"/>
                  </a:lnTo>
                  <a:lnTo>
                    <a:pt x="560" y="116"/>
                  </a:lnTo>
                  <a:lnTo>
                    <a:pt x="552" y="118"/>
                  </a:lnTo>
                  <a:lnTo>
                    <a:pt x="542" y="122"/>
                  </a:lnTo>
                  <a:lnTo>
                    <a:pt x="533" y="128"/>
                  </a:lnTo>
                  <a:lnTo>
                    <a:pt x="525" y="134"/>
                  </a:lnTo>
                  <a:lnTo>
                    <a:pt x="516" y="140"/>
                  </a:lnTo>
                  <a:lnTo>
                    <a:pt x="511" y="142"/>
                  </a:lnTo>
                  <a:lnTo>
                    <a:pt x="505" y="144"/>
                  </a:lnTo>
                  <a:lnTo>
                    <a:pt x="500" y="146"/>
                  </a:lnTo>
                  <a:lnTo>
                    <a:pt x="499" y="146"/>
                  </a:lnTo>
                  <a:lnTo>
                    <a:pt x="498" y="146"/>
                  </a:lnTo>
                  <a:lnTo>
                    <a:pt x="478" y="140"/>
                  </a:lnTo>
                  <a:lnTo>
                    <a:pt x="457" y="135"/>
                  </a:lnTo>
                  <a:lnTo>
                    <a:pt x="415" y="127"/>
                  </a:lnTo>
                  <a:lnTo>
                    <a:pt x="374" y="119"/>
                  </a:lnTo>
                  <a:lnTo>
                    <a:pt x="353" y="115"/>
                  </a:lnTo>
                  <a:lnTo>
                    <a:pt x="332" y="110"/>
                  </a:lnTo>
                  <a:lnTo>
                    <a:pt x="288" y="99"/>
                  </a:lnTo>
                  <a:lnTo>
                    <a:pt x="244" y="89"/>
                  </a:lnTo>
                  <a:lnTo>
                    <a:pt x="199" y="81"/>
                  </a:lnTo>
                  <a:lnTo>
                    <a:pt x="154" y="74"/>
                  </a:lnTo>
                  <a:lnTo>
                    <a:pt x="139" y="70"/>
                  </a:lnTo>
                  <a:lnTo>
                    <a:pt x="124" y="67"/>
                  </a:lnTo>
                  <a:lnTo>
                    <a:pt x="109" y="64"/>
                  </a:lnTo>
                  <a:lnTo>
                    <a:pt x="94" y="60"/>
                  </a:lnTo>
                  <a:lnTo>
                    <a:pt x="52" y="48"/>
                  </a:lnTo>
                  <a:lnTo>
                    <a:pt x="31" y="42"/>
                  </a:lnTo>
                  <a:lnTo>
                    <a:pt x="10" y="38"/>
                  </a:lnTo>
                  <a:lnTo>
                    <a:pt x="7" y="34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2"/>
                  </a:lnTo>
                  <a:lnTo>
                    <a:pt x="2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99" name="Freeform 147"/>
            <p:cNvSpPr>
              <a:spLocks/>
            </p:cNvSpPr>
            <p:nvPr/>
          </p:nvSpPr>
          <p:spPr bwMode="auto">
            <a:xfrm>
              <a:off x="5354" y="3593"/>
              <a:ext cx="198" cy="404"/>
            </a:xfrm>
            <a:custGeom>
              <a:avLst/>
              <a:gdLst>
                <a:gd name="T0" fmla="*/ 2 w 198"/>
                <a:gd name="T1" fmla="*/ 106 h 404"/>
                <a:gd name="T2" fmla="*/ 3 w 198"/>
                <a:gd name="T3" fmla="*/ 180 h 404"/>
                <a:gd name="T4" fmla="*/ 2 w 198"/>
                <a:gd name="T5" fmla="*/ 255 h 404"/>
                <a:gd name="T6" fmla="*/ 1 w 198"/>
                <a:gd name="T7" fmla="*/ 330 h 404"/>
                <a:gd name="T8" fmla="*/ 0 w 198"/>
                <a:gd name="T9" fmla="*/ 404 h 404"/>
                <a:gd name="T10" fmla="*/ 198 w 198"/>
                <a:gd name="T11" fmla="*/ 266 h 404"/>
                <a:gd name="T12" fmla="*/ 134 w 198"/>
                <a:gd name="T13" fmla="*/ 0 h 404"/>
                <a:gd name="T14" fmla="*/ 2 w 198"/>
                <a:gd name="T15" fmla="*/ 106 h 4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8"/>
                <a:gd name="T25" fmla="*/ 0 h 404"/>
                <a:gd name="T26" fmla="*/ 198 w 198"/>
                <a:gd name="T27" fmla="*/ 404 h 4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8" h="404">
                  <a:moveTo>
                    <a:pt x="2" y="106"/>
                  </a:moveTo>
                  <a:lnTo>
                    <a:pt x="3" y="180"/>
                  </a:lnTo>
                  <a:lnTo>
                    <a:pt x="2" y="255"/>
                  </a:lnTo>
                  <a:lnTo>
                    <a:pt x="1" y="330"/>
                  </a:lnTo>
                  <a:lnTo>
                    <a:pt x="0" y="404"/>
                  </a:lnTo>
                  <a:lnTo>
                    <a:pt x="198" y="266"/>
                  </a:lnTo>
                  <a:lnTo>
                    <a:pt x="134" y="0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00" name="Freeform 148"/>
            <p:cNvSpPr>
              <a:spLocks/>
            </p:cNvSpPr>
            <p:nvPr/>
          </p:nvSpPr>
          <p:spPr bwMode="auto">
            <a:xfrm>
              <a:off x="4815" y="3527"/>
              <a:ext cx="709" cy="232"/>
            </a:xfrm>
            <a:custGeom>
              <a:avLst/>
              <a:gdLst>
                <a:gd name="T0" fmla="*/ 23 w 709"/>
                <a:gd name="T1" fmla="*/ 74 h 232"/>
                <a:gd name="T2" fmla="*/ 1 w 709"/>
                <a:gd name="T3" fmla="*/ 61 h 232"/>
                <a:gd name="T4" fmla="*/ 14 w 709"/>
                <a:gd name="T5" fmla="*/ 47 h 232"/>
                <a:gd name="T6" fmla="*/ 33 w 709"/>
                <a:gd name="T7" fmla="*/ 37 h 232"/>
                <a:gd name="T8" fmla="*/ 48 w 709"/>
                <a:gd name="T9" fmla="*/ 28 h 232"/>
                <a:gd name="T10" fmla="*/ 74 w 709"/>
                <a:gd name="T11" fmla="*/ 17 h 232"/>
                <a:gd name="T12" fmla="*/ 121 w 709"/>
                <a:gd name="T13" fmla="*/ 9 h 232"/>
                <a:gd name="T14" fmla="*/ 161 w 709"/>
                <a:gd name="T15" fmla="*/ 5 h 232"/>
                <a:gd name="T16" fmla="*/ 202 w 709"/>
                <a:gd name="T17" fmla="*/ 0 h 232"/>
                <a:gd name="T18" fmla="*/ 240 w 709"/>
                <a:gd name="T19" fmla="*/ 3 h 232"/>
                <a:gd name="T20" fmla="*/ 288 w 709"/>
                <a:gd name="T21" fmla="*/ 5 h 232"/>
                <a:gd name="T22" fmla="*/ 380 w 709"/>
                <a:gd name="T23" fmla="*/ 11 h 232"/>
                <a:gd name="T24" fmla="*/ 469 w 709"/>
                <a:gd name="T25" fmla="*/ 14 h 232"/>
                <a:gd name="T26" fmla="*/ 554 w 709"/>
                <a:gd name="T27" fmla="*/ 13 h 232"/>
                <a:gd name="T28" fmla="*/ 629 w 709"/>
                <a:gd name="T29" fmla="*/ 20 h 232"/>
                <a:gd name="T30" fmla="*/ 656 w 709"/>
                <a:gd name="T31" fmla="*/ 30 h 232"/>
                <a:gd name="T32" fmla="*/ 676 w 709"/>
                <a:gd name="T33" fmla="*/ 28 h 232"/>
                <a:gd name="T34" fmla="*/ 699 w 709"/>
                <a:gd name="T35" fmla="*/ 32 h 232"/>
                <a:gd name="T36" fmla="*/ 704 w 709"/>
                <a:gd name="T37" fmla="*/ 59 h 232"/>
                <a:gd name="T38" fmla="*/ 709 w 709"/>
                <a:gd name="T39" fmla="*/ 76 h 232"/>
                <a:gd name="T40" fmla="*/ 699 w 709"/>
                <a:gd name="T41" fmla="*/ 86 h 232"/>
                <a:gd name="T42" fmla="*/ 693 w 709"/>
                <a:gd name="T43" fmla="*/ 101 h 232"/>
                <a:gd name="T44" fmla="*/ 686 w 709"/>
                <a:gd name="T45" fmla="*/ 120 h 232"/>
                <a:gd name="T46" fmla="*/ 679 w 709"/>
                <a:gd name="T47" fmla="*/ 129 h 232"/>
                <a:gd name="T48" fmla="*/ 663 w 709"/>
                <a:gd name="T49" fmla="*/ 122 h 232"/>
                <a:gd name="T50" fmla="*/ 637 w 709"/>
                <a:gd name="T51" fmla="*/ 106 h 232"/>
                <a:gd name="T52" fmla="*/ 625 w 709"/>
                <a:gd name="T53" fmla="*/ 104 h 232"/>
                <a:gd name="T54" fmla="*/ 624 w 709"/>
                <a:gd name="T55" fmla="*/ 130 h 232"/>
                <a:gd name="T56" fmla="*/ 623 w 709"/>
                <a:gd name="T57" fmla="*/ 162 h 232"/>
                <a:gd name="T58" fmla="*/ 615 w 709"/>
                <a:gd name="T59" fmla="*/ 176 h 232"/>
                <a:gd name="T60" fmla="*/ 600 w 709"/>
                <a:gd name="T61" fmla="*/ 172 h 232"/>
                <a:gd name="T62" fmla="*/ 592 w 709"/>
                <a:gd name="T63" fmla="*/ 173 h 232"/>
                <a:gd name="T64" fmla="*/ 586 w 709"/>
                <a:gd name="T65" fmla="*/ 192 h 232"/>
                <a:gd name="T66" fmla="*/ 580 w 709"/>
                <a:gd name="T67" fmla="*/ 223 h 232"/>
                <a:gd name="T68" fmla="*/ 579 w 709"/>
                <a:gd name="T69" fmla="*/ 231 h 232"/>
                <a:gd name="T70" fmla="*/ 576 w 709"/>
                <a:gd name="T71" fmla="*/ 231 h 232"/>
                <a:gd name="T72" fmla="*/ 565 w 709"/>
                <a:gd name="T73" fmla="*/ 210 h 232"/>
                <a:gd name="T74" fmla="*/ 545 w 709"/>
                <a:gd name="T75" fmla="*/ 182 h 232"/>
                <a:gd name="T76" fmla="*/ 470 w 709"/>
                <a:gd name="T77" fmla="*/ 166 h 232"/>
                <a:gd name="T78" fmla="*/ 395 w 709"/>
                <a:gd name="T79" fmla="*/ 154 h 232"/>
                <a:gd name="T80" fmla="*/ 363 w 709"/>
                <a:gd name="T81" fmla="*/ 146 h 232"/>
                <a:gd name="T82" fmla="*/ 312 w 709"/>
                <a:gd name="T83" fmla="*/ 141 h 232"/>
                <a:gd name="T84" fmla="*/ 247 w 709"/>
                <a:gd name="T85" fmla="*/ 129 h 232"/>
                <a:gd name="T86" fmla="*/ 195 w 709"/>
                <a:gd name="T87" fmla="*/ 119 h 232"/>
                <a:gd name="T88" fmla="*/ 191 w 709"/>
                <a:gd name="T89" fmla="*/ 118 h 232"/>
                <a:gd name="T90" fmla="*/ 180 w 709"/>
                <a:gd name="T91" fmla="*/ 117 h 232"/>
                <a:gd name="T92" fmla="*/ 151 w 709"/>
                <a:gd name="T93" fmla="*/ 113 h 232"/>
                <a:gd name="T94" fmla="*/ 75 w 709"/>
                <a:gd name="T95" fmla="*/ 95 h 232"/>
                <a:gd name="T96" fmla="*/ 52 w 709"/>
                <a:gd name="T97" fmla="*/ 88 h 232"/>
                <a:gd name="T98" fmla="*/ 41 w 709"/>
                <a:gd name="T99" fmla="*/ 83 h 232"/>
                <a:gd name="T100" fmla="*/ 43 w 709"/>
                <a:gd name="T101" fmla="*/ 78 h 2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09"/>
                <a:gd name="T154" fmla="*/ 0 h 232"/>
                <a:gd name="T155" fmla="*/ 709 w 709"/>
                <a:gd name="T156" fmla="*/ 232 h 2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09" h="232">
                  <a:moveTo>
                    <a:pt x="43" y="78"/>
                  </a:moveTo>
                  <a:lnTo>
                    <a:pt x="33" y="76"/>
                  </a:lnTo>
                  <a:lnTo>
                    <a:pt x="23" y="74"/>
                  </a:lnTo>
                  <a:lnTo>
                    <a:pt x="3" y="72"/>
                  </a:lnTo>
                  <a:lnTo>
                    <a:pt x="0" y="66"/>
                  </a:lnTo>
                  <a:lnTo>
                    <a:pt x="1" y="61"/>
                  </a:lnTo>
                  <a:lnTo>
                    <a:pt x="4" y="56"/>
                  </a:lnTo>
                  <a:lnTo>
                    <a:pt x="8" y="51"/>
                  </a:lnTo>
                  <a:lnTo>
                    <a:pt x="14" y="47"/>
                  </a:lnTo>
                  <a:lnTo>
                    <a:pt x="21" y="43"/>
                  </a:lnTo>
                  <a:lnTo>
                    <a:pt x="27" y="40"/>
                  </a:lnTo>
                  <a:lnTo>
                    <a:pt x="33" y="37"/>
                  </a:lnTo>
                  <a:lnTo>
                    <a:pt x="39" y="34"/>
                  </a:lnTo>
                  <a:lnTo>
                    <a:pt x="45" y="30"/>
                  </a:lnTo>
                  <a:lnTo>
                    <a:pt x="48" y="28"/>
                  </a:lnTo>
                  <a:lnTo>
                    <a:pt x="51" y="25"/>
                  </a:lnTo>
                  <a:lnTo>
                    <a:pt x="61" y="21"/>
                  </a:lnTo>
                  <a:lnTo>
                    <a:pt x="74" y="17"/>
                  </a:lnTo>
                  <a:lnTo>
                    <a:pt x="89" y="14"/>
                  </a:lnTo>
                  <a:lnTo>
                    <a:pt x="105" y="11"/>
                  </a:lnTo>
                  <a:lnTo>
                    <a:pt x="121" y="9"/>
                  </a:lnTo>
                  <a:lnTo>
                    <a:pt x="137" y="7"/>
                  </a:lnTo>
                  <a:lnTo>
                    <a:pt x="150" y="6"/>
                  </a:lnTo>
                  <a:lnTo>
                    <a:pt x="161" y="5"/>
                  </a:lnTo>
                  <a:lnTo>
                    <a:pt x="175" y="2"/>
                  </a:lnTo>
                  <a:lnTo>
                    <a:pt x="189" y="1"/>
                  </a:lnTo>
                  <a:lnTo>
                    <a:pt x="202" y="0"/>
                  </a:lnTo>
                  <a:lnTo>
                    <a:pt x="214" y="1"/>
                  </a:lnTo>
                  <a:lnTo>
                    <a:pt x="227" y="2"/>
                  </a:lnTo>
                  <a:lnTo>
                    <a:pt x="240" y="3"/>
                  </a:lnTo>
                  <a:lnTo>
                    <a:pt x="255" y="4"/>
                  </a:lnTo>
                  <a:lnTo>
                    <a:pt x="271" y="4"/>
                  </a:lnTo>
                  <a:lnTo>
                    <a:pt x="288" y="5"/>
                  </a:lnTo>
                  <a:lnTo>
                    <a:pt x="305" y="6"/>
                  </a:lnTo>
                  <a:lnTo>
                    <a:pt x="342" y="8"/>
                  </a:lnTo>
                  <a:lnTo>
                    <a:pt x="380" y="11"/>
                  </a:lnTo>
                  <a:lnTo>
                    <a:pt x="419" y="14"/>
                  </a:lnTo>
                  <a:lnTo>
                    <a:pt x="443" y="14"/>
                  </a:lnTo>
                  <a:lnTo>
                    <a:pt x="469" y="14"/>
                  </a:lnTo>
                  <a:lnTo>
                    <a:pt x="497" y="13"/>
                  </a:lnTo>
                  <a:lnTo>
                    <a:pt x="526" y="13"/>
                  </a:lnTo>
                  <a:lnTo>
                    <a:pt x="554" y="13"/>
                  </a:lnTo>
                  <a:lnTo>
                    <a:pt x="581" y="14"/>
                  </a:lnTo>
                  <a:lnTo>
                    <a:pt x="606" y="16"/>
                  </a:lnTo>
                  <a:lnTo>
                    <a:pt x="629" y="20"/>
                  </a:lnTo>
                  <a:lnTo>
                    <a:pt x="640" y="26"/>
                  </a:lnTo>
                  <a:lnTo>
                    <a:pt x="649" y="29"/>
                  </a:lnTo>
                  <a:lnTo>
                    <a:pt x="656" y="30"/>
                  </a:lnTo>
                  <a:lnTo>
                    <a:pt x="662" y="29"/>
                  </a:lnTo>
                  <a:lnTo>
                    <a:pt x="669" y="28"/>
                  </a:lnTo>
                  <a:lnTo>
                    <a:pt x="676" y="28"/>
                  </a:lnTo>
                  <a:lnTo>
                    <a:pt x="686" y="29"/>
                  </a:lnTo>
                  <a:lnTo>
                    <a:pt x="692" y="30"/>
                  </a:lnTo>
                  <a:lnTo>
                    <a:pt x="699" y="32"/>
                  </a:lnTo>
                  <a:lnTo>
                    <a:pt x="699" y="43"/>
                  </a:lnTo>
                  <a:lnTo>
                    <a:pt x="701" y="52"/>
                  </a:lnTo>
                  <a:lnTo>
                    <a:pt x="704" y="59"/>
                  </a:lnTo>
                  <a:lnTo>
                    <a:pt x="707" y="65"/>
                  </a:lnTo>
                  <a:lnTo>
                    <a:pt x="709" y="71"/>
                  </a:lnTo>
                  <a:lnTo>
                    <a:pt x="709" y="76"/>
                  </a:lnTo>
                  <a:lnTo>
                    <a:pt x="706" y="81"/>
                  </a:lnTo>
                  <a:lnTo>
                    <a:pt x="703" y="83"/>
                  </a:lnTo>
                  <a:lnTo>
                    <a:pt x="699" y="86"/>
                  </a:lnTo>
                  <a:lnTo>
                    <a:pt x="697" y="89"/>
                  </a:lnTo>
                  <a:lnTo>
                    <a:pt x="695" y="94"/>
                  </a:lnTo>
                  <a:lnTo>
                    <a:pt x="693" y="101"/>
                  </a:lnTo>
                  <a:lnTo>
                    <a:pt x="691" y="107"/>
                  </a:lnTo>
                  <a:lnTo>
                    <a:pt x="688" y="114"/>
                  </a:lnTo>
                  <a:lnTo>
                    <a:pt x="686" y="120"/>
                  </a:lnTo>
                  <a:lnTo>
                    <a:pt x="684" y="125"/>
                  </a:lnTo>
                  <a:lnTo>
                    <a:pt x="681" y="128"/>
                  </a:lnTo>
                  <a:lnTo>
                    <a:pt x="679" y="129"/>
                  </a:lnTo>
                  <a:lnTo>
                    <a:pt x="677" y="129"/>
                  </a:lnTo>
                  <a:lnTo>
                    <a:pt x="671" y="127"/>
                  </a:lnTo>
                  <a:lnTo>
                    <a:pt x="663" y="122"/>
                  </a:lnTo>
                  <a:lnTo>
                    <a:pt x="654" y="116"/>
                  </a:lnTo>
                  <a:lnTo>
                    <a:pt x="645" y="110"/>
                  </a:lnTo>
                  <a:lnTo>
                    <a:pt x="637" y="106"/>
                  </a:lnTo>
                  <a:lnTo>
                    <a:pt x="630" y="103"/>
                  </a:lnTo>
                  <a:lnTo>
                    <a:pt x="627" y="103"/>
                  </a:lnTo>
                  <a:lnTo>
                    <a:pt x="625" y="104"/>
                  </a:lnTo>
                  <a:lnTo>
                    <a:pt x="624" y="110"/>
                  </a:lnTo>
                  <a:lnTo>
                    <a:pt x="624" y="119"/>
                  </a:lnTo>
                  <a:lnTo>
                    <a:pt x="624" y="130"/>
                  </a:lnTo>
                  <a:lnTo>
                    <a:pt x="624" y="141"/>
                  </a:lnTo>
                  <a:lnTo>
                    <a:pt x="624" y="152"/>
                  </a:lnTo>
                  <a:lnTo>
                    <a:pt x="623" y="162"/>
                  </a:lnTo>
                  <a:lnTo>
                    <a:pt x="621" y="169"/>
                  </a:lnTo>
                  <a:lnTo>
                    <a:pt x="617" y="174"/>
                  </a:lnTo>
                  <a:lnTo>
                    <a:pt x="615" y="176"/>
                  </a:lnTo>
                  <a:lnTo>
                    <a:pt x="613" y="176"/>
                  </a:lnTo>
                  <a:lnTo>
                    <a:pt x="607" y="175"/>
                  </a:lnTo>
                  <a:lnTo>
                    <a:pt x="600" y="172"/>
                  </a:lnTo>
                  <a:lnTo>
                    <a:pt x="597" y="172"/>
                  </a:lnTo>
                  <a:lnTo>
                    <a:pt x="593" y="172"/>
                  </a:lnTo>
                  <a:lnTo>
                    <a:pt x="592" y="173"/>
                  </a:lnTo>
                  <a:lnTo>
                    <a:pt x="591" y="175"/>
                  </a:lnTo>
                  <a:lnTo>
                    <a:pt x="588" y="182"/>
                  </a:lnTo>
                  <a:lnTo>
                    <a:pt x="586" y="192"/>
                  </a:lnTo>
                  <a:lnTo>
                    <a:pt x="584" y="203"/>
                  </a:lnTo>
                  <a:lnTo>
                    <a:pt x="582" y="214"/>
                  </a:lnTo>
                  <a:lnTo>
                    <a:pt x="580" y="223"/>
                  </a:lnTo>
                  <a:lnTo>
                    <a:pt x="580" y="227"/>
                  </a:lnTo>
                  <a:lnTo>
                    <a:pt x="579" y="230"/>
                  </a:lnTo>
                  <a:lnTo>
                    <a:pt x="579" y="231"/>
                  </a:lnTo>
                  <a:lnTo>
                    <a:pt x="579" y="232"/>
                  </a:lnTo>
                  <a:lnTo>
                    <a:pt x="578" y="232"/>
                  </a:lnTo>
                  <a:lnTo>
                    <a:pt x="576" y="231"/>
                  </a:lnTo>
                  <a:lnTo>
                    <a:pt x="573" y="226"/>
                  </a:lnTo>
                  <a:lnTo>
                    <a:pt x="570" y="219"/>
                  </a:lnTo>
                  <a:lnTo>
                    <a:pt x="565" y="210"/>
                  </a:lnTo>
                  <a:lnTo>
                    <a:pt x="560" y="200"/>
                  </a:lnTo>
                  <a:lnTo>
                    <a:pt x="553" y="190"/>
                  </a:lnTo>
                  <a:lnTo>
                    <a:pt x="545" y="182"/>
                  </a:lnTo>
                  <a:lnTo>
                    <a:pt x="535" y="176"/>
                  </a:lnTo>
                  <a:lnTo>
                    <a:pt x="503" y="172"/>
                  </a:lnTo>
                  <a:lnTo>
                    <a:pt x="470" y="166"/>
                  </a:lnTo>
                  <a:lnTo>
                    <a:pt x="438" y="161"/>
                  </a:lnTo>
                  <a:lnTo>
                    <a:pt x="405" y="157"/>
                  </a:lnTo>
                  <a:lnTo>
                    <a:pt x="395" y="154"/>
                  </a:lnTo>
                  <a:lnTo>
                    <a:pt x="384" y="151"/>
                  </a:lnTo>
                  <a:lnTo>
                    <a:pt x="373" y="148"/>
                  </a:lnTo>
                  <a:lnTo>
                    <a:pt x="363" y="146"/>
                  </a:lnTo>
                  <a:lnTo>
                    <a:pt x="346" y="144"/>
                  </a:lnTo>
                  <a:lnTo>
                    <a:pt x="329" y="143"/>
                  </a:lnTo>
                  <a:lnTo>
                    <a:pt x="312" y="141"/>
                  </a:lnTo>
                  <a:lnTo>
                    <a:pt x="295" y="139"/>
                  </a:lnTo>
                  <a:lnTo>
                    <a:pt x="271" y="135"/>
                  </a:lnTo>
                  <a:lnTo>
                    <a:pt x="247" y="129"/>
                  </a:lnTo>
                  <a:lnTo>
                    <a:pt x="223" y="124"/>
                  </a:lnTo>
                  <a:lnTo>
                    <a:pt x="199" y="120"/>
                  </a:lnTo>
                  <a:lnTo>
                    <a:pt x="195" y="119"/>
                  </a:lnTo>
                  <a:lnTo>
                    <a:pt x="193" y="118"/>
                  </a:lnTo>
                  <a:lnTo>
                    <a:pt x="192" y="118"/>
                  </a:lnTo>
                  <a:lnTo>
                    <a:pt x="191" y="118"/>
                  </a:lnTo>
                  <a:lnTo>
                    <a:pt x="189" y="118"/>
                  </a:lnTo>
                  <a:lnTo>
                    <a:pt x="186" y="118"/>
                  </a:lnTo>
                  <a:lnTo>
                    <a:pt x="180" y="117"/>
                  </a:lnTo>
                  <a:lnTo>
                    <a:pt x="176" y="117"/>
                  </a:lnTo>
                  <a:lnTo>
                    <a:pt x="171" y="116"/>
                  </a:lnTo>
                  <a:lnTo>
                    <a:pt x="151" y="113"/>
                  </a:lnTo>
                  <a:lnTo>
                    <a:pt x="131" y="109"/>
                  </a:lnTo>
                  <a:lnTo>
                    <a:pt x="91" y="99"/>
                  </a:lnTo>
                  <a:lnTo>
                    <a:pt x="75" y="95"/>
                  </a:lnTo>
                  <a:lnTo>
                    <a:pt x="59" y="90"/>
                  </a:lnTo>
                  <a:lnTo>
                    <a:pt x="55" y="89"/>
                  </a:lnTo>
                  <a:lnTo>
                    <a:pt x="52" y="88"/>
                  </a:lnTo>
                  <a:lnTo>
                    <a:pt x="48" y="87"/>
                  </a:lnTo>
                  <a:lnTo>
                    <a:pt x="47" y="86"/>
                  </a:lnTo>
                  <a:lnTo>
                    <a:pt x="41" y="83"/>
                  </a:lnTo>
                  <a:lnTo>
                    <a:pt x="39" y="82"/>
                  </a:lnTo>
                  <a:lnTo>
                    <a:pt x="40" y="81"/>
                  </a:lnTo>
                  <a:lnTo>
                    <a:pt x="43" y="78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01" name="Freeform 149"/>
            <p:cNvSpPr>
              <a:spLocks/>
            </p:cNvSpPr>
            <p:nvPr/>
          </p:nvSpPr>
          <p:spPr bwMode="auto">
            <a:xfrm>
              <a:off x="5342" y="3689"/>
              <a:ext cx="187" cy="250"/>
            </a:xfrm>
            <a:custGeom>
              <a:avLst/>
              <a:gdLst>
                <a:gd name="T0" fmla="*/ 27 w 187"/>
                <a:gd name="T1" fmla="*/ 207 h 250"/>
                <a:gd name="T2" fmla="*/ 42 w 187"/>
                <a:gd name="T3" fmla="*/ 203 h 250"/>
                <a:gd name="T4" fmla="*/ 54 w 187"/>
                <a:gd name="T5" fmla="*/ 200 h 250"/>
                <a:gd name="T6" fmla="*/ 59 w 187"/>
                <a:gd name="T7" fmla="*/ 199 h 250"/>
                <a:gd name="T8" fmla="*/ 63 w 187"/>
                <a:gd name="T9" fmla="*/ 197 h 250"/>
                <a:gd name="T10" fmla="*/ 68 w 187"/>
                <a:gd name="T11" fmla="*/ 194 h 250"/>
                <a:gd name="T12" fmla="*/ 79 w 187"/>
                <a:gd name="T13" fmla="*/ 176 h 250"/>
                <a:gd name="T14" fmla="*/ 88 w 187"/>
                <a:gd name="T15" fmla="*/ 163 h 250"/>
                <a:gd name="T16" fmla="*/ 95 w 187"/>
                <a:gd name="T17" fmla="*/ 152 h 250"/>
                <a:gd name="T18" fmla="*/ 108 w 187"/>
                <a:gd name="T19" fmla="*/ 130 h 250"/>
                <a:gd name="T20" fmla="*/ 111 w 187"/>
                <a:gd name="T21" fmla="*/ 117 h 250"/>
                <a:gd name="T22" fmla="*/ 122 w 187"/>
                <a:gd name="T23" fmla="*/ 86 h 250"/>
                <a:gd name="T24" fmla="*/ 128 w 187"/>
                <a:gd name="T25" fmla="*/ 74 h 250"/>
                <a:gd name="T26" fmla="*/ 138 w 187"/>
                <a:gd name="T27" fmla="*/ 59 h 250"/>
                <a:gd name="T28" fmla="*/ 144 w 187"/>
                <a:gd name="T29" fmla="*/ 44 h 250"/>
                <a:gd name="T30" fmla="*/ 147 w 187"/>
                <a:gd name="T31" fmla="*/ 36 h 250"/>
                <a:gd name="T32" fmla="*/ 154 w 187"/>
                <a:gd name="T33" fmla="*/ 23 h 250"/>
                <a:gd name="T34" fmla="*/ 161 w 187"/>
                <a:gd name="T35" fmla="*/ 11 h 250"/>
                <a:gd name="T36" fmla="*/ 166 w 187"/>
                <a:gd name="T37" fmla="*/ 4 h 250"/>
                <a:gd name="T38" fmla="*/ 173 w 187"/>
                <a:gd name="T39" fmla="*/ 1 h 250"/>
                <a:gd name="T40" fmla="*/ 178 w 187"/>
                <a:gd name="T41" fmla="*/ 0 h 250"/>
                <a:gd name="T42" fmla="*/ 186 w 187"/>
                <a:gd name="T43" fmla="*/ 11 h 250"/>
                <a:gd name="T44" fmla="*/ 185 w 187"/>
                <a:gd name="T45" fmla="*/ 29 h 250"/>
                <a:gd name="T46" fmla="*/ 178 w 187"/>
                <a:gd name="T47" fmla="*/ 48 h 250"/>
                <a:gd name="T48" fmla="*/ 170 w 187"/>
                <a:gd name="T49" fmla="*/ 62 h 250"/>
                <a:gd name="T50" fmla="*/ 162 w 187"/>
                <a:gd name="T51" fmla="*/ 74 h 250"/>
                <a:gd name="T52" fmla="*/ 148 w 187"/>
                <a:gd name="T53" fmla="*/ 105 h 250"/>
                <a:gd name="T54" fmla="*/ 132 w 187"/>
                <a:gd name="T55" fmla="*/ 136 h 250"/>
                <a:gd name="T56" fmla="*/ 121 w 187"/>
                <a:gd name="T57" fmla="*/ 168 h 250"/>
                <a:gd name="T58" fmla="*/ 110 w 187"/>
                <a:gd name="T59" fmla="*/ 191 h 250"/>
                <a:gd name="T60" fmla="*/ 95 w 187"/>
                <a:gd name="T61" fmla="*/ 207 h 250"/>
                <a:gd name="T62" fmla="*/ 79 w 187"/>
                <a:gd name="T63" fmla="*/ 224 h 250"/>
                <a:gd name="T64" fmla="*/ 63 w 187"/>
                <a:gd name="T65" fmla="*/ 236 h 250"/>
                <a:gd name="T66" fmla="*/ 49 w 187"/>
                <a:gd name="T67" fmla="*/ 243 h 250"/>
                <a:gd name="T68" fmla="*/ 46 w 187"/>
                <a:gd name="T69" fmla="*/ 244 h 250"/>
                <a:gd name="T70" fmla="*/ 32 w 187"/>
                <a:gd name="T71" fmla="*/ 245 h 250"/>
                <a:gd name="T72" fmla="*/ 16 w 187"/>
                <a:gd name="T73" fmla="*/ 250 h 250"/>
                <a:gd name="T74" fmla="*/ 6 w 187"/>
                <a:gd name="T75" fmla="*/ 249 h 250"/>
                <a:gd name="T76" fmla="*/ 3 w 187"/>
                <a:gd name="T77" fmla="*/ 235 h 250"/>
                <a:gd name="T78" fmla="*/ 12 w 187"/>
                <a:gd name="T79" fmla="*/ 216 h 2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87"/>
                <a:gd name="T121" fmla="*/ 0 h 250"/>
                <a:gd name="T122" fmla="*/ 187 w 187"/>
                <a:gd name="T123" fmla="*/ 250 h 2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87" h="250">
                  <a:moveTo>
                    <a:pt x="20" y="210"/>
                  </a:moveTo>
                  <a:lnTo>
                    <a:pt x="27" y="207"/>
                  </a:lnTo>
                  <a:lnTo>
                    <a:pt x="34" y="205"/>
                  </a:lnTo>
                  <a:lnTo>
                    <a:pt x="42" y="203"/>
                  </a:lnTo>
                  <a:lnTo>
                    <a:pt x="50" y="202"/>
                  </a:lnTo>
                  <a:lnTo>
                    <a:pt x="54" y="200"/>
                  </a:lnTo>
                  <a:lnTo>
                    <a:pt x="57" y="200"/>
                  </a:lnTo>
                  <a:lnTo>
                    <a:pt x="59" y="199"/>
                  </a:lnTo>
                  <a:lnTo>
                    <a:pt x="61" y="198"/>
                  </a:lnTo>
                  <a:lnTo>
                    <a:pt x="63" y="197"/>
                  </a:lnTo>
                  <a:lnTo>
                    <a:pt x="65" y="196"/>
                  </a:lnTo>
                  <a:lnTo>
                    <a:pt x="68" y="194"/>
                  </a:lnTo>
                  <a:lnTo>
                    <a:pt x="73" y="185"/>
                  </a:lnTo>
                  <a:lnTo>
                    <a:pt x="79" y="176"/>
                  </a:lnTo>
                  <a:lnTo>
                    <a:pt x="85" y="166"/>
                  </a:lnTo>
                  <a:lnTo>
                    <a:pt x="88" y="163"/>
                  </a:lnTo>
                  <a:lnTo>
                    <a:pt x="92" y="160"/>
                  </a:lnTo>
                  <a:lnTo>
                    <a:pt x="95" y="152"/>
                  </a:lnTo>
                  <a:lnTo>
                    <a:pt x="99" y="145"/>
                  </a:lnTo>
                  <a:lnTo>
                    <a:pt x="108" y="130"/>
                  </a:lnTo>
                  <a:lnTo>
                    <a:pt x="109" y="124"/>
                  </a:lnTo>
                  <a:lnTo>
                    <a:pt x="111" y="117"/>
                  </a:lnTo>
                  <a:lnTo>
                    <a:pt x="116" y="101"/>
                  </a:lnTo>
                  <a:lnTo>
                    <a:pt x="122" y="86"/>
                  </a:lnTo>
                  <a:lnTo>
                    <a:pt x="125" y="79"/>
                  </a:lnTo>
                  <a:lnTo>
                    <a:pt x="128" y="74"/>
                  </a:lnTo>
                  <a:lnTo>
                    <a:pt x="133" y="66"/>
                  </a:lnTo>
                  <a:lnTo>
                    <a:pt x="138" y="59"/>
                  </a:lnTo>
                  <a:lnTo>
                    <a:pt x="141" y="53"/>
                  </a:lnTo>
                  <a:lnTo>
                    <a:pt x="144" y="44"/>
                  </a:lnTo>
                  <a:lnTo>
                    <a:pt x="145" y="41"/>
                  </a:lnTo>
                  <a:lnTo>
                    <a:pt x="147" y="36"/>
                  </a:lnTo>
                  <a:lnTo>
                    <a:pt x="151" y="30"/>
                  </a:lnTo>
                  <a:lnTo>
                    <a:pt x="154" y="23"/>
                  </a:lnTo>
                  <a:lnTo>
                    <a:pt x="158" y="17"/>
                  </a:lnTo>
                  <a:lnTo>
                    <a:pt x="161" y="11"/>
                  </a:lnTo>
                  <a:lnTo>
                    <a:pt x="164" y="6"/>
                  </a:lnTo>
                  <a:lnTo>
                    <a:pt x="166" y="4"/>
                  </a:lnTo>
                  <a:lnTo>
                    <a:pt x="169" y="3"/>
                  </a:lnTo>
                  <a:lnTo>
                    <a:pt x="173" y="1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6" y="11"/>
                  </a:lnTo>
                  <a:lnTo>
                    <a:pt x="187" y="19"/>
                  </a:lnTo>
                  <a:lnTo>
                    <a:pt x="185" y="29"/>
                  </a:lnTo>
                  <a:lnTo>
                    <a:pt x="182" y="39"/>
                  </a:lnTo>
                  <a:lnTo>
                    <a:pt x="178" y="48"/>
                  </a:lnTo>
                  <a:lnTo>
                    <a:pt x="174" y="56"/>
                  </a:lnTo>
                  <a:lnTo>
                    <a:pt x="170" y="62"/>
                  </a:lnTo>
                  <a:lnTo>
                    <a:pt x="166" y="68"/>
                  </a:lnTo>
                  <a:lnTo>
                    <a:pt x="162" y="74"/>
                  </a:lnTo>
                  <a:lnTo>
                    <a:pt x="156" y="90"/>
                  </a:lnTo>
                  <a:lnTo>
                    <a:pt x="148" y="105"/>
                  </a:lnTo>
                  <a:lnTo>
                    <a:pt x="140" y="121"/>
                  </a:lnTo>
                  <a:lnTo>
                    <a:pt x="132" y="136"/>
                  </a:lnTo>
                  <a:lnTo>
                    <a:pt x="126" y="152"/>
                  </a:lnTo>
                  <a:lnTo>
                    <a:pt x="121" y="168"/>
                  </a:lnTo>
                  <a:lnTo>
                    <a:pt x="114" y="184"/>
                  </a:lnTo>
                  <a:lnTo>
                    <a:pt x="110" y="191"/>
                  </a:lnTo>
                  <a:lnTo>
                    <a:pt x="104" y="198"/>
                  </a:lnTo>
                  <a:lnTo>
                    <a:pt x="95" y="207"/>
                  </a:lnTo>
                  <a:lnTo>
                    <a:pt x="87" y="216"/>
                  </a:lnTo>
                  <a:lnTo>
                    <a:pt x="79" y="224"/>
                  </a:lnTo>
                  <a:lnTo>
                    <a:pt x="70" y="232"/>
                  </a:lnTo>
                  <a:lnTo>
                    <a:pt x="63" y="236"/>
                  </a:lnTo>
                  <a:lnTo>
                    <a:pt x="55" y="240"/>
                  </a:lnTo>
                  <a:lnTo>
                    <a:pt x="49" y="243"/>
                  </a:lnTo>
                  <a:lnTo>
                    <a:pt x="47" y="244"/>
                  </a:lnTo>
                  <a:lnTo>
                    <a:pt x="46" y="244"/>
                  </a:lnTo>
                  <a:lnTo>
                    <a:pt x="39" y="244"/>
                  </a:lnTo>
                  <a:lnTo>
                    <a:pt x="32" y="245"/>
                  </a:lnTo>
                  <a:lnTo>
                    <a:pt x="21" y="249"/>
                  </a:lnTo>
                  <a:lnTo>
                    <a:pt x="16" y="250"/>
                  </a:lnTo>
                  <a:lnTo>
                    <a:pt x="11" y="250"/>
                  </a:lnTo>
                  <a:lnTo>
                    <a:pt x="6" y="249"/>
                  </a:lnTo>
                  <a:lnTo>
                    <a:pt x="0" y="246"/>
                  </a:lnTo>
                  <a:lnTo>
                    <a:pt x="3" y="235"/>
                  </a:lnTo>
                  <a:lnTo>
                    <a:pt x="7" y="225"/>
                  </a:lnTo>
                  <a:lnTo>
                    <a:pt x="12" y="216"/>
                  </a:lnTo>
                  <a:lnTo>
                    <a:pt x="20" y="210"/>
                  </a:lnTo>
                  <a:close/>
                </a:path>
              </a:pathLst>
            </a:custGeom>
            <a:solidFill>
              <a:srgbClr val="FFCC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152"/>
          <p:cNvGrpSpPr>
            <a:grpSpLocks/>
          </p:cNvGrpSpPr>
          <p:nvPr/>
        </p:nvGrpSpPr>
        <p:grpSpPr bwMode="auto">
          <a:xfrm>
            <a:off x="2895600" y="838200"/>
            <a:ext cx="881063" cy="1354138"/>
            <a:chOff x="2737" y="1611"/>
            <a:chExt cx="555" cy="853"/>
          </a:xfrm>
        </p:grpSpPr>
        <p:grpSp>
          <p:nvGrpSpPr>
            <p:cNvPr id="22588" name="Group 89"/>
            <p:cNvGrpSpPr>
              <a:grpSpLocks/>
            </p:cNvGrpSpPr>
            <p:nvPr/>
          </p:nvGrpSpPr>
          <p:grpSpPr bwMode="auto">
            <a:xfrm>
              <a:off x="2737" y="1611"/>
              <a:ext cx="531" cy="853"/>
              <a:chOff x="2737" y="1611"/>
              <a:chExt cx="531" cy="853"/>
            </a:xfrm>
          </p:grpSpPr>
          <p:sp>
            <p:nvSpPr>
              <p:cNvPr id="22590" name="Freeform 84"/>
              <p:cNvSpPr>
                <a:spLocks/>
              </p:cNvSpPr>
              <p:nvPr/>
            </p:nvSpPr>
            <p:spPr bwMode="auto">
              <a:xfrm>
                <a:off x="2742" y="1611"/>
                <a:ext cx="448" cy="832"/>
              </a:xfrm>
              <a:custGeom>
                <a:avLst/>
                <a:gdLst>
                  <a:gd name="T0" fmla="*/ 0 w 448"/>
                  <a:gd name="T1" fmla="*/ 112 h 832"/>
                  <a:gd name="T2" fmla="*/ 448 w 448"/>
                  <a:gd name="T3" fmla="*/ 0 h 832"/>
                  <a:gd name="T4" fmla="*/ 448 w 448"/>
                  <a:gd name="T5" fmla="*/ 692 h 832"/>
                  <a:gd name="T6" fmla="*/ 4 w 448"/>
                  <a:gd name="T7" fmla="*/ 832 h 832"/>
                  <a:gd name="T8" fmla="*/ 0 w 448"/>
                  <a:gd name="T9" fmla="*/ 112 h 8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8"/>
                  <a:gd name="T16" fmla="*/ 0 h 832"/>
                  <a:gd name="T17" fmla="*/ 448 w 448"/>
                  <a:gd name="T18" fmla="*/ 832 h 8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8" h="832">
                    <a:moveTo>
                      <a:pt x="0" y="112"/>
                    </a:moveTo>
                    <a:lnTo>
                      <a:pt x="448" y="0"/>
                    </a:lnTo>
                    <a:lnTo>
                      <a:pt x="448" y="692"/>
                    </a:lnTo>
                    <a:lnTo>
                      <a:pt x="4" y="83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91" name="Freeform 85"/>
              <p:cNvSpPr>
                <a:spLocks/>
              </p:cNvSpPr>
              <p:nvPr/>
            </p:nvSpPr>
            <p:spPr bwMode="auto">
              <a:xfrm>
                <a:off x="2785" y="1623"/>
                <a:ext cx="453" cy="833"/>
              </a:xfrm>
              <a:custGeom>
                <a:avLst/>
                <a:gdLst>
                  <a:gd name="T0" fmla="*/ 0 w 453"/>
                  <a:gd name="T1" fmla="*/ 112 h 833"/>
                  <a:gd name="T2" fmla="*/ 453 w 453"/>
                  <a:gd name="T3" fmla="*/ 0 h 833"/>
                  <a:gd name="T4" fmla="*/ 453 w 453"/>
                  <a:gd name="T5" fmla="*/ 693 h 833"/>
                  <a:gd name="T6" fmla="*/ 9 w 453"/>
                  <a:gd name="T7" fmla="*/ 833 h 833"/>
                  <a:gd name="T8" fmla="*/ 0 w 453"/>
                  <a:gd name="T9" fmla="*/ 112 h 8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833"/>
                  <a:gd name="T17" fmla="*/ 453 w 453"/>
                  <a:gd name="T18" fmla="*/ 833 h 8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833">
                    <a:moveTo>
                      <a:pt x="0" y="112"/>
                    </a:moveTo>
                    <a:lnTo>
                      <a:pt x="453" y="0"/>
                    </a:lnTo>
                    <a:lnTo>
                      <a:pt x="453" y="693"/>
                    </a:lnTo>
                    <a:lnTo>
                      <a:pt x="9" y="833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92" name="Freeform 86"/>
              <p:cNvSpPr>
                <a:spLocks/>
              </p:cNvSpPr>
              <p:nvPr/>
            </p:nvSpPr>
            <p:spPr bwMode="auto">
              <a:xfrm>
                <a:off x="2755" y="1620"/>
                <a:ext cx="453" cy="832"/>
              </a:xfrm>
              <a:custGeom>
                <a:avLst/>
                <a:gdLst>
                  <a:gd name="T0" fmla="*/ 0 w 453"/>
                  <a:gd name="T1" fmla="*/ 112 h 832"/>
                  <a:gd name="T2" fmla="*/ 453 w 453"/>
                  <a:gd name="T3" fmla="*/ 0 h 832"/>
                  <a:gd name="T4" fmla="*/ 453 w 453"/>
                  <a:gd name="T5" fmla="*/ 692 h 832"/>
                  <a:gd name="T6" fmla="*/ 9 w 453"/>
                  <a:gd name="T7" fmla="*/ 832 h 832"/>
                  <a:gd name="T8" fmla="*/ 0 w 453"/>
                  <a:gd name="T9" fmla="*/ 112 h 8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832"/>
                  <a:gd name="T17" fmla="*/ 453 w 453"/>
                  <a:gd name="T18" fmla="*/ 832 h 8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832">
                    <a:moveTo>
                      <a:pt x="0" y="112"/>
                    </a:moveTo>
                    <a:lnTo>
                      <a:pt x="453" y="0"/>
                    </a:lnTo>
                    <a:lnTo>
                      <a:pt x="453" y="692"/>
                    </a:lnTo>
                    <a:lnTo>
                      <a:pt x="9" y="83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93" name="Freeform 87"/>
              <p:cNvSpPr>
                <a:spLocks/>
              </p:cNvSpPr>
              <p:nvPr/>
            </p:nvSpPr>
            <p:spPr bwMode="auto">
              <a:xfrm>
                <a:off x="2812" y="1627"/>
                <a:ext cx="456" cy="836"/>
              </a:xfrm>
              <a:custGeom>
                <a:avLst/>
                <a:gdLst>
                  <a:gd name="T0" fmla="*/ 0 w 456"/>
                  <a:gd name="T1" fmla="*/ 106 h 836"/>
                  <a:gd name="T2" fmla="*/ 456 w 456"/>
                  <a:gd name="T3" fmla="*/ 0 h 836"/>
                  <a:gd name="T4" fmla="*/ 456 w 456"/>
                  <a:gd name="T5" fmla="*/ 692 h 836"/>
                  <a:gd name="T6" fmla="*/ 9 w 456"/>
                  <a:gd name="T7" fmla="*/ 836 h 836"/>
                  <a:gd name="T8" fmla="*/ 0 w 456"/>
                  <a:gd name="T9" fmla="*/ 106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6"/>
                  <a:gd name="T16" fmla="*/ 0 h 836"/>
                  <a:gd name="T17" fmla="*/ 456 w 456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6" h="836">
                    <a:moveTo>
                      <a:pt x="0" y="106"/>
                    </a:moveTo>
                    <a:lnTo>
                      <a:pt x="456" y="0"/>
                    </a:lnTo>
                    <a:lnTo>
                      <a:pt x="456" y="692"/>
                    </a:lnTo>
                    <a:lnTo>
                      <a:pt x="9" y="83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94" name="Rectangle 88"/>
              <p:cNvSpPr>
                <a:spLocks noChangeArrowheads="1"/>
              </p:cNvSpPr>
              <p:nvPr/>
            </p:nvSpPr>
            <p:spPr bwMode="auto">
              <a:xfrm>
                <a:off x="2737" y="1732"/>
                <a:ext cx="83" cy="732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sp>
          <p:nvSpPr>
            <p:cNvPr id="22589" name="Text Box 151"/>
            <p:cNvSpPr txBox="1">
              <a:spLocks noChangeArrowheads="1"/>
            </p:cNvSpPr>
            <p:nvPr/>
          </p:nvSpPr>
          <p:spPr bwMode="auto">
            <a:xfrm rot="-898443">
              <a:off x="2818" y="1876"/>
              <a:ext cx="47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 i="1" u="sng"/>
                <a:t>Reseptejä</a:t>
              </a:r>
            </a:p>
          </p:txBody>
        </p:sp>
      </p:grpSp>
      <p:sp>
        <p:nvSpPr>
          <p:cNvPr id="432284" name="AutoShape 156"/>
          <p:cNvSpPr>
            <a:spLocks noChangeArrowheads="1"/>
          </p:cNvSpPr>
          <p:nvPr/>
        </p:nvSpPr>
        <p:spPr bwMode="auto">
          <a:xfrm rot="-5400000">
            <a:off x="357188" y="2590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fi-FI" b="1" i="1"/>
          </a:p>
        </p:txBody>
      </p:sp>
      <p:sp>
        <p:nvSpPr>
          <p:cNvPr id="432285" name="AutoShape 157"/>
          <p:cNvSpPr>
            <a:spLocks noChangeArrowheads="1"/>
          </p:cNvSpPr>
          <p:nvPr/>
        </p:nvSpPr>
        <p:spPr bwMode="auto">
          <a:xfrm>
            <a:off x="18288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32289" name="AutoShape 161"/>
          <p:cNvSpPr>
            <a:spLocks noChangeArrowheads="1"/>
          </p:cNvSpPr>
          <p:nvPr/>
        </p:nvSpPr>
        <p:spPr bwMode="auto">
          <a:xfrm>
            <a:off x="3124200" y="2286000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32294" name="AutoShape 166"/>
          <p:cNvSpPr>
            <a:spLocks noChangeArrowheads="1"/>
          </p:cNvSpPr>
          <p:nvPr/>
        </p:nvSpPr>
        <p:spPr bwMode="auto">
          <a:xfrm flipV="1">
            <a:off x="3352800" y="4724400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32296" name="AutoShape 168"/>
          <p:cNvSpPr>
            <a:spLocks noChangeArrowheads="1"/>
          </p:cNvSpPr>
          <p:nvPr/>
        </p:nvSpPr>
        <p:spPr bwMode="auto">
          <a:xfrm flipH="1">
            <a:off x="4876800" y="5791200"/>
            <a:ext cx="1074738" cy="381000"/>
          </a:xfrm>
          <a:prstGeom prst="rightArrow">
            <a:avLst>
              <a:gd name="adj1" fmla="val 50000"/>
              <a:gd name="adj2" fmla="val 70521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32297" name="AutoShape 169"/>
          <p:cNvSpPr>
            <a:spLocks noChangeArrowheads="1"/>
          </p:cNvSpPr>
          <p:nvPr/>
        </p:nvSpPr>
        <p:spPr bwMode="auto">
          <a:xfrm>
            <a:off x="7162800" y="4724400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32298" name="AutoShape 170"/>
          <p:cNvSpPr>
            <a:spLocks noChangeArrowheads="1"/>
          </p:cNvSpPr>
          <p:nvPr/>
        </p:nvSpPr>
        <p:spPr bwMode="auto">
          <a:xfrm>
            <a:off x="4419600" y="3048000"/>
            <a:ext cx="1589088" cy="1285875"/>
          </a:xfrm>
          <a:prstGeom prst="cloudCallout">
            <a:avLst>
              <a:gd name="adj1" fmla="val -70079"/>
              <a:gd name="adj2" fmla="val 18148"/>
            </a:avLst>
          </a:prstGeom>
          <a:solidFill>
            <a:srgbClr val="FFFF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   KAKKU</a:t>
            </a:r>
          </a:p>
          <a:p>
            <a:r>
              <a:rPr lang="en-US" sz="1400"/>
              <a:t>   ...</a:t>
            </a:r>
          </a:p>
          <a:p>
            <a:r>
              <a:rPr lang="en-US" sz="1400"/>
              <a:t>   ...</a:t>
            </a:r>
          </a:p>
        </p:txBody>
      </p:sp>
      <p:sp>
        <p:nvSpPr>
          <p:cNvPr id="432300" name="AutoShape 172"/>
          <p:cNvSpPr>
            <a:spLocks noChangeArrowheads="1"/>
          </p:cNvSpPr>
          <p:nvPr/>
        </p:nvSpPr>
        <p:spPr bwMode="auto">
          <a:xfrm>
            <a:off x="6172200" y="3352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grpSp>
        <p:nvGrpSpPr>
          <p:cNvPr id="30" name="Group 175"/>
          <p:cNvGrpSpPr>
            <a:grpSpLocks/>
          </p:cNvGrpSpPr>
          <p:nvPr/>
        </p:nvGrpSpPr>
        <p:grpSpPr bwMode="auto">
          <a:xfrm>
            <a:off x="6934200" y="2743200"/>
            <a:ext cx="1752600" cy="1728788"/>
            <a:chOff x="4436" y="1755"/>
            <a:chExt cx="1104" cy="1089"/>
          </a:xfrm>
        </p:grpSpPr>
        <p:sp>
          <p:nvSpPr>
            <p:cNvPr id="22548" name="Oval 176"/>
            <p:cNvSpPr>
              <a:spLocks noChangeArrowheads="1"/>
            </p:cNvSpPr>
            <p:nvPr/>
          </p:nvSpPr>
          <p:spPr bwMode="auto">
            <a:xfrm>
              <a:off x="4436" y="1755"/>
              <a:ext cx="1104" cy="10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2549" name="Oval 177"/>
            <p:cNvSpPr>
              <a:spLocks noChangeArrowheads="1"/>
            </p:cNvSpPr>
            <p:nvPr/>
          </p:nvSpPr>
          <p:spPr bwMode="auto">
            <a:xfrm>
              <a:off x="4756" y="2748"/>
              <a:ext cx="482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2550" name="AutoShape 178"/>
            <p:cNvSpPr>
              <a:spLocks noChangeArrowheads="1"/>
            </p:cNvSpPr>
            <p:nvPr/>
          </p:nvSpPr>
          <p:spPr bwMode="auto">
            <a:xfrm>
              <a:off x="4758" y="2700"/>
              <a:ext cx="480" cy="9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2551" name="Freeform 179"/>
            <p:cNvSpPr>
              <a:spLocks/>
            </p:cNvSpPr>
            <p:nvPr/>
          </p:nvSpPr>
          <p:spPr bwMode="auto">
            <a:xfrm>
              <a:off x="4677" y="1848"/>
              <a:ext cx="210" cy="612"/>
            </a:xfrm>
            <a:custGeom>
              <a:avLst/>
              <a:gdLst>
                <a:gd name="T0" fmla="*/ 0 w 210"/>
                <a:gd name="T1" fmla="*/ 0 h 612"/>
                <a:gd name="T2" fmla="*/ 63 w 210"/>
                <a:gd name="T3" fmla="*/ 93 h 612"/>
                <a:gd name="T4" fmla="*/ 90 w 210"/>
                <a:gd name="T5" fmla="*/ 129 h 612"/>
                <a:gd name="T6" fmla="*/ 153 w 210"/>
                <a:gd name="T7" fmla="*/ 276 h 612"/>
                <a:gd name="T8" fmla="*/ 204 w 210"/>
                <a:gd name="T9" fmla="*/ 456 h 612"/>
                <a:gd name="T10" fmla="*/ 210 w 210"/>
                <a:gd name="T11" fmla="*/ 612 h 6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612"/>
                <a:gd name="T20" fmla="*/ 210 w 210"/>
                <a:gd name="T21" fmla="*/ 612 h 6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612">
                  <a:moveTo>
                    <a:pt x="0" y="0"/>
                  </a:moveTo>
                  <a:cubicBezTo>
                    <a:pt x="16" y="33"/>
                    <a:pt x="42" y="63"/>
                    <a:pt x="63" y="93"/>
                  </a:cubicBezTo>
                  <a:cubicBezTo>
                    <a:pt x="72" y="106"/>
                    <a:pt x="83" y="114"/>
                    <a:pt x="90" y="129"/>
                  </a:cubicBezTo>
                  <a:cubicBezTo>
                    <a:pt x="112" y="177"/>
                    <a:pt x="129" y="228"/>
                    <a:pt x="153" y="276"/>
                  </a:cubicBezTo>
                  <a:cubicBezTo>
                    <a:pt x="165" y="337"/>
                    <a:pt x="192" y="395"/>
                    <a:pt x="204" y="456"/>
                  </a:cubicBezTo>
                  <a:cubicBezTo>
                    <a:pt x="208" y="508"/>
                    <a:pt x="210" y="560"/>
                    <a:pt x="210" y="612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2" name="Freeform 180"/>
            <p:cNvSpPr>
              <a:spLocks/>
            </p:cNvSpPr>
            <p:nvPr/>
          </p:nvSpPr>
          <p:spPr bwMode="auto">
            <a:xfrm>
              <a:off x="4539" y="2046"/>
              <a:ext cx="48" cy="387"/>
            </a:xfrm>
            <a:custGeom>
              <a:avLst/>
              <a:gdLst>
                <a:gd name="T0" fmla="*/ 0 w 48"/>
                <a:gd name="T1" fmla="*/ 0 h 387"/>
                <a:gd name="T2" fmla="*/ 33 w 48"/>
                <a:gd name="T3" fmla="*/ 297 h 387"/>
                <a:gd name="T4" fmla="*/ 36 w 48"/>
                <a:gd name="T5" fmla="*/ 348 h 387"/>
                <a:gd name="T6" fmla="*/ 48 w 48"/>
                <a:gd name="T7" fmla="*/ 387 h 3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387"/>
                <a:gd name="T14" fmla="*/ 48 w 48"/>
                <a:gd name="T15" fmla="*/ 387 h 3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387">
                  <a:moveTo>
                    <a:pt x="0" y="0"/>
                  </a:moveTo>
                  <a:cubicBezTo>
                    <a:pt x="37" y="92"/>
                    <a:pt x="9" y="202"/>
                    <a:pt x="33" y="297"/>
                  </a:cubicBezTo>
                  <a:cubicBezTo>
                    <a:pt x="34" y="314"/>
                    <a:pt x="34" y="331"/>
                    <a:pt x="36" y="348"/>
                  </a:cubicBezTo>
                  <a:cubicBezTo>
                    <a:pt x="37" y="362"/>
                    <a:pt x="48" y="373"/>
                    <a:pt x="48" y="387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3" name="Freeform 181"/>
            <p:cNvSpPr>
              <a:spLocks/>
            </p:cNvSpPr>
            <p:nvPr/>
          </p:nvSpPr>
          <p:spPr bwMode="auto">
            <a:xfrm>
              <a:off x="4698" y="2370"/>
              <a:ext cx="12" cy="120"/>
            </a:xfrm>
            <a:custGeom>
              <a:avLst/>
              <a:gdLst>
                <a:gd name="T0" fmla="*/ 0 w 12"/>
                <a:gd name="T1" fmla="*/ 0 h 120"/>
                <a:gd name="T2" fmla="*/ 9 w 12"/>
                <a:gd name="T3" fmla="*/ 105 h 120"/>
                <a:gd name="T4" fmla="*/ 12 w 12"/>
                <a:gd name="T5" fmla="*/ 120 h 120"/>
                <a:gd name="T6" fmla="*/ 0 60000 65536"/>
                <a:gd name="T7" fmla="*/ 0 60000 65536"/>
                <a:gd name="T8" fmla="*/ 0 60000 65536"/>
                <a:gd name="T9" fmla="*/ 0 w 12"/>
                <a:gd name="T10" fmla="*/ 0 h 120"/>
                <a:gd name="T11" fmla="*/ 12 w 1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20">
                  <a:moveTo>
                    <a:pt x="0" y="0"/>
                  </a:moveTo>
                  <a:cubicBezTo>
                    <a:pt x="5" y="35"/>
                    <a:pt x="6" y="69"/>
                    <a:pt x="9" y="105"/>
                  </a:cubicBezTo>
                  <a:cubicBezTo>
                    <a:pt x="9" y="110"/>
                    <a:pt x="12" y="120"/>
                    <a:pt x="12" y="12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4" name="Freeform 182"/>
            <p:cNvSpPr>
              <a:spLocks/>
            </p:cNvSpPr>
            <p:nvPr/>
          </p:nvSpPr>
          <p:spPr bwMode="auto">
            <a:xfrm>
              <a:off x="4844" y="2231"/>
              <a:ext cx="27" cy="240"/>
            </a:xfrm>
            <a:custGeom>
              <a:avLst/>
              <a:gdLst>
                <a:gd name="T0" fmla="*/ 0 w 27"/>
                <a:gd name="T1" fmla="*/ 0 h 240"/>
                <a:gd name="T2" fmla="*/ 15 w 27"/>
                <a:gd name="T3" fmla="*/ 52 h 240"/>
                <a:gd name="T4" fmla="*/ 27 w 27"/>
                <a:gd name="T5" fmla="*/ 115 h 240"/>
                <a:gd name="T6" fmla="*/ 25 w 2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40"/>
                <a:gd name="T14" fmla="*/ 27 w 2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40">
                  <a:moveTo>
                    <a:pt x="0" y="0"/>
                  </a:moveTo>
                  <a:cubicBezTo>
                    <a:pt x="4" y="18"/>
                    <a:pt x="8" y="35"/>
                    <a:pt x="15" y="52"/>
                  </a:cubicBezTo>
                  <a:cubicBezTo>
                    <a:pt x="19" y="73"/>
                    <a:pt x="20" y="95"/>
                    <a:pt x="27" y="115"/>
                  </a:cubicBezTo>
                  <a:cubicBezTo>
                    <a:pt x="26" y="157"/>
                    <a:pt x="25" y="240"/>
                    <a:pt x="25" y="24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5" name="Freeform 183"/>
            <p:cNvSpPr>
              <a:spLocks/>
            </p:cNvSpPr>
            <p:nvPr/>
          </p:nvSpPr>
          <p:spPr bwMode="auto">
            <a:xfrm>
              <a:off x="4700" y="2364"/>
              <a:ext cx="22" cy="119"/>
            </a:xfrm>
            <a:custGeom>
              <a:avLst/>
              <a:gdLst>
                <a:gd name="T0" fmla="*/ 4 w 22"/>
                <a:gd name="T1" fmla="*/ 0 h 119"/>
                <a:gd name="T2" fmla="*/ 15 w 22"/>
                <a:gd name="T3" fmla="*/ 95 h 119"/>
                <a:gd name="T4" fmla="*/ 21 w 22"/>
                <a:gd name="T5" fmla="*/ 111 h 119"/>
                <a:gd name="T6" fmla="*/ 22 w 2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19"/>
                <a:gd name="T14" fmla="*/ 22 w 2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19">
                  <a:moveTo>
                    <a:pt x="4" y="0"/>
                  </a:moveTo>
                  <a:cubicBezTo>
                    <a:pt x="5" y="25"/>
                    <a:pt x="0" y="69"/>
                    <a:pt x="15" y="95"/>
                  </a:cubicBezTo>
                  <a:cubicBezTo>
                    <a:pt x="16" y="101"/>
                    <a:pt x="21" y="111"/>
                    <a:pt x="21" y="111"/>
                  </a:cubicBezTo>
                  <a:cubicBezTo>
                    <a:pt x="22" y="117"/>
                    <a:pt x="22" y="114"/>
                    <a:pt x="22" y="119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6" name="Freeform 184"/>
            <p:cNvSpPr>
              <a:spLocks/>
            </p:cNvSpPr>
            <p:nvPr/>
          </p:nvSpPr>
          <p:spPr bwMode="auto">
            <a:xfrm>
              <a:off x="4576" y="2344"/>
              <a:ext cx="42" cy="112"/>
            </a:xfrm>
            <a:custGeom>
              <a:avLst/>
              <a:gdLst>
                <a:gd name="T0" fmla="*/ 5 w 42"/>
                <a:gd name="T1" fmla="*/ 0 h 112"/>
                <a:gd name="T2" fmla="*/ 23 w 42"/>
                <a:gd name="T3" fmla="*/ 76 h 112"/>
                <a:gd name="T4" fmla="*/ 35 w 42"/>
                <a:gd name="T5" fmla="*/ 94 h 112"/>
                <a:gd name="T6" fmla="*/ 42 w 42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112"/>
                <a:gd name="T14" fmla="*/ 42 w 4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112">
                  <a:moveTo>
                    <a:pt x="5" y="0"/>
                  </a:moveTo>
                  <a:cubicBezTo>
                    <a:pt x="6" y="27"/>
                    <a:pt x="0" y="58"/>
                    <a:pt x="23" y="76"/>
                  </a:cubicBezTo>
                  <a:cubicBezTo>
                    <a:pt x="27" y="82"/>
                    <a:pt x="31" y="88"/>
                    <a:pt x="35" y="94"/>
                  </a:cubicBezTo>
                  <a:cubicBezTo>
                    <a:pt x="36" y="101"/>
                    <a:pt x="40" y="106"/>
                    <a:pt x="42" y="112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7" name="Freeform 185"/>
            <p:cNvSpPr>
              <a:spLocks/>
            </p:cNvSpPr>
            <p:nvPr/>
          </p:nvSpPr>
          <p:spPr bwMode="auto">
            <a:xfrm>
              <a:off x="4937" y="2249"/>
              <a:ext cx="74" cy="225"/>
            </a:xfrm>
            <a:custGeom>
              <a:avLst/>
              <a:gdLst>
                <a:gd name="T0" fmla="*/ 0 w 74"/>
                <a:gd name="T1" fmla="*/ 0 h 225"/>
                <a:gd name="T2" fmla="*/ 47 w 74"/>
                <a:gd name="T3" fmla="*/ 156 h 225"/>
                <a:gd name="T4" fmla="*/ 62 w 74"/>
                <a:gd name="T5" fmla="*/ 202 h 225"/>
                <a:gd name="T6" fmla="*/ 74 w 74"/>
                <a:gd name="T7" fmla="*/ 225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25"/>
                <a:gd name="T14" fmla="*/ 74 w 74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25">
                  <a:moveTo>
                    <a:pt x="0" y="0"/>
                  </a:moveTo>
                  <a:cubicBezTo>
                    <a:pt x="21" y="51"/>
                    <a:pt x="34" y="102"/>
                    <a:pt x="47" y="156"/>
                  </a:cubicBezTo>
                  <a:cubicBezTo>
                    <a:pt x="51" y="172"/>
                    <a:pt x="55" y="187"/>
                    <a:pt x="62" y="202"/>
                  </a:cubicBezTo>
                  <a:cubicBezTo>
                    <a:pt x="66" y="210"/>
                    <a:pt x="74" y="225"/>
                    <a:pt x="74" y="22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8" name="Freeform 186"/>
            <p:cNvSpPr>
              <a:spLocks/>
            </p:cNvSpPr>
            <p:nvPr/>
          </p:nvSpPr>
          <p:spPr bwMode="auto">
            <a:xfrm>
              <a:off x="4859" y="2057"/>
              <a:ext cx="91" cy="235"/>
            </a:xfrm>
            <a:custGeom>
              <a:avLst/>
              <a:gdLst>
                <a:gd name="T0" fmla="*/ 0 w 91"/>
                <a:gd name="T1" fmla="*/ 0 h 235"/>
                <a:gd name="T2" fmla="*/ 36 w 91"/>
                <a:gd name="T3" fmla="*/ 100 h 235"/>
                <a:gd name="T4" fmla="*/ 54 w 91"/>
                <a:gd name="T5" fmla="*/ 130 h 235"/>
                <a:gd name="T6" fmla="*/ 63 w 91"/>
                <a:gd name="T7" fmla="*/ 148 h 235"/>
                <a:gd name="T8" fmla="*/ 84 w 91"/>
                <a:gd name="T9" fmla="*/ 214 h 235"/>
                <a:gd name="T10" fmla="*/ 91 w 91"/>
                <a:gd name="T11" fmla="*/ 235 h 2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235"/>
                <a:gd name="T20" fmla="*/ 91 w 91"/>
                <a:gd name="T21" fmla="*/ 235 h 2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235">
                  <a:moveTo>
                    <a:pt x="0" y="0"/>
                  </a:moveTo>
                  <a:cubicBezTo>
                    <a:pt x="8" y="34"/>
                    <a:pt x="15" y="71"/>
                    <a:pt x="36" y="100"/>
                  </a:cubicBezTo>
                  <a:cubicBezTo>
                    <a:pt x="38" y="110"/>
                    <a:pt x="48" y="122"/>
                    <a:pt x="54" y="130"/>
                  </a:cubicBezTo>
                  <a:cubicBezTo>
                    <a:pt x="55" y="137"/>
                    <a:pt x="59" y="142"/>
                    <a:pt x="63" y="148"/>
                  </a:cubicBezTo>
                  <a:cubicBezTo>
                    <a:pt x="68" y="171"/>
                    <a:pt x="75" y="193"/>
                    <a:pt x="84" y="214"/>
                  </a:cubicBezTo>
                  <a:cubicBezTo>
                    <a:pt x="85" y="221"/>
                    <a:pt x="89" y="228"/>
                    <a:pt x="91" y="23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9" name="Freeform 187"/>
            <p:cNvSpPr>
              <a:spLocks/>
            </p:cNvSpPr>
            <p:nvPr/>
          </p:nvSpPr>
          <p:spPr bwMode="auto">
            <a:xfrm>
              <a:off x="4803" y="2325"/>
              <a:ext cx="16" cy="149"/>
            </a:xfrm>
            <a:custGeom>
              <a:avLst/>
              <a:gdLst>
                <a:gd name="T0" fmla="*/ 0 w 16"/>
                <a:gd name="T1" fmla="*/ 0 h 149"/>
                <a:gd name="T2" fmla="*/ 11 w 16"/>
                <a:gd name="T3" fmla="*/ 35 h 149"/>
                <a:gd name="T4" fmla="*/ 6 w 16"/>
                <a:gd name="T5" fmla="*/ 111 h 149"/>
                <a:gd name="T6" fmla="*/ 2 w 16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49"/>
                <a:gd name="T14" fmla="*/ 16 w 16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49">
                  <a:moveTo>
                    <a:pt x="0" y="0"/>
                  </a:moveTo>
                  <a:cubicBezTo>
                    <a:pt x="3" y="13"/>
                    <a:pt x="6" y="23"/>
                    <a:pt x="11" y="35"/>
                  </a:cubicBezTo>
                  <a:cubicBezTo>
                    <a:pt x="11" y="42"/>
                    <a:pt x="16" y="90"/>
                    <a:pt x="6" y="111"/>
                  </a:cubicBezTo>
                  <a:cubicBezTo>
                    <a:pt x="4" y="125"/>
                    <a:pt x="2" y="133"/>
                    <a:pt x="2" y="149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0" name="Freeform 188"/>
            <p:cNvSpPr>
              <a:spLocks/>
            </p:cNvSpPr>
            <p:nvPr/>
          </p:nvSpPr>
          <p:spPr bwMode="auto">
            <a:xfrm>
              <a:off x="4628" y="2356"/>
              <a:ext cx="54" cy="114"/>
            </a:xfrm>
            <a:custGeom>
              <a:avLst/>
              <a:gdLst>
                <a:gd name="T0" fmla="*/ 0 w 54"/>
                <a:gd name="T1" fmla="*/ 0 h 114"/>
                <a:gd name="T2" fmla="*/ 12 w 54"/>
                <a:gd name="T3" fmla="*/ 53 h 114"/>
                <a:gd name="T4" fmla="*/ 54 w 54"/>
                <a:gd name="T5" fmla="*/ 114 h 114"/>
                <a:gd name="T6" fmla="*/ 0 60000 65536"/>
                <a:gd name="T7" fmla="*/ 0 60000 65536"/>
                <a:gd name="T8" fmla="*/ 0 60000 65536"/>
                <a:gd name="T9" fmla="*/ 0 w 54"/>
                <a:gd name="T10" fmla="*/ 0 h 114"/>
                <a:gd name="T11" fmla="*/ 54 w 54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14">
                  <a:moveTo>
                    <a:pt x="0" y="0"/>
                  </a:moveTo>
                  <a:cubicBezTo>
                    <a:pt x="9" y="50"/>
                    <a:pt x="1" y="34"/>
                    <a:pt x="12" y="53"/>
                  </a:cubicBezTo>
                  <a:cubicBezTo>
                    <a:pt x="16" y="77"/>
                    <a:pt x="38" y="98"/>
                    <a:pt x="54" y="11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1" name="Freeform 189"/>
            <p:cNvSpPr>
              <a:spLocks/>
            </p:cNvSpPr>
            <p:nvPr/>
          </p:nvSpPr>
          <p:spPr bwMode="auto">
            <a:xfrm>
              <a:off x="4974" y="2234"/>
              <a:ext cx="35" cy="75"/>
            </a:xfrm>
            <a:custGeom>
              <a:avLst/>
              <a:gdLst>
                <a:gd name="T0" fmla="*/ 0 w 35"/>
                <a:gd name="T1" fmla="*/ 0 h 75"/>
                <a:gd name="T2" fmla="*/ 35 w 35"/>
                <a:gd name="T3" fmla="*/ 75 h 75"/>
                <a:gd name="T4" fmla="*/ 0 60000 65536"/>
                <a:gd name="T5" fmla="*/ 0 60000 65536"/>
                <a:gd name="T6" fmla="*/ 0 w 35"/>
                <a:gd name="T7" fmla="*/ 0 h 75"/>
                <a:gd name="T8" fmla="*/ 35 w 35"/>
                <a:gd name="T9" fmla="*/ 75 h 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" h="75">
                  <a:moveTo>
                    <a:pt x="0" y="0"/>
                  </a:moveTo>
                  <a:cubicBezTo>
                    <a:pt x="8" y="28"/>
                    <a:pt x="14" y="54"/>
                    <a:pt x="35" y="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2" name="Freeform 190"/>
            <p:cNvSpPr>
              <a:spLocks/>
            </p:cNvSpPr>
            <p:nvPr/>
          </p:nvSpPr>
          <p:spPr bwMode="auto">
            <a:xfrm>
              <a:off x="5016" y="2333"/>
              <a:ext cx="39" cy="138"/>
            </a:xfrm>
            <a:custGeom>
              <a:avLst/>
              <a:gdLst>
                <a:gd name="T0" fmla="*/ 0 w 39"/>
                <a:gd name="T1" fmla="*/ 0 h 138"/>
                <a:gd name="T2" fmla="*/ 11 w 39"/>
                <a:gd name="T3" fmla="*/ 31 h 138"/>
                <a:gd name="T4" fmla="*/ 20 w 39"/>
                <a:gd name="T5" fmla="*/ 67 h 138"/>
                <a:gd name="T6" fmla="*/ 29 w 39"/>
                <a:gd name="T7" fmla="*/ 96 h 138"/>
                <a:gd name="T8" fmla="*/ 36 w 39"/>
                <a:gd name="T9" fmla="*/ 126 h 138"/>
                <a:gd name="T10" fmla="*/ 39 w 39"/>
                <a:gd name="T11" fmla="*/ 138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138"/>
                <a:gd name="T20" fmla="*/ 39 w 39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138">
                  <a:moveTo>
                    <a:pt x="0" y="0"/>
                  </a:moveTo>
                  <a:cubicBezTo>
                    <a:pt x="4" y="16"/>
                    <a:pt x="5" y="19"/>
                    <a:pt x="11" y="31"/>
                  </a:cubicBezTo>
                  <a:cubicBezTo>
                    <a:pt x="13" y="42"/>
                    <a:pt x="15" y="57"/>
                    <a:pt x="20" y="67"/>
                  </a:cubicBezTo>
                  <a:cubicBezTo>
                    <a:pt x="22" y="77"/>
                    <a:pt x="25" y="87"/>
                    <a:pt x="29" y="96"/>
                  </a:cubicBezTo>
                  <a:cubicBezTo>
                    <a:pt x="31" y="106"/>
                    <a:pt x="34" y="116"/>
                    <a:pt x="36" y="126"/>
                  </a:cubicBezTo>
                  <a:cubicBezTo>
                    <a:pt x="37" y="130"/>
                    <a:pt x="39" y="138"/>
                    <a:pt x="39" y="138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3" name="Freeform 191"/>
            <p:cNvSpPr>
              <a:spLocks/>
            </p:cNvSpPr>
            <p:nvPr/>
          </p:nvSpPr>
          <p:spPr bwMode="auto">
            <a:xfrm>
              <a:off x="4673" y="1899"/>
              <a:ext cx="174" cy="374"/>
            </a:xfrm>
            <a:custGeom>
              <a:avLst/>
              <a:gdLst>
                <a:gd name="T0" fmla="*/ 172 w 174"/>
                <a:gd name="T1" fmla="*/ 374 h 374"/>
                <a:gd name="T2" fmla="*/ 150 w 174"/>
                <a:gd name="T3" fmla="*/ 212 h 374"/>
                <a:gd name="T4" fmla="*/ 78 w 174"/>
                <a:gd name="T5" fmla="*/ 89 h 374"/>
                <a:gd name="T6" fmla="*/ 39 w 174"/>
                <a:gd name="T7" fmla="*/ 59 h 374"/>
                <a:gd name="T8" fmla="*/ 4 w 174"/>
                <a:gd name="T9" fmla="*/ 11 h 374"/>
                <a:gd name="T10" fmla="*/ 0 w 174"/>
                <a:gd name="T11" fmla="*/ 0 h 3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"/>
                <a:gd name="T19" fmla="*/ 0 h 374"/>
                <a:gd name="T20" fmla="*/ 174 w 174"/>
                <a:gd name="T21" fmla="*/ 374 h 3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" h="374">
                  <a:moveTo>
                    <a:pt x="172" y="374"/>
                  </a:moveTo>
                  <a:cubicBezTo>
                    <a:pt x="167" y="322"/>
                    <a:pt x="174" y="261"/>
                    <a:pt x="150" y="212"/>
                  </a:cubicBezTo>
                  <a:cubicBezTo>
                    <a:pt x="143" y="163"/>
                    <a:pt x="112" y="123"/>
                    <a:pt x="78" y="89"/>
                  </a:cubicBezTo>
                  <a:cubicBezTo>
                    <a:pt x="66" y="77"/>
                    <a:pt x="55" y="66"/>
                    <a:pt x="39" y="59"/>
                  </a:cubicBezTo>
                  <a:cubicBezTo>
                    <a:pt x="24" y="44"/>
                    <a:pt x="14" y="30"/>
                    <a:pt x="4" y="11"/>
                  </a:cubicBezTo>
                  <a:cubicBezTo>
                    <a:pt x="3" y="7"/>
                    <a:pt x="0" y="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4" name="Freeform 192"/>
            <p:cNvSpPr>
              <a:spLocks/>
            </p:cNvSpPr>
            <p:nvPr/>
          </p:nvSpPr>
          <p:spPr bwMode="auto">
            <a:xfrm>
              <a:off x="4878" y="2196"/>
              <a:ext cx="5" cy="119"/>
            </a:xfrm>
            <a:custGeom>
              <a:avLst/>
              <a:gdLst>
                <a:gd name="T0" fmla="*/ 5 w 5"/>
                <a:gd name="T1" fmla="*/ 119 h 119"/>
                <a:gd name="T2" fmla="*/ 3 w 5"/>
                <a:gd name="T3" fmla="*/ 11 h 119"/>
                <a:gd name="T4" fmla="*/ 0 w 5"/>
                <a:gd name="T5" fmla="*/ 0 h 119"/>
                <a:gd name="T6" fmla="*/ 0 60000 65536"/>
                <a:gd name="T7" fmla="*/ 0 60000 65536"/>
                <a:gd name="T8" fmla="*/ 0 60000 65536"/>
                <a:gd name="T9" fmla="*/ 0 w 5"/>
                <a:gd name="T10" fmla="*/ 0 h 119"/>
                <a:gd name="T11" fmla="*/ 5 w 5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19">
                  <a:moveTo>
                    <a:pt x="5" y="119"/>
                  </a:moveTo>
                  <a:cubicBezTo>
                    <a:pt x="4" y="83"/>
                    <a:pt x="4" y="47"/>
                    <a:pt x="3" y="11"/>
                  </a:cubicBezTo>
                  <a:cubicBezTo>
                    <a:pt x="3" y="7"/>
                    <a:pt x="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5" name="Freeform 193"/>
            <p:cNvSpPr>
              <a:spLocks/>
            </p:cNvSpPr>
            <p:nvPr/>
          </p:nvSpPr>
          <p:spPr bwMode="auto">
            <a:xfrm>
              <a:off x="4490" y="2162"/>
              <a:ext cx="34" cy="306"/>
            </a:xfrm>
            <a:custGeom>
              <a:avLst/>
              <a:gdLst>
                <a:gd name="T0" fmla="*/ 34 w 34"/>
                <a:gd name="T1" fmla="*/ 0 h 306"/>
                <a:gd name="T2" fmla="*/ 14 w 34"/>
                <a:gd name="T3" fmla="*/ 22 h 306"/>
                <a:gd name="T4" fmla="*/ 8 w 34"/>
                <a:gd name="T5" fmla="*/ 40 h 306"/>
                <a:gd name="T6" fmla="*/ 6 w 34"/>
                <a:gd name="T7" fmla="*/ 224 h 306"/>
                <a:gd name="T8" fmla="*/ 20 w 34"/>
                <a:gd name="T9" fmla="*/ 280 h 306"/>
                <a:gd name="T10" fmla="*/ 28 w 34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06"/>
                <a:gd name="T20" fmla="*/ 34 w 34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06">
                  <a:moveTo>
                    <a:pt x="34" y="0"/>
                  </a:moveTo>
                  <a:cubicBezTo>
                    <a:pt x="27" y="5"/>
                    <a:pt x="18" y="14"/>
                    <a:pt x="14" y="22"/>
                  </a:cubicBezTo>
                  <a:cubicBezTo>
                    <a:pt x="11" y="28"/>
                    <a:pt x="8" y="40"/>
                    <a:pt x="8" y="40"/>
                  </a:cubicBezTo>
                  <a:cubicBezTo>
                    <a:pt x="0" y="99"/>
                    <a:pt x="4" y="167"/>
                    <a:pt x="6" y="224"/>
                  </a:cubicBezTo>
                  <a:cubicBezTo>
                    <a:pt x="7" y="242"/>
                    <a:pt x="16" y="262"/>
                    <a:pt x="20" y="280"/>
                  </a:cubicBezTo>
                  <a:cubicBezTo>
                    <a:pt x="22" y="289"/>
                    <a:pt x="28" y="306"/>
                    <a:pt x="28" y="30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66" name="Line 194"/>
            <p:cNvSpPr>
              <a:spLocks noChangeShapeType="1"/>
            </p:cNvSpPr>
            <p:nvPr/>
          </p:nvSpPr>
          <p:spPr bwMode="auto">
            <a:xfrm>
              <a:off x="4464" y="2464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67" name="Freeform 195"/>
            <p:cNvSpPr>
              <a:spLocks/>
            </p:cNvSpPr>
            <p:nvPr/>
          </p:nvSpPr>
          <p:spPr bwMode="auto">
            <a:xfrm flipH="1">
              <a:off x="5480" y="2168"/>
              <a:ext cx="34" cy="306"/>
            </a:xfrm>
            <a:custGeom>
              <a:avLst/>
              <a:gdLst>
                <a:gd name="T0" fmla="*/ 34 w 34"/>
                <a:gd name="T1" fmla="*/ 0 h 306"/>
                <a:gd name="T2" fmla="*/ 14 w 34"/>
                <a:gd name="T3" fmla="*/ 22 h 306"/>
                <a:gd name="T4" fmla="*/ 8 w 34"/>
                <a:gd name="T5" fmla="*/ 40 h 306"/>
                <a:gd name="T6" fmla="*/ 6 w 34"/>
                <a:gd name="T7" fmla="*/ 224 h 306"/>
                <a:gd name="T8" fmla="*/ 20 w 34"/>
                <a:gd name="T9" fmla="*/ 280 h 306"/>
                <a:gd name="T10" fmla="*/ 28 w 34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06"/>
                <a:gd name="T20" fmla="*/ 34 w 34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06">
                  <a:moveTo>
                    <a:pt x="34" y="0"/>
                  </a:moveTo>
                  <a:cubicBezTo>
                    <a:pt x="27" y="5"/>
                    <a:pt x="18" y="14"/>
                    <a:pt x="14" y="22"/>
                  </a:cubicBezTo>
                  <a:cubicBezTo>
                    <a:pt x="11" y="28"/>
                    <a:pt x="8" y="40"/>
                    <a:pt x="8" y="40"/>
                  </a:cubicBezTo>
                  <a:cubicBezTo>
                    <a:pt x="0" y="99"/>
                    <a:pt x="4" y="167"/>
                    <a:pt x="6" y="224"/>
                  </a:cubicBezTo>
                  <a:cubicBezTo>
                    <a:pt x="7" y="242"/>
                    <a:pt x="16" y="262"/>
                    <a:pt x="20" y="280"/>
                  </a:cubicBezTo>
                  <a:cubicBezTo>
                    <a:pt x="22" y="289"/>
                    <a:pt x="28" y="306"/>
                    <a:pt x="28" y="30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68" name="AutoShape 196"/>
            <p:cNvSpPr>
              <a:spLocks noChangeArrowheads="1"/>
            </p:cNvSpPr>
            <p:nvPr/>
          </p:nvSpPr>
          <p:spPr bwMode="auto">
            <a:xfrm>
              <a:off x="4521" y="2412"/>
              <a:ext cx="957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2 w 21600"/>
                <a:gd name="T13" fmla="*/ 4500 h 21600"/>
                <a:gd name="T14" fmla="*/ 17108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69" name="Oval 197"/>
            <p:cNvSpPr>
              <a:spLocks noChangeArrowheads="1"/>
            </p:cNvSpPr>
            <p:nvPr/>
          </p:nvSpPr>
          <p:spPr bwMode="auto">
            <a:xfrm>
              <a:off x="4518" y="2316"/>
              <a:ext cx="960" cy="19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2570" name="Freeform 198"/>
            <p:cNvSpPr>
              <a:spLocks/>
            </p:cNvSpPr>
            <p:nvPr/>
          </p:nvSpPr>
          <p:spPr bwMode="auto">
            <a:xfrm rot="-61967">
              <a:off x="4716" y="2466"/>
              <a:ext cx="552" cy="44"/>
            </a:xfrm>
            <a:custGeom>
              <a:avLst/>
              <a:gdLst>
                <a:gd name="T0" fmla="*/ 0 w 552"/>
                <a:gd name="T1" fmla="*/ 21 h 44"/>
                <a:gd name="T2" fmla="*/ 24 w 552"/>
                <a:gd name="T3" fmla="*/ 11 h 44"/>
                <a:gd name="T4" fmla="*/ 50 w 552"/>
                <a:gd name="T5" fmla="*/ 17 h 44"/>
                <a:gd name="T6" fmla="*/ 93 w 552"/>
                <a:gd name="T7" fmla="*/ 8 h 44"/>
                <a:gd name="T8" fmla="*/ 140 w 552"/>
                <a:gd name="T9" fmla="*/ 21 h 44"/>
                <a:gd name="T10" fmla="*/ 170 w 552"/>
                <a:gd name="T11" fmla="*/ 15 h 44"/>
                <a:gd name="T12" fmla="*/ 203 w 552"/>
                <a:gd name="T13" fmla="*/ 0 h 44"/>
                <a:gd name="T14" fmla="*/ 249 w 552"/>
                <a:gd name="T15" fmla="*/ 15 h 44"/>
                <a:gd name="T16" fmla="*/ 299 w 552"/>
                <a:gd name="T17" fmla="*/ 12 h 44"/>
                <a:gd name="T18" fmla="*/ 353 w 552"/>
                <a:gd name="T19" fmla="*/ 6 h 44"/>
                <a:gd name="T20" fmla="*/ 360 w 552"/>
                <a:gd name="T21" fmla="*/ 17 h 44"/>
                <a:gd name="T22" fmla="*/ 372 w 552"/>
                <a:gd name="T23" fmla="*/ 33 h 44"/>
                <a:gd name="T24" fmla="*/ 425 w 552"/>
                <a:gd name="T25" fmla="*/ 24 h 44"/>
                <a:gd name="T26" fmla="*/ 435 w 552"/>
                <a:gd name="T27" fmla="*/ 6 h 44"/>
                <a:gd name="T28" fmla="*/ 455 w 552"/>
                <a:gd name="T29" fmla="*/ 9 h 44"/>
                <a:gd name="T30" fmla="*/ 552 w 552"/>
                <a:gd name="T31" fmla="*/ 20 h 44"/>
                <a:gd name="T32" fmla="*/ 401 w 552"/>
                <a:gd name="T33" fmla="*/ 35 h 44"/>
                <a:gd name="T34" fmla="*/ 315 w 552"/>
                <a:gd name="T35" fmla="*/ 39 h 44"/>
                <a:gd name="T36" fmla="*/ 81 w 552"/>
                <a:gd name="T37" fmla="*/ 29 h 44"/>
                <a:gd name="T38" fmla="*/ 0 w 552"/>
                <a:gd name="T39" fmla="*/ 21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2"/>
                <a:gd name="T61" fmla="*/ 0 h 44"/>
                <a:gd name="T62" fmla="*/ 552 w 552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2" h="44">
                  <a:moveTo>
                    <a:pt x="0" y="21"/>
                  </a:moveTo>
                  <a:cubicBezTo>
                    <a:pt x="8" y="17"/>
                    <a:pt x="15" y="13"/>
                    <a:pt x="24" y="11"/>
                  </a:cubicBezTo>
                  <a:cubicBezTo>
                    <a:pt x="33" y="13"/>
                    <a:pt x="42" y="14"/>
                    <a:pt x="50" y="17"/>
                  </a:cubicBezTo>
                  <a:cubicBezTo>
                    <a:pt x="68" y="16"/>
                    <a:pt x="80" y="19"/>
                    <a:pt x="93" y="8"/>
                  </a:cubicBezTo>
                  <a:cubicBezTo>
                    <a:pt x="109" y="9"/>
                    <a:pt x="126" y="14"/>
                    <a:pt x="140" y="21"/>
                  </a:cubicBezTo>
                  <a:cubicBezTo>
                    <a:pt x="156" y="20"/>
                    <a:pt x="158" y="19"/>
                    <a:pt x="170" y="15"/>
                  </a:cubicBezTo>
                  <a:cubicBezTo>
                    <a:pt x="180" y="7"/>
                    <a:pt x="191" y="4"/>
                    <a:pt x="203" y="0"/>
                  </a:cubicBezTo>
                  <a:cubicBezTo>
                    <a:pt x="218" y="6"/>
                    <a:pt x="234" y="9"/>
                    <a:pt x="249" y="15"/>
                  </a:cubicBezTo>
                  <a:cubicBezTo>
                    <a:pt x="296" y="11"/>
                    <a:pt x="279" y="8"/>
                    <a:pt x="299" y="12"/>
                  </a:cubicBezTo>
                  <a:cubicBezTo>
                    <a:pt x="321" y="11"/>
                    <a:pt x="333" y="9"/>
                    <a:pt x="353" y="6"/>
                  </a:cubicBezTo>
                  <a:cubicBezTo>
                    <a:pt x="361" y="8"/>
                    <a:pt x="363" y="9"/>
                    <a:pt x="360" y="17"/>
                  </a:cubicBezTo>
                  <a:cubicBezTo>
                    <a:pt x="358" y="29"/>
                    <a:pt x="360" y="32"/>
                    <a:pt x="372" y="33"/>
                  </a:cubicBezTo>
                  <a:cubicBezTo>
                    <a:pt x="391" y="33"/>
                    <a:pt x="416" y="42"/>
                    <a:pt x="425" y="24"/>
                  </a:cubicBezTo>
                  <a:cubicBezTo>
                    <a:pt x="426" y="16"/>
                    <a:pt x="429" y="11"/>
                    <a:pt x="435" y="6"/>
                  </a:cubicBezTo>
                  <a:cubicBezTo>
                    <a:pt x="452" y="12"/>
                    <a:pt x="445" y="13"/>
                    <a:pt x="455" y="9"/>
                  </a:cubicBezTo>
                  <a:cubicBezTo>
                    <a:pt x="464" y="9"/>
                    <a:pt x="532" y="0"/>
                    <a:pt x="552" y="20"/>
                  </a:cubicBezTo>
                  <a:cubicBezTo>
                    <a:pt x="505" y="44"/>
                    <a:pt x="457" y="34"/>
                    <a:pt x="401" y="35"/>
                  </a:cubicBezTo>
                  <a:cubicBezTo>
                    <a:pt x="372" y="36"/>
                    <a:pt x="344" y="38"/>
                    <a:pt x="315" y="39"/>
                  </a:cubicBezTo>
                  <a:cubicBezTo>
                    <a:pt x="237" y="38"/>
                    <a:pt x="158" y="39"/>
                    <a:pt x="81" y="29"/>
                  </a:cubicBezTo>
                  <a:cubicBezTo>
                    <a:pt x="56" y="22"/>
                    <a:pt x="26" y="20"/>
                    <a:pt x="0" y="21"/>
                  </a:cubicBezTo>
                  <a:close/>
                </a:path>
              </a:pathLst>
            </a:cu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2571" name="Group 199"/>
            <p:cNvGrpSpPr>
              <a:grpSpLocks/>
            </p:cNvGrpSpPr>
            <p:nvPr/>
          </p:nvGrpSpPr>
          <p:grpSpPr bwMode="auto">
            <a:xfrm>
              <a:off x="4480" y="1840"/>
              <a:ext cx="560" cy="676"/>
              <a:chOff x="4480" y="1840"/>
              <a:chExt cx="560" cy="676"/>
            </a:xfrm>
          </p:grpSpPr>
          <p:sp>
            <p:nvSpPr>
              <p:cNvPr id="22585" name="Freeform 200"/>
              <p:cNvSpPr>
                <a:spLocks/>
              </p:cNvSpPr>
              <p:nvPr/>
            </p:nvSpPr>
            <p:spPr bwMode="auto">
              <a:xfrm>
                <a:off x="4538" y="1862"/>
                <a:ext cx="502" cy="654"/>
              </a:xfrm>
              <a:custGeom>
                <a:avLst/>
                <a:gdLst>
                  <a:gd name="T0" fmla="*/ 0 w 502"/>
                  <a:gd name="T1" fmla="*/ 268 h 654"/>
                  <a:gd name="T2" fmla="*/ 16 w 502"/>
                  <a:gd name="T3" fmla="*/ 294 h 654"/>
                  <a:gd name="T4" fmla="*/ 110 w 502"/>
                  <a:gd name="T5" fmla="*/ 444 h 654"/>
                  <a:gd name="T6" fmla="*/ 144 w 502"/>
                  <a:gd name="T7" fmla="*/ 492 h 654"/>
                  <a:gd name="T8" fmla="*/ 164 w 502"/>
                  <a:gd name="T9" fmla="*/ 522 h 654"/>
                  <a:gd name="T10" fmla="*/ 192 w 502"/>
                  <a:gd name="T11" fmla="*/ 562 h 654"/>
                  <a:gd name="T12" fmla="*/ 216 w 502"/>
                  <a:gd name="T13" fmla="*/ 600 h 654"/>
                  <a:gd name="T14" fmla="*/ 228 w 502"/>
                  <a:gd name="T15" fmla="*/ 618 h 654"/>
                  <a:gd name="T16" fmla="*/ 254 w 502"/>
                  <a:gd name="T17" fmla="*/ 644 h 654"/>
                  <a:gd name="T18" fmla="*/ 502 w 502"/>
                  <a:gd name="T19" fmla="*/ 646 h 654"/>
                  <a:gd name="T20" fmla="*/ 446 w 502"/>
                  <a:gd name="T21" fmla="*/ 598 h 654"/>
                  <a:gd name="T22" fmla="*/ 410 w 502"/>
                  <a:gd name="T23" fmla="*/ 570 h 654"/>
                  <a:gd name="T24" fmla="*/ 390 w 502"/>
                  <a:gd name="T25" fmla="*/ 524 h 654"/>
                  <a:gd name="T26" fmla="*/ 358 w 502"/>
                  <a:gd name="T27" fmla="*/ 466 h 654"/>
                  <a:gd name="T28" fmla="*/ 348 w 502"/>
                  <a:gd name="T29" fmla="*/ 454 h 654"/>
                  <a:gd name="T30" fmla="*/ 330 w 502"/>
                  <a:gd name="T31" fmla="*/ 416 h 654"/>
                  <a:gd name="T32" fmla="*/ 288 w 502"/>
                  <a:gd name="T33" fmla="*/ 306 h 654"/>
                  <a:gd name="T34" fmla="*/ 264 w 502"/>
                  <a:gd name="T35" fmla="*/ 220 h 654"/>
                  <a:gd name="T36" fmla="*/ 244 w 502"/>
                  <a:gd name="T37" fmla="*/ 168 h 654"/>
                  <a:gd name="T38" fmla="*/ 228 w 502"/>
                  <a:gd name="T39" fmla="*/ 138 h 654"/>
                  <a:gd name="T40" fmla="*/ 214 w 502"/>
                  <a:gd name="T41" fmla="*/ 108 h 654"/>
                  <a:gd name="T42" fmla="*/ 196 w 502"/>
                  <a:gd name="T43" fmla="*/ 76 h 654"/>
                  <a:gd name="T44" fmla="*/ 146 w 502"/>
                  <a:gd name="T45" fmla="*/ 0 h 65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02"/>
                  <a:gd name="T70" fmla="*/ 0 h 654"/>
                  <a:gd name="T71" fmla="*/ 502 w 502"/>
                  <a:gd name="T72" fmla="*/ 654 h 65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02" h="654">
                    <a:moveTo>
                      <a:pt x="0" y="268"/>
                    </a:moveTo>
                    <a:cubicBezTo>
                      <a:pt x="4" y="279"/>
                      <a:pt x="11" y="284"/>
                      <a:pt x="16" y="294"/>
                    </a:cubicBezTo>
                    <a:cubicBezTo>
                      <a:pt x="42" y="347"/>
                      <a:pt x="74" y="397"/>
                      <a:pt x="110" y="444"/>
                    </a:cubicBezTo>
                    <a:cubicBezTo>
                      <a:pt x="113" y="453"/>
                      <a:pt x="135" y="486"/>
                      <a:pt x="144" y="492"/>
                    </a:cubicBezTo>
                    <a:cubicBezTo>
                      <a:pt x="148" y="504"/>
                      <a:pt x="155" y="513"/>
                      <a:pt x="164" y="522"/>
                    </a:cubicBezTo>
                    <a:cubicBezTo>
                      <a:pt x="169" y="538"/>
                      <a:pt x="182" y="549"/>
                      <a:pt x="192" y="562"/>
                    </a:cubicBezTo>
                    <a:cubicBezTo>
                      <a:pt x="197" y="576"/>
                      <a:pt x="207" y="588"/>
                      <a:pt x="216" y="600"/>
                    </a:cubicBezTo>
                    <a:cubicBezTo>
                      <a:pt x="219" y="608"/>
                      <a:pt x="222" y="612"/>
                      <a:pt x="228" y="618"/>
                    </a:cubicBezTo>
                    <a:cubicBezTo>
                      <a:pt x="234" y="625"/>
                      <a:pt x="208" y="639"/>
                      <a:pt x="254" y="644"/>
                    </a:cubicBezTo>
                    <a:cubicBezTo>
                      <a:pt x="296" y="644"/>
                      <a:pt x="470" y="654"/>
                      <a:pt x="502" y="646"/>
                    </a:cubicBezTo>
                    <a:cubicBezTo>
                      <a:pt x="487" y="627"/>
                      <a:pt x="463" y="615"/>
                      <a:pt x="446" y="598"/>
                    </a:cubicBezTo>
                    <a:cubicBezTo>
                      <a:pt x="435" y="587"/>
                      <a:pt x="419" y="583"/>
                      <a:pt x="410" y="570"/>
                    </a:cubicBezTo>
                    <a:cubicBezTo>
                      <a:pt x="400" y="556"/>
                      <a:pt x="397" y="539"/>
                      <a:pt x="390" y="524"/>
                    </a:cubicBezTo>
                    <a:cubicBezTo>
                      <a:pt x="382" y="505"/>
                      <a:pt x="369" y="484"/>
                      <a:pt x="358" y="466"/>
                    </a:cubicBezTo>
                    <a:cubicBezTo>
                      <a:pt x="347" y="448"/>
                      <a:pt x="356" y="471"/>
                      <a:pt x="348" y="454"/>
                    </a:cubicBezTo>
                    <a:cubicBezTo>
                      <a:pt x="342" y="442"/>
                      <a:pt x="338" y="428"/>
                      <a:pt x="330" y="416"/>
                    </a:cubicBezTo>
                    <a:cubicBezTo>
                      <a:pt x="321" y="378"/>
                      <a:pt x="300" y="343"/>
                      <a:pt x="288" y="306"/>
                    </a:cubicBezTo>
                    <a:cubicBezTo>
                      <a:pt x="279" y="278"/>
                      <a:pt x="276" y="247"/>
                      <a:pt x="264" y="220"/>
                    </a:cubicBezTo>
                    <a:cubicBezTo>
                      <a:pt x="257" y="203"/>
                      <a:pt x="251" y="185"/>
                      <a:pt x="244" y="168"/>
                    </a:cubicBezTo>
                    <a:cubicBezTo>
                      <a:pt x="240" y="159"/>
                      <a:pt x="231" y="147"/>
                      <a:pt x="228" y="138"/>
                    </a:cubicBezTo>
                    <a:cubicBezTo>
                      <a:pt x="225" y="128"/>
                      <a:pt x="220" y="117"/>
                      <a:pt x="214" y="108"/>
                    </a:cubicBezTo>
                    <a:cubicBezTo>
                      <a:pt x="211" y="96"/>
                      <a:pt x="203" y="86"/>
                      <a:pt x="196" y="76"/>
                    </a:cubicBezTo>
                    <a:cubicBezTo>
                      <a:pt x="179" y="51"/>
                      <a:pt x="168" y="22"/>
                      <a:pt x="146" y="0"/>
                    </a:cubicBezTo>
                  </a:path>
                </a:pathLst>
              </a:custGeom>
              <a:solidFill>
                <a:srgbClr val="FFCC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2586" name="Freeform 201"/>
              <p:cNvSpPr>
                <a:spLocks/>
              </p:cNvSpPr>
              <p:nvPr/>
            </p:nvSpPr>
            <p:spPr bwMode="auto">
              <a:xfrm>
                <a:off x="4480" y="1840"/>
                <a:ext cx="288" cy="320"/>
              </a:xfrm>
              <a:custGeom>
                <a:avLst/>
                <a:gdLst>
                  <a:gd name="T0" fmla="*/ 0 w 288"/>
                  <a:gd name="T1" fmla="*/ 296 h 320"/>
                  <a:gd name="T2" fmla="*/ 14 w 288"/>
                  <a:gd name="T3" fmla="*/ 312 h 320"/>
                  <a:gd name="T4" fmla="*/ 26 w 288"/>
                  <a:gd name="T5" fmla="*/ 320 h 320"/>
                  <a:gd name="T6" fmla="*/ 44 w 288"/>
                  <a:gd name="T7" fmla="*/ 318 h 320"/>
                  <a:gd name="T8" fmla="*/ 58 w 288"/>
                  <a:gd name="T9" fmla="*/ 282 h 320"/>
                  <a:gd name="T10" fmla="*/ 126 w 288"/>
                  <a:gd name="T11" fmla="*/ 246 h 320"/>
                  <a:gd name="T12" fmla="*/ 172 w 288"/>
                  <a:gd name="T13" fmla="*/ 198 h 320"/>
                  <a:gd name="T14" fmla="*/ 194 w 288"/>
                  <a:gd name="T15" fmla="*/ 174 h 320"/>
                  <a:gd name="T16" fmla="*/ 236 w 288"/>
                  <a:gd name="T17" fmla="*/ 152 h 320"/>
                  <a:gd name="T18" fmla="*/ 278 w 288"/>
                  <a:gd name="T19" fmla="*/ 128 h 320"/>
                  <a:gd name="T20" fmla="*/ 284 w 288"/>
                  <a:gd name="T21" fmla="*/ 98 h 320"/>
                  <a:gd name="T22" fmla="*/ 282 w 288"/>
                  <a:gd name="T23" fmla="*/ 62 h 320"/>
                  <a:gd name="T24" fmla="*/ 264 w 288"/>
                  <a:gd name="T25" fmla="*/ 64 h 320"/>
                  <a:gd name="T26" fmla="*/ 270 w 288"/>
                  <a:gd name="T27" fmla="*/ 58 h 320"/>
                  <a:gd name="T28" fmla="*/ 270 w 288"/>
                  <a:gd name="T29" fmla="*/ 10 h 320"/>
                  <a:gd name="T30" fmla="*/ 246 w 288"/>
                  <a:gd name="T31" fmla="*/ 0 h 3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8"/>
                  <a:gd name="T49" fmla="*/ 0 h 320"/>
                  <a:gd name="T50" fmla="*/ 288 w 288"/>
                  <a:gd name="T51" fmla="*/ 320 h 3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8" h="320">
                    <a:moveTo>
                      <a:pt x="0" y="296"/>
                    </a:moveTo>
                    <a:cubicBezTo>
                      <a:pt x="0" y="296"/>
                      <a:pt x="14" y="312"/>
                      <a:pt x="14" y="312"/>
                    </a:cubicBezTo>
                    <a:cubicBezTo>
                      <a:pt x="18" y="315"/>
                      <a:pt x="26" y="320"/>
                      <a:pt x="26" y="320"/>
                    </a:cubicBezTo>
                    <a:cubicBezTo>
                      <a:pt x="32" y="319"/>
                      <a:pt x="38" y="320"/>
                      <a:pt x="44" y="318"/>
                    </a:cubicBezTo>
                    <a:cubicBezTo>
                      <a:pt x="58" y="313"/>
                      <a:pt x="51" y="291"/>
                      <a:pt x="58" y="282"/>
                    </a:cubicBezTo>
                    <a:cubicBezTo>
                      <a:pt x="74" y="263"/>
                      <a:pt x="110" y="267"/>
                      <a:pt x="126" y="246"/>
                    </a:cubicBezTo>
                    <a:cubicBezTo>
                      <a:pt x="139" y="228"/>
                      <a:pt x="159" y="216"/>
                      <a:pt x="172" y="198"/>
                    </a:cubicBezTo>
                    <a:cubicBezTo>
                      <a:pt x="179" y="189"/>
                      <a:pt x="184" y="181"/>
                      <a:pt x="194" y="174"/>
                    </a:cubicBezTo>
                    <a:cubicBezTo>
                      <a:pt x="206" y="156"/>
                      <a:pt x="220" y="163"/>
                      <a:pt x="236" y="152"/>
                    </a:cubicBezTo>
                    <a:cubicBezTo>
                      <a:pt x="249" y="143"/>
                      <a:pt x="265" y="137"/>
                      <a:pt x="278" y="128"/>
                    </a:cubicBezTo>
                    <a:cubicBezTo>
                      <a:pt x="281" y="117"/>
                      <a:pt x="283" y="109"/>
                      <a:pt x="284" y="98"/>
                    </a:cubicBezTo>
                    <a:cubicBezTo>
                      <a:pt x="283" y="86"/>
                      <a:pt x="288" y="72"/>
                      <a:pt x="282" y="62"/>
                    </a:cubicBezTo>
                    <a:cubicBezTo>
                      <a:pt x="279" y="57"/>
                      <a:pt x="270" y="66"/>
                      <a:pt x="264" y="64"/>
                    </a:cubicBezTo>
                    <a:cubicBezTo>
                      <a:pt x="261" y="63"/>
                      <a:pt x="268" y="60"/>
                      <a:pt x="270" y="58"/>
                    </a:cubicBezTo>
                    <a:cubicBezTo>
                      <a:pt x="276" y="40"/>
                      <a:pt x="276" y="43"/>
                      <a:pt x="270" y="10"/>
                    </a:cubicBezTo>
                    <a:lnTo>
                      <a:pt x="246" y="0"/>
                    </a:lnTo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2587" name="Freeform 202"/>
              <p:cNvSpPr>
                <a:spLocks/>
              </p:cNvSpPr>
              <p:nvPr/>
            </p:nvSpPr>
            <p:spPr bwMode="auto">
              <a:xfrm>
                <a:off x="4621" y="1858"/>
                <a:ext cx="111" cy="98"/>
              </a:xfrm>
              <a:custGeom>
                <a:avLst/>
                <a:gdLst>
                  <a:gd name="T0" fmla="*/ 19 w 111"/>
                  <a:gd name="T1" fmla="*/ 48 h 98"/>
                  <a:gd name="T2" fmla="*/ 43 w 111"/>
                  <a:gd name="T3" fmla="*/ 94 h 98"/>
                  <a:gd name="T4" fmla="*/ 73 w 111"/>
                  <a:gd name="T5" fmla="*/ 76 h 98"/>
                  <a:gd name="T6" fmla="*/ 85 w 111"/>
                  <a:gd name="T7" fmla="*/ 68 h 98"/>
                  <a:gd name="T8" fmla="*/ 97 w 111"/>
                  <a:gd name="T9" fmla="*/ 44 h 98"/>
                  <a:gd name="T10" fmla="*/ 89 w 111"/>
                  <a:gd name="T11" fmla="*/ 0 h 98"/>
                  <a:gd name="T12" fmla="*/ 71 w 111"/>
                  <a:gd name="T13" fmla="*/ 2 h 98"/>
                  <a:gd name="T14" fmla="*/ 59 w 111"/>
                  <a:gd name="T15" fmla="*/ 6 h 98"/>
                  <a:gd name="T16" fmla="*/ 37 w 111"/>
                  <a:gd name="T17" fmla="*/ 22 h 98"/>
                  <a:gd name="T18" fmla="*/ 17 w 111"/>
                  <a:gd name="T19" fmla="*/ 66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98"/>
                  <a:gd name="T32" fmla="*/ 111 w 111"/>
                  <a:gd name="T33" fmla="*/ 98 h 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98">
                    <a:moveTo>
                      <a:pt x="19" y="48"/>
                    </a:moveTo>
                    <a:cubicBezTo>
                      <a:pt x="16" y="83"/>
                      <a:pt x="0" y="98"/>
                      <a:pt x="43" y="94"/>
                    </a:cubicBezTo>
                    <a:cubicBezTo>
                      <a:pt x="54" y="90"/>
                      <a:pt x="63" y="82"/>
                      <a:pt x="73" y="76"/>
                    </a:cubicBezTo>
                    <a:cubicBezTo>
                      <a:pt x="77" y="73"/>
                      <a:pt x="85" y="68"/>
                      <a:pt x="85" y="68"/>
                    </a:cubicBezTo>
                    <a:cubicBezTo>
                      <a:pt x="88" y="60"/>
                      <a:pt x="92" y="51"/>
                      <a:pt x="97" y="44"/>
                    </a:cubicBezTo>
                    <a:cubicBezTo>
                      <a:pt x="100" y="28"/>
                      <a:pt x="111" y="4"/>
                      <a:pt x="89" y="0"/>
                    </a:cubicBezTo>
                    <a:cubicBezTo>
                      <a:pt x="83" y="1"/>
                      <a:pt x="77" y="1"/>
                      <a:pt x="71" y="2"/>
                    </a:cubicBezTo>
                    <a:cubicBezTo>
                      <a:pt x="67" y="3"/>
                      <a:pt x="59" y="6"/>
                      <a:pt x="59" y="6"/>
                    </a:cubicBezTo>
                    <a:cubicBezTo>
                      <a:pt x="53" y="12"/>
                      <a:pt x="45" y="19"/>
                      <a:pt x="37" y="22"/>
                    </a:cubicBezTo>
                    <a:cubicBezTo>
                      <a:pt x="23" y="36"/>
                      <a:pt x="17" y="46"/>
                      <a:pt x="17" y="66"/>
                    </a:cubicBezTo>
                  </a:path>
                </a:pathLst>
              </a:custGeom>
              <a:solidFill>
                <a:schemeClr val="bg1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22572" name="Group 203"/>
            <p:cNvGrpSpPr>
              <a:grpSpLocks/>
            </p:cNvGrpSpPr>
            <p:nvPr/>
          </p:nvGrpSpPr>
          <p:grpSpPr bwMode="auto">
            <a:xfrm flipH="1">
              <a:off x="4940" y="1838"/>
              <a:ext cx="560" cy="676"/>
              <a:chOff x="4480" y="1840"/>
              <a:chExt cx="560" cy="676"/>
            </a:xfrm>
          </p:grpSpPr>
          <p:sp>
            <p:nvSpPr>
              <p:cNvPr id="22582" name="Freeform 204"/>
              <p:cNvSpPr>
                <a:spLocks/>
              </p:cNvSpPr>
              <p:nvPr/>
            </p:nvSpPr>
            <p:spPr bwMode="auto">
              <a:xfrm>
                <a:off x="4538" y="1862"/>
                <a:ext cx="502" cy="654"/>
              </a:xfrm>
              <a:custGeom>
                <a:avLst/>
                <a:gdLst>
                  <a:gd name="T0" fmla="*/ 0 w 502"/>
                  <a:gd name="T1" fmla="*/ 268 h 654"/>
                  <a:gd name="T2" fmla="*/ 16 w 502"/>
                  <a:gd name="T3" fmla="*/ 294 h 654"/>
                  <a:gd name="T4" fmla="*/ 110 w 502"/>
                  <a:gd name="T5" fmla="*/ 444 h 654"/>
                  <a:gd name="T6" fmla="*/ 144 w 502"/>
                  <a:gd name="T7" fmla="*/ 492 h 654"/>
                  <a:gd name="T8" fmla="*/ 164 w 502"/>
                  <a:gd name="T9" fmla="*/ 522 h 654"/>
                  <a:gd name="T10" fmla="*/ 192 w 502"/>
                  <a:gd name="T11" fmla="*/ 562 h 654"/>
                  <a:gd name="T12" fmla="*/ 216 w 502"/>
                  <a:gd name="T13" fmla="*/ 600 h 654"/>
                  <a:gd name="T14" fmla="*/ 228 w 502"/>
                  <a:gd name="T15" fmla="*/ 618 h 654"/>
                  <a:gd name="T16" fmla="*/ 254 w 502"/>
                  <a:gd name="T17" fmla="*/ 644 h 654"/>
                  <a:gd name="T18" fmla="*/ 502 w 502"/>
                  <a:gd name="T19" fmla="*/ 646 h 654"/>
                  <a:gd name="T20" fmla="*/ 446 w 502"/>
                  <a:gd name="T21" fmla="*/ 598 h 654"/>
                  <a:gd name="T22" fmla="*/ 410 w 502"/>
                  <a:gd name="T23" fmla="*/ 570 h 654"/>
                  <a:gd name="T24" fmla="*/ 390 w 502"/>
                  <a:gd name="T25" fmla="*/ 524 h 654"/>
                  <a:gd name="T26" fmla="*/ 358 w 502"/>
                  <a:gd name="T27" fmla="*/ 466 h 654"/>
                  <a:gd name="T28" fmla="*/ 348 w 502"/>
                  <a:gd name="T29" fmla="*/ 454 h 654"/>
                  <a:gd name="T30" fmla="*/ 330 w 502"/>
                  <a:gd name="T31" fmla="*/ 416 h 654"/>
                  <a:gd name="T32" fmla="*/ 288 w 502"/>
                  <a:gd name="T33" fmla="*/ 306 h 654"/>
                  <a:gd name="T34" fmla="*/ 264 w 502"/>
                  <a:gd name="T35" fmla="*/ 220 h 654"/>
                  <a:gd name="T36" fmla="*/ 244 w 502"/>
                  <a:gd name="T37" fmla="*/ 168 h 654"/>
                  <a:gd name="T38" fmla="*/ 228 w 502"/>
                  <a:gd name="T39" fmla="*/ 138 h 654"/>
                  <a:gd name="T40" fmla="*/ 214 w 502"/>
                  <a:gd name="T41" fmla="*/ 108 h 654"/>
                  <a:gd name="T42" fmla="*/ 196 w 502"/>
                  <a:gd name="T43" fmla="*/ 76 h 654"/>
                  <a:gd name="T44" fmla="*/ 146 w 502"/>
                  <a:gd name="T45" fmla="*/ 0 h 65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02"/>
                  <a:gd name="T70" fmla="*/ 0 h 654"/>
                  <a:gd name="T71" fmla="*/ 502 w 502"/>
                  <a:gd name="T72" fmla="*/ 654 h 65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02" h="654">
                    <a:moveTo>
                      <a:pt x="0" y="268"/>
                    </a:moveTo>
                    <a:cubicBezTo>
                      <a:pt x="4" y="279"/>
                      <a:pt x="11" y="284"/>
                      <a:pt x="16" y="294"/>
                    </a:cubicBezTo>
                    <a:cubicBezTo>
                      <a:pt x="42" y="347"/>
                      <a:pt x="74" y="397"/>
                      <a:pt x="110" y="444"/>
                    </a:cubicBezTo>
                    <a:cubicBezTo>
                      <a:pt x="113" y="453"/>
                      <a:pt x="135" y="486"/>
                      <a:pt x="144" y="492"/>
                    </a:cubicBezTo>
                    <a:cubicBezTo>
                      <a:pt x="148" y="504"/>
                      <a:pt x="155" y="513"/>
                      <a:pt x="164" y="522"/>
                    </a:cubicBezTo>
                    <a:cubicBezTo>
                      <a:pt x="169" y="538"/>
                      <a:pt x="182" y="549"/>
                      <a:pt x="192" y="562"/>
                    </a:cubicBezTo>
                    <a:cubicBezTo>
                      <a:pt x="197" y="576"/>
                      <a:pt x="207" y="588"/>
                      <a:pt x="216" y="600"/>
                    </a:cubicBezTo>
                    <a:cubicBezTo>
                      <a:pt x="219" y="608"/>
                      <a:pt x="222" y="612"/>
                      <a:pt x="228" y="618"/>
                    </a:cubicBezTo>
                    <a:cubicBezTo>
                      <a:pt x="234" y="625"/>
                      <a:pt x="208" y="639"/>
                      <a:pt x="254" y="644"/>
                    </a:cubicBezTo>
                    <a:cubicBezTo>
                      <a:pt x="296" y="644"/>
                      <a:pt x="470" y="654"/>
                      <a:pt x="502" y="646"/>
                    </a:cubicBezTo>
                    <a:cubicBezTo>
                      <a:pt x="487" y="627"/>
                      <a:pt x="463" y="615"/>
                      <a:pt x="446" y="598"/>
                    </a:cubicBezTo>
                    <a:cubicBezTo>
                      <a:pt x="435" y="587"/>
                      <a:pt x="419" y="583"/>
                      <a:pt x="410" y="570"/>
                    </a:cubicBezTo>
                    <a:cubicBezTo>
                      <a:pt x="400" y="556"/>
                      <a:pt x="397" y="539"/>
                      <a:pt x="390" y="524"/>
                    </a:cubicBezTo>
                    <a:cubicBezTo>
                      <a:pt x="382" y="505"/>
                      <a:pt x="369" y="484"/>
                      <a:pt x="358" y="466"/>
                    </a:cubicBezTo>
                    <a:cubicBezTo>
                      <a:pt x="347" y="448"/>
                      <a:pt x="356" y="471"/>
                      <a:pt x="348" y="454"/>
                    </a:cubicBezTo>
                    <a:cubicBezTo>
                      <a:pt x="342" y="442"/>
                      <a:pt x="338" y="428"/>
                      <a:pt x="330" y="416"/>
                    </a:cubicBezTo>
                    <a:cubicBezTo>
                      <a:pt x="321" y="378"/>
                      <a:pt x="300" y="343"/>
                      <a:pt x="288" y="306"/>
                    </a:cubicBezTo>
                    <a:cubicBezTo>
                      <a:pt x="279" y="278"/>
                      <a:pt x="276" y="247"/>
                      <a:pt x="264" y="220"/>
                    </a:cubicBezTo>
                    <a:cubicBezTo>
                      <a:pt x="257" y="203"/>
                      <a:pt x="251" y="185"/>
                      <a:pt x="244" y="168"/>
                    </a:cubicBezTo>
                    <a:cubicBezTo>
                      <a:pt x="240" y="159"/>
                      <a:pt x="231" y="147"/>
                      <a:pt x="228" y="138"/>
                    </a:cubicBezTo>
                    <a:cubicBezTo>
                      <a:pt x="225" y="128"/>
                      <a:pt x="220" y="117"/>
                      <a:pt x="214" y="108"/>
                    </a:cubicBezTo>
                    <a:cubicBezTo>
                      <a:pt x="211" y="96"/>
                      <a:pt x="203" y="86"/>
                      <a:pt x="196" y="76"/>
                    </a:cubicBezTo>
                    <a:cubicBezTo>
                      <a:pt x="179" y="51"/>
                      <a:pt x="168" y="22"/>
                      <a:pt x="146" y="0"/>
                    </a:cubicBezTo>
                  </a:path>
                </a:pathLst>
              </a:custGeom>
              <a:solidFill>
                <a:srgbClr val="FFCC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2583" name="Freeform 205"/>
              <p:cNvSpPr>
                <a:spLocks/>
              </p:cNvSpPr>
              <p:nvPr/>
            </p:nvSpPr>
            <p:spPr bwMode="auto">
              <a:xfrm>
                <a:off x="4480" y="1840"/>
                <a:ext cx="288" cy="320"/>
              </a:xfrm>
              <a:custGeom>
                <a:avLst/>
                <a:gdLst>
                  <a:gd name="T0" fmla="*/ 0 w 288"/>
                  <a:gd name="T1" fmla="*/ 296 h 320"/>
                  <a:gd name="T2" fmla="*/ 14 w 288"/>
                  <a:gd name="T3" fmla="*/ 312 h 320"/>
                  <a:gd name="T4" fmla="*/ 26 w 288"/>
                  <a:gd name="T5" fmla="*/ 320 h 320"/>
                  <a:gd name="T6" fmla="*/ 44 w 288"/>
                  <a:gd name="T7" fmla="*/ 318 h 320"/>
                  <a:gd name="T8" fmla="*/ 58 w 288"/>
                  <a:gd name="T9" fmla="*/ 282 h 320"/>
                  <a:gd name="T10" fmla="*/ 126 w 288"/>
                  <a:gd name="T11" fmla="*/ 246 h 320"/>
                  <a:gd name="T12" fmla="*/ 172 w 288"/>
                  <a:gd name="T13" fmla="*/ 198 h 320"/>
                  <a:gd name="T14" fmla="*/ 194 w 288"/>
                  <a:gd name="T15" fmla="*/ 174 h 320"/>
                  <a:gd name="T16" fmla="*/ 236 w 288"/>
                  <a:gd name="T17" fmla="*/ 152 h 320"/>
                  <a:gd name="T18" fmla="*/ 278 w 288"/>
                  <a:gd name="T19" fmla="*/ 128 h 320"/>
                  <a:gd name="T20" fmla="*/ 284 w 288"/>
                  <a:gd name="T21" fmla="*/ 98 h 320"/>
                  <a:gd name="T22" fmla="*/ 282 w 288"/>
                  <a:gd name="T23" fmla="*/ 62 h 320"/>
                  <a:gd name="T24" fmla="*/ 264 w 288"/>
                  <a:gd name="T25" fmla="*/ 64 h 320"/>
                  <a:gd name="T26" fmla="*/ 270 w 288"/>
                  <a:gd name="T27" fmla="*/ 58 h 320"/>
                  <a:gd name="T28" fmla="*/ 270 w 288"/>
                  <a:gd name="T29" fmla="*/ 10 h 320"/>
                  <a:gd name="T30" fmla="*/ 246 w 288"/>
                  <a:gd name="T31" fmla="*/ 0 h 3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8"/>
                  <a:gd name="T49" fmla="*/ 0 h 320"/>
                  <a:gd name="T50" fmla="*/ 288 w 288"/>
                  <a:gd name="T51" fmla="*/ 320 h 3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8" h="320">
                    <a:moveTo>
                      <a:pt x="0" y="296"/>
                    </a:moveTo>
                    <a:cubicBezTo>
                      <a:pt x="0" y="296"/>
                      <a:pt x="14" y="312"/>
                      <a:pt x="14" y="312"/>
                    </a:cubicBezTo>
                    <a:cubicBezTo>
                      <a:pt x="18" y="315"/>
                      <a:pt x="26" y="320"/>
                      <a:pt x="26" y="320"/>
                    </a:cubicBezTo>
                    <a:cubicBezTo>
                      <a:pt x="32" y="319"/>
                      <a:pt x="38" y="320"/>
                      <a:pt x="44" y="318"/>
                    </a:cubicBezTo>
                    <a:cubicBezTo>
                      <a:pt x="58" y="313"/>
                      <a:pt x="51" y="291"/>
                      <a:pt x="58" y="282"/>
                    </a:cubicBezTo>
                    <a:cubicBezTo>
                      <a:pt x="74" y="263"/>
                      <a:pt x="110" y="267"/>
                      <a:pt x="126" y="246"/>
                    </a:cubicBezTo>
                    <a:cubicBezTo>
                      <a:pt x="139" y="228"/>
                      <a:pt x="159" y="216"/>
                      <a:pt x="172" y="198"/>
                    </a:cubicBezTo>
                    <a:cubicBezTo>
                      <a:pt x="179" y="189"/>
                      <a:pt x="184" y="181"/>
                      <a:pt x="194" y="174"/>
                    </a:cubicBezTo>
                    <a:cubicBezTo>
                      <a:pt x="206" y="156"/>
                      <a:pt x="220" y="163"/>
                      <a:pt x="236" y="152"/>
                    </a:cubicBezTo>
                    <a:cubicBezTo>
                      <a:pt x="249" y="143"/>
                      <a:pt x="265" y="137"/>
                      <a:pt x="278" y="128"/>
                    </a:cubicBezTo>
                    <a:cubicBezTo>
                      <a:pt x="281" y="117"/>
                      <a:pt x="283" y="109"/>
                      <a:pt x="284" y="98"/>
                    </a:cubicBezTo>
                    <a:cubicBezTo>
                      <a:pt x="283" y="86"/>
                      <a:pt x="288" y="72"/>
                      <a:pt x="282" y="62"/>
                    </a:cubicBezTo>
                    <a:cubicBezTo>
                      <a:pt x="279" y="57"/>
                      <a:pt x="270" y="66"/>
                      <a:pt x="264" y="64"/>
                    </a:cubicBezTo>
                    <a:cubicBezTo>
                      <a:pt x="261" y="63"/>
                      <a:pt x="268" y="60"/>
                      <a:pt x="270" y="58"/>
                    </a:cubicBezTo>
                    <a:cubicBezTo>
                      <a:pt x="276" y="40"/>
                      <a:pt x="276" y="43"/>
                      <a:pt x="270" y="10"/>
                    </a:cubicBezTo>
                    <a:lnTo>
                      <a:pt x="246" y="0"/>
                    </a:lnTo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2584" name="Freeform 206"/>
              <p:cNvSpPr>
                <a:spLocks/>
              </p:cNvSpPr>
              <p:nvPr/>
            </p:nvSpPr>
            <p:spPr bwMode="auto">
              <a:xfrm>
                <a:off x="4621" y="1858"/>
                <a:ext cx="111" cy="98"/>
              </a:xfrm>
              <a:custGeom>
                <a:avLst/>
                <a:gdLst>
                  <a:gd name="T0" fmla="*/ 19 w 111"/>
                  <a:gd name="T1" fmla="*/ 48 h 98"/>
                  <a:gd name="T2" fmla="*/ 43 w 111"/>
                  <a:gd name="T3" fmla="*/ 94 h 98"/>
                  <a:gd name="T4" fmla="*/ 73 w 111"/>
                  <a:gd name="T5" fmla="*/ 76 h 98"/>
                  <a:gd name="T6" fmla="*/ 85 w 111"/>
                  <a:gd name="T7" fmla="*/ 68 h 98"/>
                  <a:gd name="T8" fmla="*/ 97 w 111"/>
                  <a:gd name="T9" fmla="*/ 44 h 98"/>
                  <a:gd name="T10" fmla="*/ 89 w 111"/>
                  <a:gd name="T11" fmla="*/ 0 h 98"/>
                  <a:gd name="T12" fmla="*/ 71 w 111"/>
                  <a:gd name="T13" fmla="*/ 2 h 98"/>
                  <a:gd name="T14" fmla="*/ 59 w 111"/>
                  <a:gd name="T15" fmla="*/ 6 h 98"/>
                  <a:gd name="T16" fmla="*/ 37 w 111"/>
                  <a:gd name="T17" fmla="*/ 22 h 98"/>
                  <a:gd name="T18" fmla="*/ 17 w 111"/>
                  <a:gd name="T19" fmla="*/ 66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98"/>
                  <a:gd name="T32" fmla="*/ 111 w 111"/>
                  <a:gd name="T33" fmla="*/ 98 h 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98">
                    <a:moveTo>
                      <a:pt x="19" y="48"/>
                    </a:moveTo>
                    <a:cubicBezTo>
                      <a:pt x="16" y="83"/>
                      <a:pt x="0" y="98"/>
                      <a:pt x="43" y="94"/>
                    </a:cubicBezTo>
                    <a:cubicBezTo>
                      <a:pt x="54" y="90"/>
                      <a:pt x="63" y="82"/>
                      <a:pt x="73" y="76"/>
                    </a:cubicBezTo>
                    <a:cubicBezTo>
                      <a:pt x="77" y="73"/>
                      <a:pt x="85" y="68"/>
                      <a:pt x="85" y="68"/>
                    </a:cubicBezTo>
                    <a:cubicBezTo>
                      <a:pt x="88" y="60"/>
                      <a:pt x="92" y="51"/>
                      <a:pt x="97" y="44"/>
                    </a:cubicBezTo>
                    <a:cubicBezTo>
                      <a:pt x="100" y="28"/>
                      <a:pt x="111" y="4"/>
                      <a:pt x="89" y="0"/>
                    </a:cubicBezTo>
                    <a:cubicBezTo>
                      <a:pt x="83" y="1"/>
                      <a:pt x="77" y="1"/>
                      <a:pt x="71" y="2"/>
                    </a:cubicBezTo>
                    <a:cubicBezTo>
                      <a:pt x="67" y="3"/>
                      <a:pt x="59" y="6"/>
                      <a:pt x="59" y="6"/>
                    </a:cubicBezTo>
                    <a:cubicBezTo>
                      <a:pt x="53" y="12"/>
                      <a:pt x="45" y="19"/>
                      <a:pt x="37" y="22"/>
                    </a:cubicBezTo>
                    <a:cubicBezTo>
                      <a:pt x="23" y="36"/>
                      <a:pt x="17" y="46"/>
                      <a:pt x="17" y="66"/>
                    </a:cubicBezTo>
                  </a:path>
                </a:pathLst>
              </a:custGeom>
              <a:solidFill>
                <a:schemeClr val="bg1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22573" name="Freeform 207"/>
            <p:cNvSpPr>
              <a:spLocks/>
            </p:cNvSpPr>
            <p:nvPr/>
          </p:nvSpPr>
          <p:spPr bwMode="auto">
            <a:xfrm>
              <a:off x="4760" y="2752"/>
              <a:ext cx="472" cy="83"/>
            </a:xfrm>
            <a:custGeom>
              <a:avLst/>
              <a:gdLst>
                <a:gd name="T0" fmla="*/ 6 w 472"/>
                <a:gd name="T1" fmla="*/ 0 h 83"/>
                <a:gd name="T2" fmla="*/ 0 w 472"/>
                <a:gd name="T3" fmla="*/ 20 h 83"/>
                <a:gd name="T4" fmla="*/ 2 w 472"/>
                <a:gd name="T5" fmla="*/ 44 h 83"/>
                <a:gd name="T6" fmla="*/ 24 w 472"/>
                <a:gd name="T7" fmla="*/ 52 h 83"/>
                <a:gd name="T8" fmla="*/ 108 w 472"/>
                <a:gd name="T9" fmla="*/ 78 h 83"/>
                <a:gd name="T10" fmla="*/ 228 w 472"/>
                <a:gd name="T11" fmla="*/ 80 h 83"/>
                <a:gd name="T12" fmla="*/ 360 w 472"/>
                <a:gd name="T13" fmla="*/ 82 h 83"/>
                <a:gd name="T14" fmla="*/ 406 w 472"/>
                <a:gd name="T15" fmla="*/ 66 h 83"/>
                <a:gd name="T16" fmla="*/ 462 w 472"/>
                <a:gd name="T17" fmla="*/ 54 h 83"/>
                <a:gd name="T18" fmla="*/ 460 w 472"/>
                <a:gd name="T19" fmla="*/ 22 h 83"/>
                <a:gd name="T20" fmla="*/ 374 w 472"/>
                <a:gd name="T21" fmla="*/ 10 h 83"/>
                <a:gd name="T22" fmla="*/ 184 w 472"/>
                <a:gd name="T23" fmla="*/ 8 h 83"/>
                <a:gd name="T24" fmla="*/ 6 w 472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72"/>
                <a:gd name="T40" fmla="*/ 0 h 83"/>
                <a:gd name="T41" fmla="*/ 472 w 472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72" h="83">
                  <a:moveTo>
                    <a:pt x="6" y="0"/>
                  </a:moveTo>
                  <a:cubicBezTo>
                    <a:pt x="4" y="7"/>
                    <a:pt x="2" y="13"/>
                    <a:pt x="0" y="20"/>
                  </a:cubicBezTo>
                  <a:cubicBezTo>
                    <a:pt x="1" y="28"/>
                    <a:pt x="0" y="36"/>
                    <a:pt x="2" y="44"/>
                  </a:cubicBezTo>
                  <a:cubicBezTo>
                    <a:pt x="4" y="52"/>
                    <a:pt x="17" y="50"/>
                    <a:pt x="24" y="52"/>
                  </a:cubicBezTo>
                  <a:cubicBezTo>
                    <a:pt x="55" y="62"/>
                    <a:pt x="74" y="77"/>
                    <a:pt x="108" y="78"/>
                  </a:cubicBezTo>
                  <a:cubicBezTo>
                    <a:pt x="148" y="79"/>
                    <a:pt x="188" y="79"/>
                    <a:pt x="228" y="80"/>
                  </a:cubicBezTo>
                  <a:cubicBezTo>
                    <a:pt x="276" y="83"/>
                    <a:pt x="308" y="83"/>
                    <a:pt x="360" y="82"/>
                  </a:cubicBezTo>
                  <a:cubicBezTo>
                    <a:pt x="375" y="77"/>
                    <a:pt x="390" y="69"/>
                    <a:pt x="406" y="66"/>
                  </a:cubicBezTo>
                  <a:cubicBezTo>
                    <a:pt x="425" y="62"/>
                    <a:pt x="444" y="60"/>
                    <a:pt x="462" y="54"/>
                  </a:cubicBezTo>
                  <a:cubicBezTo>
                    <a:pt x="471" y="45"/>
                    <a:pt x="472" y="30"/>
                    <a:pt x="460" y="22"/>
                  </a:cubicBezTo>
                  <a:cubicBezTo>
                    <a:pt x="436" y="6"/>
                    <a:pt x="399" y="10"/>
                    <a:pt x="374" y="10"/>
                  </a:cubicBezTo>
                  <a:cubicBezTo>
                    <a:pt x="311" y="9"/>
                    <a:pt x="247" y="9"/>
                    <a:pt x="184" y="8"/>
                  </a:cubicBezTo>
                  <a:cubicBezTo>
                    <a:pt x="125" y="1"/>
                    <a:pt x="65" y="0"/>
                    <a:pt x="6" y="0"/>
                  </a:cubicBezTo>
                  <a:close/>
                </a:path>
              </a:pathLst>
            </a:custGeom>
            <a:solidFill>
              <a:srgbClr val="FF0000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74" name="Freeform 208"/>
            <p:cNvSpPr>
              <a:spLocks/>
            </p:cNvSpPr>
            <p:nvPr/>
          </p:nvSpPr>
          <p:spPr bwMode="auto">
            <a:xfrm>
              <a:off x="4484" y="2462"/>
              <a:ext cx="223" cy="256"/>
            </a:xfrm>
            <a:custGeom>
              <a:avLst/>
              <a:gdLst>
                <a:gd name="T0" fmla="*/ 0 w 223"/>
                <a:gd name="T1" fmla="*/ 6 h 256"/>
                <a:gd name="T2" fmla="*/ 68 w 223"/>
                <a:gd name="T3" fmla="*/ 14 h 256"/>
                <a:gd name="T4" fmla="*/ 82 w 223"/>
                <a:gd name="T5" fmla="*/ 30 h 256"/>
                <a:gd name="T6" fmla="*/ 140 w 223"/>
                <a:gd name="T7" fmla="*/ 130 h 256"/>
                <a:gd name="T8" fmla="*/ 172 w 223"/>
                <a:gd name="T9" fmla="*/ 182 h 256"/>
                <a:gd name="T10" fmla="*/ 200 w 223"/>
                <a:gd name="T11" fmla="*/ 238 h 256"/>
                <a:gd name="T12" fmla="*/ 210 w 223"/>
                <a:gd name="T13" fmla="*/ 252 h 256"/>
                <a:gd name="T14" fmla="*/ 150 w 223"/>
                <a:gd name="T15" fmla="*/ 210 h 256"/>
                <a:gd name="T16" fmla="*/ 96 w 223"/>
                <a:gd name="T17" fmla="*/ 154 h 256"/>
                <a:gd name="T18" fmla="*/ 72 w 223"/>
                <a:gd name="T19" fmla="*/ 126 h 256"/>
                <a:gd name="T20" fmla="*/ 38 w 223"/>
                <a:gd name="T21" fmla="*/ 78 h 256"/>
                <a:gd name="T22" fmla="*/ 30 w 223"/>
                <a:gd name="T23" fmla="*/ 64 h 256"/>
                <a:gd name="T24" fmla="*/ 10 w 223"/>
                <a:gd name="T25" fmla="*/ 22 h 256"/>
                <a:gd name="T26" fmla="*/ 0 w 223"/>
                <a:gd name="T27" fmla="*/ 6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3"/>
                <a:gd name="T43" fmla="*/ 0 h 256"/>
                <a:gd name="T44" fmla="*/ 223 w 223"/>
                <a:gd name="T45" fmla="*/ 256 h 2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3" h="256">
                  <a:moveTo>
                    <a:pt x="0" y="6"/>
                  </a:moveTo>
                  <a:cubicBezTo>
                    <a:pt x="21" y="20"/>
                    <a:pt x="38" y="13"/>
                    <a:pt x="68" y="14"/>
                  </a:cubicBezTo>
                  <a:cubicBezTo>
                    <a:pt x="77" y="28"/>
                    <a:pt x="72" y="23"/>
                    <a:pt x="82" y="30"/>
                  </a:cubicBezTo>
                  <a:cubicBezTo>
                    <a:pt x="93" y="64"/>
                    <a:pt x="118" y="102"/>
                    <a:pt x="140" y="130"/>
                  </a:cubicBezTo>
                  <a:cubicBezTo>
                    <a:pt x="155" y="149"/>
                    <a:pt x="155" y="165"/>
                    <a:pt x="172" y="182"/>
                  </a:cubicBezTo>
                  <a:cubicBezTo>
                    <a:pt x="178" y="201"/>
                    <a:pt x="194" y="219"/>
                    <a:pt x="200" y="238"/>
                  </a:cubicBezTo>
                  <a:cubicBezTo>
                    <a:pt x="202" y="245"/>
                    <a:pt x="223" y="256"/>
                    <a:pt x="210" y="252"/>
                  </a:cubicBezTo>
                  <a:cubicBezTo>
                    <a:pt x="193" y="227"/>
                    <a:pt x="176" y="223"/>
                    <a:pt x="150" y="210"/>
                  </a:cubicBezTo>
                  <a:cubicBezTo>
                    <a:pt x="139" y="193"/>
                    <a:pt x="113" y="166"/>
                    <a:pt x="96" y="154"/>
                  </a:cubicBezTo>
                  <a:cubicBezTo>
                    <a:pt x="93" y="144"/>
                    <a:pt x="79" y="133"/>
                    <a:pt x="72" y="126"/>
                  </a:cubicBezTo>
                  <a:cubicBezTo>
                    <a:pt x="57" y="111"/>
                    <a:pt x="47" y="95"/>
                    <a:pt x="38" y="78"/>
                  </a:cubicBezTo>
                  <a:cubicBezTo>
                    <a:pt x="36" y="74"/>
                    <a:pt x="32" y="69"/>
                    <a:pt x="30" y="64"/>
                  </a:cubicBezTo>
                  <a:cubicBezTo>
                    <a:pt x="25" y="48"/>
                    <a:pt x="19" y="36"/>
                    <a:pt x="10" y="22"/>
                  </a:cubicBezTo>
                  <a:cubicBezTo>
                    <a:pt x="9" y="21"/>
                    <a:pt x="6" y="0"/>
                    <a:pt x="0" y="6"/>
                  </a:cubicBezTo>
                  <a:close/>
                </a:path>
              </a:pathLst>
            </a:custGeom>
            <a:solidFill>
              <a:srgbClr val="996633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75" name="Freeform 209"/>
            <p:cNvSpPr>
              <a:spLocks/>
            </p:cNvSpPr>
            <p:nvPr/>
          </p:nvSpPr>
          <p:spPr bwMode="auto">
            <a:xfrm>
              <a:off x="5297" y="2469"/>
              <a:ext cx="195" cy="243"/>
            </a:xfrm>
            <a:custGeom>
              <a:avLst/>
              <a:gdLst>
                <a:gd name="T0" fmla="*/ 155 w 195"/>
                <a:gd name="T1" fmla="*/ 1 h 243"/>
                <a:gd name="T2" fmla="*/ 141 w 195"/>
                <a:gd name="T3" fmla="*/ 17 h 243"/>
                <a:gd name="T4" fmla="*/ 83 w 195"/>
                <a:gd name="T5" fmla="*/ 117 h 243"/>
                <a:gd name="T6" fmla="*/ 51 w 195"/>
                <a:gd name="T7" fmla="*/ 169 h 243"/>
                <a:gd name="T8" fmla="*/ 21 w 195"/>
                <a:gd name="T9" fmla="*/ 231 h 243"/>
                <a:gd name="T10" fmla="*/ 13 w 195"/>
                <a:gd name="T11" fmla="*/ 239 h 243"/>
                <a:gd name="T12" fmla="*/ 61 w 195"/>
                <a:gd name="T13" fmla="*/ 189 h 243"/>
                <a:gd name="T14" fmla="*/ 117 w 195"/>
                <a:gd name="T15" fmla="*/ 127 h 243"/>
                <a:gd name="T16" fmla="*/ 133 w 195"/>
                <a:gd name="T17" fmla="*/ 103 h 243"/>
                <a:gd name="T18" fmla="*/ 155 w 195"/>
                <a:gd name="T19" fmla="*/ 65 h 243"/>
                <a:gd name="T20" fmla="*/ 173 w 195"/>
                <a:gd name="T21" fmla="*/ 37 h 243"/>
                <a:gd name="T22" fmla="*/ 195 w 195"/>
                <a:gd name="T23" fmla="*/ 7 h 243"/>
                <a:gd name="T24" fmla="*/ 155 w 195"/>
                <a:gd name="T25" fmla="*/ 1 h 2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5"/>
                <a:gd name="T40" fmla="*/ 0 h 243"/>
                <a:gd name="T41" fmla="*/ 195 w 195"/>
                <a:gd name="T42" fmla="*/ 243 h 2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5" h="243">
                  <a:moveTo>
                    <a:pt x="155" y="1"/>
                  </a:moveTo>
                  <a:cubicBezTo>
                    <a:pt x="146" y="15"/>
                    <a:pt x="151" y="10"/>
                    <a:pt x="141" y="17"/>
                  </a:cubicBezTo>
                  <a:cubicBezTo>
                    <a:pt x="130" y="51"/>
                    <a:pt x="105" y="89"/>
                    <a:pt x="83" y="117"/>
                  </a:cubicBezTo>
                  <a:cubicBezTo>
                    <a:pt x="68" y="136"/>
                    <a:pt x="68" y="152"/>
                    <a:pt x="51" y="169"/>
                  </a:cubicBezTo>
                  <a:cubicBezTo>
                    <a:pt x="45" y="188"/>
                    <a:pt x="27" y="212"/>
                    <a:pt x="21" y="231"/>
                  </a:cubicBezTo>
                  <a:cubicBezTo>
                    <a:pt x="19" y="238"/>
                    <a:pt x="0" y="243"/>
                    <a:pt x="13" y="239"/>
                  </a:cubicBezTo>
                  <a:cubicBezTo>
                    <a:pt x="30" y="214"/>
                    <a:pt x="35" y="202"/>
                    <a:pt x="61" y="189"/>
                  </a:cubicBezTo>
                  <a:cubicBezTo>
                    <a:pt x="72" y="172"/>
                    <a:pt x="100" y="139"/>
                    <a:pt x="117" y="127"/>
                  </a:cubicBezTo>
                  <a:cubicBezTo>
                    <a:pt x="120" y="117"/>
                    <a:pt x="126" y="110"/>
                    <a:pt x="133" y="103"/>
                  </a:cubicBezTo>
                  <a:cubicBezTo>
                    <a:pt x="148" y="88"/>
                    <a:pt x="146" y="82"/>
                    <a:pt x="155" y="65"/>
                  </a:cubicBezTo>
                  <a:cubicBezTo>
                    <a:pt x="157" y="61"/>
                    <a:pt x="171" y="42"/>
                    <a:pt x="173" y="37"/>
                  </a:cubicBezTo>
                  <a:cubicBezTo>
                    <a:pt x="178" y="21"/>
                    <a:pt x="186" y="21"/>
                    <a:pt x="195" y="7"/>
                  </a:cubicBezTo>
                  <a:cubicBezTo>
                    <a:pt x="190" y="1"/>
                    <a:pt x="167" y="0"/>
                    <a:pt x="155" y="1"/>
                  </a:cubicBezTo>
                  <a:close/>
                </a:path>
              </a:pathLst>
            </a:custGeom>
            <a:solidFill>
              <a:srgbClr val="996633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76" name="Freeform 210"/>
            <p:cNvSpPr>
              <a:spLocks/>
            </p:cNvSpPr>
            <p:nvPr/>
          </p:nvSpPr>
          <p:spPr bwMode="auto">
            <a:xfrm>
              <a:off x="4449" y="2146"/>
              <a:ext cx="66" cy="310"/>
            </a:xfrm>
            <a:custGeom>
              <a:avLst/>
              <a:gdLst>
                <a:gd name="T0" fmla="*/ 21 w 66"/>
                <a:gd name="T1" fmla="*/ 0 h 310"/>
                <a:gd name="T2" fmla="*/ 57 w 66"/>
                <a:gd name="T3" fmla="*/ 22 h 310"/>
                <a:gd name="T4" fmla="*/ 37 w 66"/>
                <a:gd name="T5" fmla="*/ 46 h 310"/>
                <a:gd name="T6" fmla="*/ 39 w 66"/>
                <a:gd name="T7" fmla="*/ 62 h 310"/>
                <a:gd name="T8" fmla="*/ 41 w 66"/>
                <a:gd name="T9" fmla="*/ 256 h 310"/>
                <a:gd name="T10" fmla="*/ 53 w 66"/>
                <a:gd name="T11" fmla="*/ 302 h 310"/>
                <a:gd name="T12" fmla="*/ 33 w 66"/>
                <a:gd name="T13" fmla="*/ 304 h 310"/>
                <a:gd name="T14" fmla="*/ 21 w 66"/>
                <a:gd name="T15" fmla="*/ 282 h 310"/>
                <a:gd name="T16" fmla="*/ 5 w 66"/>
                <a:gd name="T17" fmla="*/ 198 h 310"/>
                <a:gd name="T18" fmla="*/ 3 w 66"/>
                <a:gd name="T19" fmla="*/ 48 h 310"/>
                <a:gd name="T20" fmla="*/ 21 w 66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310"/>
                <a:gd name="T35" fmla="*/ 66 w 66"/>
                <a:gd name="T36" fmla="*/ 310 h 3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310">
                  <a:moveTo>
                    <a:pt x="21" y="0"/>
                  </a:moveTo>
                  <a:cubicBezTo>
                    <a:pt x="27" y="8"/>
                    <a:pt x="48" y="19"/>
                    <a:pt x="57" y="22"/>
                  </a:cubicBezTo>
                  <a:cubicBezTo>
                    <a:pt x="66" y="35"/>
                    <a:pt x="45" y="33"/>
                    <a:pt x="37" y="46"/>
                  </a:cubicBezTo>
                  <a:cubicBezTo>
                    <a:pt x="35" y="50"/>
                    <a:pt x="39" y="62"/>
                    <a:pt x="39" y="62"/>
                  </a:cubicBezTo>
                  <a:cubicBezTo>
                    <a:pt x="32" y="140"/>
                    <a:pt x="37" y="89"/>
                    <a:pt x="41" y="256"/>
                  </a:cubicBezTo>
                  <a:cubicBezTo>
                    <a:pt x="41" y="265"/>
                    <a:pt x="53" y="302"/>
                    <a:pt x="53" y="302"/>
                  </a:cubicBezTo>
                  <a:cubicBezTo>
                    <a:pt x="52" y="310"/>
                    <a:pt x="38" y="307"/>
                    <a:pt x="33" y="304"/>
                  </a:cubicBezTo>
                  <a:cubicBezTo>
                    <a:pt x="28" y="301"/>
                    <a:pt x="26" y="300"/>
                    <a:pt x="21" y="282"/>
                  </a:cubicBezTo>
                  <a:cubicBezTo>
                    <a:pt x="18" y="252"/>
                    <a:pt x="9" y="228"/>
                    <a:pt x="5" y="198"/>
                  </a:cubicBezTo>
                  <a:cubicBezTo>
                    <a:pt x="3" y="147"/>
                    <a:pt x="0" y="99"/>
                    <a:pt x="3" y="48"/>
                  </a:cubicBezTo>
                  <a:cubicBezTo>
                    <a:pt x="4" y="31"/>
                    <a:pt x="21" y="17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77" name="Freeform 211"/>
            <p:cNvSpPr>
              <a:spLocks/>
            </p:cNvSpPr>
            <p:nvPr/>
          </p:nvSpPr>
          <p:spPr bwMode="auto">
            <a:xfrm>
              <a:off x="5486" y="2146"/>
              <a:ext cx="44" cy="234"/>
            </a:xfrm>
            <a:custGeom>
              <a:avLst/>
              <a:gdLst>
                <a:gd name="T0" fmla="*/ 0 w 44"/>
                <a:gd name="T1" fmla="*/ 16 h 234"/>
                <a:gd name="T2" fmla="*/ 22 w 44"/>
                <a:gd name="T3" fmla="*/ 0 h 234"/>
                <a:gd name="T4" fmla="*/ 40 w 44"/>
                <a:gd name="T5" fmla="*/ 82 h 234"/>
                <a:gd name="T6" fmla="*/ 44 w 44"/>
                <a:gd name="T7" fmla="*/ 148 h 234"/>
                <a:gd name="T8" fmla="*/ 34 w 44"/>
                <a:gd name="T9" fmla="*/ 234 h 234"/>
                <a:gd name="T10" fmla="*/ 30 w 44"/>
                <a:gd name="T11" fmla="*/ 174 h 234"/>
                <a:gd name="T12" fmla="*/ 28 w 44"/>
                <a:gd name="T13" fmla="*/ 62 h 234"/>
                <a:gd name="T14" fmla="*/ 12 w 44"/>
                <a:gd name="T15" fmla="*/ 22 h 234"/>
                <a:gd name="T16" fmla="*/ 0 w 44"/>
                <a:gd name="T17" fmla="*/ 16 h 2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234"/>
                <a:gd name="T29" fmla="*/ 44 w 44"/>
                <a:gd name="T30" fmla="*/ 234 h 2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234">
                  <a:moveTo>
                    <a:pt x="0" y="16"/>
                  </a:moveTo>
                  <a:lnTo>
                    <a:pt x="22" y="0"/>
                  </a:lnTo>
                  <a:lnTo>
                    <a:pt x="40" y="82"/>
                  </a:lnTo>
                  <a:lnTo>
                    <a:pt x="44" y="148"/>
                  </a:lnTo>
                  <a:lnTo>
                    <a:pt x="34" y="234"/>
                  </a:lnTo>
                  <a:lnTo>
                    <a:pt x="30" y="174"/>
                  </a:lnTo>
                  <a:lnTo>
                    <a:pt x="28" y="62"/>
                  </a:lnTo>
                  <a:lnTo>
                    <a:pt x="12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78" name="Freeform 212"/>
            <p:cNvSpPr>
              <a:spLocks/>
            </p:cNvSpPr>
            <p:nvPr/>
          </p:nvSpPr>
          <p:spPr bwMode="auto">
            <a:xfrm>
              <a:off x="4968" y="1770"/>
              <a:ext cx="21" cy="540"/>
            </a:xfrm>
            <a:custGeom>
              <a:avLst/>
              <a:gdLst>
                <a:gd name="T0" fmla="*/ 4 w 21"/>
                <a:gd name="T1" fmla="*/ 0 h 540"/>
                <a:gd name="T2" fmla="*/ 14 w 21"/>
                <a:gd name="T3" fmla="*/ 208 h 540"/>
                <a:gd name="T4" fmla="*/ 12 w 21"/>
                <a:gd name="T5" fmla="*/ 540 h 540"/>
                <a:gd name="T6" fmla="*/ 0 60000 65536"/>
                <a:gd name="T7" fmla="*/ 0 60000 65536"/>
                <a:gd name="T8" fmla="*/ 0 60000 65536"/>
                <a:gd name="T9" fmla="*/ 0 w 21"/>
                <a:gd name="T10" fmla="*/ 0 h 540"/>
                <a:gd name="T11" fmla="*/ 21 w 21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540">
                  <a:moveTo>
                    <a:pt x="4" y="0"/>
                  </a:moveTo>
                  <a:cubicBezTo>
                    <a:pt x="0" y="71"/>
                    <a:pt x="2" y="139"/>
                    <a:pt x="14" y="208"/>
                  </a:cubicBezTo>
                  <a:cubicBezTo>
                    <a:pt x="21" y="316"/>
                    <a:pt x="12" y="432"/>
                    <a:pt x="12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2579" name="Oval 213"/>
            <p:cNvSpPr>
              <a:spLocks noChangeArrowheads="1"/>
            </p:cNvSpPr>
            <p:nvPr/>
          </p:nvSpPr>
          <p:spPr bwMode="auto">
            <a:xfrm>
              <a:off x="4992" y="1824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  <p:sp>
          <p:nvSpPr>
            <p:cNvPr id="22580" name="Oval 214"/>
            <p:cNvSpPr>
              <a:spLocks noChangeArrowheads="1"/>
            </p:cNvSpPr>
            <p:nvPr/>
          </p:nvSpPr>
          <p:spPr bwMode="auto">
            <a:xfrm>
              <a:off x="5012" y="1992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  <p:sp>
          <p:nvSpPr>
            <p:cNvPr id="22581" name="Oval 215"/>
            <p:cNvSpPr>
              <a:spLocks noChangeArrowheads="1"/>
            </p:cNvSpPr>
            <p:nvPr/>
          </p:nvSpPr>
          <p:spPr bwMode="auto">
            <a:xfrm>
              <a:off x="5012" y="2154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</p:grpSp>
      <p:sp>
        <p:nvSpPr>
          <p:cNvPr id="22547" name="TextBox 175"/>
          <p:cNvSpPr txBox="1">
            <a:spLocks noChangeArrowheads="1"/>
          </p:cNvSpPr>
          <p:nvPr/>
        </p:nvSpPr>
        <p:spPr bwMode="auto">
          <a:xfrm>
            <a:off x="228600" y="6400800"/>
            <a:ext cx="1995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dirty="0"/>
              <a:t>J. Sorva (2008)</a:t>
            </a:r>
            <a:endParaRPr lang="en-GB" dirty="0"/>
          </a:p>
        </p:txBody>
      </p:sp>
      <p:sp>
        <p:nvSpPr>
          <p:cNvPr id="176" name="Date Placeholder 1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76334-63A8-4304-A3E9-682D8687F2DB}" type="datetime1">
              <a:rPr lang="fi-FI" smtClean="0"/>
              <a:t>15.3.2016</a:t>
            </a:fld>
            <a:endParaRPr lang="en-US"/>
          </a:p>
        </p:txBody>
      </p:sp>
      <p:sp>
        <p:nvSpPr>
          <p:cNvPr id="177" name="Footer Placeholder 1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43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3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284" grpId="0" animBg="1"/>
      <p:bldP spid="432285" grpId="0" animBg="1"/>
      <p:bldP spid="432289" grpId="0" animBg="1"/>
      <p:bldP spid="432294" grpId="0" animBg="1"/>
      <p:bldP spid="432296" grpId="0" animBg="1"/>
      <p:bldP spid="432297" grpId="0" animBg="1"/>
      <p:bldP spid="432298" grpId="0" animBg="1" autoUpdateAnimBg="0"/>
      <p:bldP spid="43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B8873-B351-4D1F-91F7-472BA8DE42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3557" name="Rectangle 1027"/>
          <p:cNvSpPr>
            <a:spLocks noChangeArrowheads="1"/>
          </p:cNvSpPr>
          <p:nvPr/>
        </p:nvSpPr>
        <p:spPr bwMode="auto">
          <a:xfrm>
            <a:off x="315913" y="1466850"/>
            <a:ext cx="8512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/>
              <a:t>Kun tietokoneella on tallessa sovellusohjelma, koneen voi määrätä suorittamaan tuon ohjelman.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Käyttäjä voi antaa tietokoneen käyttöjärjestelmälle (esim. kuvaketta klikkaamalla) käskyn, joka käynnistää sovelluksen.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Tällöin tietokone toimii niin kuin kyseinen ohjelma määrää, ja jotain ohjelman käyttäjän kannalta hyödyllistä tapahtuu.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/>
              <a:t>Vertaa: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Käyttäjä käskee käyttöjärjestelmää suorittamaan tietyn ohjelman.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Asiakas pyytää leipurilta reseptin mukaisen kakun.</a:t>
            </a:r>
          </a:p>
        </p:txBody>
      </p:sp>
      <p:sp>
        <p:nvSpPr>
          <p:cNvPr id="23558" name="Rectangle 103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en-US" sz="3600" smtClean="0"/>
              <a:t>Ohjelmointi vs. kakku</a:t>
            </a:r>
          </a:p>
        </p:txBody>
      </p:sp>
      <p:sp>
        <p:nvSpPr>
          <p:cNvPr id="7" name="TextBox 175"/>
          <p:cNvSpPr txBox="1">
            <a:spLocks noChangeArrowheads="1"/>
          </p:cNvSpPr>
          <p:nvPr/>
        </p:nvSpPr>
        <p:spPr bwMode="auto">
          <a:xfrm>
            <a:off x="228600" y="6400800"/>
            <a:ext cx="1995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dirty="0"/>
              <a:t>J. Sorva (2008)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894BF-AF82-4335-9932-8BB377566A26}" type="datetime1">
              <a:rPr lang="fi-FI" smtClean="0"/>
              <a:t>15.3.2016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1B7C0-1343-4DA3-A444-7B1EB1B01220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pSp>
        <p:nvGrpSpPr>
          <p:cNvPr id="24579" name="Group 177"/>
          <p:cNvGrpSpPr>
            <a:grpSpLocks/>
          </p:cNvGrpSpPr>
          <p:nvPr/>
        </p:nvGrpSpPr>
        <p:grpSpPr bwMode="auto">
          <a:xfrm>
            <a:off x="457200" y="3276600"/>
            <a:ext cx="798513" cy="3006725"/>
            <a:chOff x="94" y="141"/>
            <a:chExt cx="503" cy="1894"/>
          </a:xfrm>
        </p:grpSpPr>
        <p:sp>
          <p:nvSpPr>
            <p:cNvPr id="24708" name="Freeform 178"/>
            <p:cNvSpPr>
              <a:spLocks/>
            </p:cNvSpPr>
            <p:nvPr/>
          </p:nvSpPr>
          <p:spPr bwMode="auto">
            <a:xfrm>
              <a:off x="162" y="735"/>
              <a:ext cx="291" cy="439"/>
            </a:xfrm>
            <a:custGeom>
              <a:avLst/>
              <a:gdLst>
                <a:gd name="T0" fmla="*/ 0 w 291"/>
                <a:gd name="T1" fmla="*/ 0 h 439"/>
                <a:gd name="T2" fmla="*/ 291 w 291"/>
                <a:gd name="T3" fmla="*/ 0 h 439"/>
                <a:gd name="T4" fmla="*/ 288 w 291"/>
                <a:gd name="T5" fmla="*/ 200 h 439"/>
                <a:gd name="T6" fmla="*/ 236 w 291"/>
                <a:gd name="T7" fmla="*/ 439 h 439"/>
                <a:gd name="T8" fmla="*/ 82 w 291"/>
                <a:gd name="T9" fmla="*/ 438 h 439"/>
                <a:gd name="T10" fmla="*/ 39 w 291"/>
                <a:gd name="T11" fmla="*/ 200 h 439"/>
                <a:gd name="T12" fmla="*/ 0 w 291"/>
                <a:gd name="T13" fmla="*/ 0 h 4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"/>
                <a:gd name="T22" fmla="*/ 0 h 439"/>
                <a:gd name="T23" fmla="*/ 291 w 291"/>
                <a:gd name="T24" fmla="*/ 439 h 4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" h="439">
                  <a:moveTo>
                    <a:pt x="0" y="0"/>
                  </a:moveTo>
                  <a:lnTo>
                    <a:pt x="291" y="0"/>
                  </a:lnTo>
                  <a:lnTo>
                    <a:pt x="288" y="200"/>
                  </a:lnTo>
                  <a:lnTo>
                    <a:pt x="236" y="439"/>
                  </a:lnTo>
                  <a:lnTo>
                    <a:pt x="82" y="438"/>
                  </a:lnTo>
                  <a:lnTo>
                    <a:pt x="39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709" name="Group 179"/>
            <p:cNvGrpSpPr>
              <a:grpSpLocks/>
            </p:cNvGrpSpPr>
            <p:nvPr/>
          </p:nvGrpSpPr>
          <p:grpSpPr bwMode="auto">
            <a:xfrm>
              <a:off x="222" y="688"/>
              <a:ext cx="156" cy="69"/>
              <a:chOff x="222" y="688"/>
              <a:chExt cx="156" cy="69"/>
            </a:xfrm>
          </p:grpSpPr>
          <p:sp>
            <p:nvSpPr>
              <p:cNvPr id="24744" name="Freeform 180"/>
              <p:cNvSpPr>
                <a:spLocks/>
              </p:cNvSpPr>
              <p:nvPr/>
            </p:nvSpPr>
            <p:spPr bwMode="auto">
              <a:xfrm>
                <a:off x="222" y="688"/>
                <a:ext cx="156" cy="69"/>
              </a:xfrm>
              <a:custGeom>
                <a:avLst/>
                <a:gdLst>
                  <a:gd name="T0" fmla="*/ 49 w 156"/>
                  <a:gd name="T1" fmla="*/ 12 h 69"/>
                  <a:gd name="T2" fmla="*/ 34 w 156"/>
                  <a:gd name="T3" fmla="*/ 19 h 69"/>
                  <a:gd name="T4" fmla="*/ 29 w 156"/>
                  <a:gd name="T5" fmla="*/ 20 h 69"/>
                  <a:gd name="T6" fmla="*/ 26 w 156"/>
                  <a:gd name="T7" fmla="*/ 21 h 69"/>
                  <a:gd name="T8" fmla="*/ 17 w 156"/>
                  <a:gd name="T9" fmla="*/ 33 h 69"/>
                  <a:gd name="T10" fmla="*/ 13 w 156"/>
                  <a:gd name="T11" fmla="*/ 45 h 69"/>
                  <a:gd name="T12" fmla="*/ 9 w 156"/>
                  <a:gd name="T13" fmla="*/ 51 h 69"/>
                  <a:gd name="T14" fmla="*/ 4 w 156"/>
                  <a:gd name="T15" fmla="*/ 54 h 69"/>
                  <a:gd name="T16" fmla="*/ 0 w 156"/>
                  <a:gd name="T17" fmla="*/ 61 h 69"/>
                  <a:gd name="T18" fmla="*/ 2 w 156"/>
                  <a:gd name="T19" fmla="*/ 64 h 69"/>
                  <a:gd name="T20" fmla="*/ 7 w 156"/>
                  <a:gd name="T21" fmla="*/ 66 h 69"/>
                  <a:gd name="T22" fmla="*/ 10 w 156"/>
                  <a:gd name="T23" fmla="*/ 67 h 69"/>
                  <a:gd name="T24" fmla="*/ 47 w 156"/>
                  <a:gd name="T25" fmla="*/ 69 h 69"/>
                  <a:gd name="T26" fmla="*/ 66 w 156"/>
                  <a:gd name="T27" fmla="*/ 68 h 69"/>
                  <a:gd name="T28" fmla="*/ 83 w 156"/>
                  <a:gd name="T29" fmla="*/ 62 h 69"/>
                  <a:gd name="T30" fmla="*/ 86 w 156"/>
                  <a:gd name="T31" fmla="*/ 57 h 69"/>
                  <a:gd name="T32" fmla="*/ 89 w 156"/>
                  <a:gd name="T33" fmla="*/ 53 h 69"/>
                  <a:gd name="T34" fmla="*/ 90 w 156"/>
                  <a:gd name="T35" fmla="*/ 50 h 69"/>
                  <a:gd name="T36" fmla="*/ 92 w 156"/>
                  <a:gd name="T37" fmla="*/ 36 h 69"/>
                  <a:gd name="T38" fmla="*/ 99 w 156"/>
                  <a:gd name="T39" fmla="*/ 25 h 69"/>
                  <a:gd name="T40" fmla="*/ 107 w 156"/>
                  <a:gd name="T41" fmla="*/ 30 h 69"/>
                  <a:gd name="T42" fmla="*/ 111 w 156"/>
                  <a:gd name="T43" fmla="*/ 39 h 69"/>
                  <a:gd name="T44" fmla="*/ 111 w 156"/>
                  <a:gd name="T45" fmla="*/ 49 h 69"/>
                  <a:gd name="T46" fmla="*/ 111 w 156"/>
                  <a:gd name="T47" fmla="*/ 55 h 69"/>
                  <a:gd name="T48" fmla="*/ 108 w 156"/>
                  <a:gd name="T49" fmla="*/ 59 h 69"/>
                  <a:gd name="T50" fmla="*/ 102 w 156"/>
                  <a:gd name="T51" fmla="*/ 62 h 69"/>
                  <a:gd name="T52" fmla="*/ 89 w 156"/>
                  <a:gd name="T53" fmla="*/ 61 h 69"/>
                  <a:gd name="T54" fmla="*/ 85 w 156"/>
                  <a:gd name="T55" fmla="*/ 59 h 69"/>
                  <a:gd name="T56" fmla="*/ 84 w 156"/>
                  <a:gd name="T57" fmla="*/ 54 h 69"/>
                  <a:gd name="T58" fmla="*/ 90 w 156"/>
                  <a:gd name="T59" fmla="*/ 39 h 69"/>
                  <a:gd name="T60" fmla="*/ 102 w 156"/>
                  <a:gd name="T61" fmla="*/ 29 h 69"/>
                  <a:gd name="T62" fmla="*/ 110 w 156"/>
                  <a:gd name="T63" fmla="*/ 34 h 69"/>
                  <a:gd name="T64" fmla="*/ 114 w 156"/>
                  <a:gd name="T65" fmla="*/ 43 h 69"/>
                  <a:gd name="T66" fmla="*/ 114 w 156"/>
                  <a:gd name="T67" fmla="*/ 51 h 69"/>
                  <a:gd name="T68" fmla="*/ 115 w 156"/>
                  <a:gd name="T69" fmla="*/ 59 h 69"/>
                  <a:gd name="T70" fmla="*/ 120 w 156"/>
                  <a:gd name="T71" fmla="*/ 63 h 69"/>
                  <a:gd name="T72" fmla="*/ 134 w 156"/>
                  <a:gd name="T73" fmla="*/ 64 h 69"/>
                  <a:gd name="T74" fmla="*/ 137 w 156"/>
                  <a:gd name="T75" fmla="*/ 64 h 69"/>
                  <a:gd name="T76" fmla="*/ 145 w 156"/>
                  <a:gd name="T77" fmla="*/ 64 h 69"/>
                  <a:gd name="T78" fmla="*/ 154 w 156"/>
                  <a:gd name="T79" fmla="*/ 61 h 69"/>
                  <a:gd name="T80" fmla="*/ 156 w 156"/>
                  <a:gd name="T81" fmla="*/ 55 h 69"/>
                  <a:gd name="T82" fmla="*/ 155 w 156"/>
                  <a:gd name="T83" fmla="*/ 44 h 69"/>
                  <a:gd name="T84" fmla="*/ 150 w 156"/>
                  <a:gd name="T85" fmla="*/ 37 h 69"/>
                  <a:gd name="T86" fmla="*/ 147 w 156"/>
                  <a:gd name="T87" fmla="*/ 32 h 69"/>
                  <a:gd name="T88" fmla="*/ 148 w 156"/>
                  <a:gd name="T89" fmla="*/ 19 h 69"/>
                  <a:gd name="T90" fmla="*/ 145 w 156"/>
                  <a:gd name="T91" fmla="*/ 8 h 69"/>
                  <a:gd name="T92" fmla="*/ 136 w 156"/>
                  <a:gd name="T93" fmla="*/ 6 h 69"/>
                  <a:gd name="T94" fmla="*/ 126 w 156"/>
                  <a:gd name="T95" fmla="*/ 7 h 69"/>
                  <a:gd name="T96" fmla="*/ 111 w 156"/>
                  <a:gd name="T97" fmla="*/ 3 h 69"/>
                  <a:gd name="T98" fmla="*/ 106 w 156"/>
                  <a:gd name="T99" fmla="*/ 1 h 69"/>
                  <a:gd name="T100" fmla="*/ 103 w 156"/>
                  <a:gd name="T101" fmla="*/ 0 h 69"/>
                  <a:gd name="T102" fmla="*/ 71 w 156"/>
                  <a:gd name="T103" fmla="*/ 1 h 69"/>
                  <a:gd name="T104" fmla="*/ 62 w 156"/>
                  <a:gd name="T105" fmla="*/ 5 h 69"/>
                  <a:gd name="T106" fmla="*/ 53 w 156"/>
                  <a:gd name="T107" fmla="*/ 8 h 6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56"/>
                  <a:gd name="T163" fmla="*/ 0 h 69"/>
                  <a:gd name="T164" fmla="*/ 156 w 156"/>
                  <a:gd name="T165" fmla="*/ 69 h 6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56" h="69">
                    <a:moveTo>
                      <a:pt x="53" y="8"/>
                    </a:moveTo>
                    <a:lnTo>
                      <a:pt x="49" y="12"/>
                    </a:lnTo>
                    <a:lnTo>
                      <a:pt x="45" y="15"/>
                    </a:lnTo>
                    <a:lnTo>
                      <a:pt x="34" y="19"/>
                    </a:lnTo>
                    <a:lnTo>
                      <a:pt x="32" y="20"/>
                    </a:lnTo>
                    <a:lnTo>
                      <a:pt x="29" y="20"/>
                    </a:lnTo>
                    <a:lnTo>
                      <a:pt x="27" y="21"/>
                    </a:lnTo>
                    <a:lnTo>
                      <a:pt x="26" y="21"/>
                    </a:lnTo>
                    <a:lnTo>
                      <a:pt x="21" y="27"/>
                    </a:lnTo>
                    <a:lnTo>
                      <a:pt x="17" y="33"/>
                    </a:lnTo>
                    <a:lnTo>
                      <a:pt x="15" y="39"/>
                    </a:lnTo>
                    <a:lnTo>
                      <a:pt x="13" y="45"/>
                    </a:lnTo>
                    <a:lnTo>
                      <a:pt x="11" y="49"/>
                    </a:lnTo>
                    <a:lnTo>
                      <a:pt x="9" y="51"/>
                    </a:lnTo>
                    <a:lnTo>
                      <a:pt x="6" y="52"/>
                    </a:lnTo>
                    <a:lnTo>
                      <a:pt x="4" y="54"/>
                    </a:lnTo>
                    <a:lnTo>
                      <a:pt x="1" y="58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2" y="64"/>
                    </a:lnTo>
                    <a:lnTo>
                      <a:pt x="4" y="65"/>
                    </a:lnTo>
                    <a:lnTo>
                      <a:pt x="7" y="66"/>
                    </a:lnTo>
                    <a:lnTo>
                      <a:pt x="9" y="67"/>
                    </a:lnTo>
                    <a:lnTo>
                      <a:pt x="10" y="67"/>
                    </a:lnTo>
                    <a:lnTo>
                      <a:pt x="28" y="68"/>
                    </a:lnTo>
                    <a:lnTo>
                      <a:pt x="47" y="69"/>
                    </a:lnTo>
                    <a:lnTo>
                      <a:pt x="57" y="69"/>
                    </a:lnTo>
                    <a:lnTo>
                      <a:pt x="66" y="68"/>
                    </a:lnTo>
                    <a:lnTo>
                      <a:pt x="75" y="66"/>
                    </a:lnTo>
                    <a:lnTo>
                      <a:pt x="83" y="62"/>
                    </a:lnTo>
                    <a:lnTo>
                      <a:pt x="85" y="59"/>
                    </a:lnTo>
                    <a:lnTo>
                      <a:pt x="86" y="57"/>
                    </a:lnTo>
                    <a:lnTo>
                      <a:pt x="88" y="55"/>
                    </a:lnTo>
                    <a:lnTo>
                      <a:pt x="89" y="53"/>
                    </a:lnTo>
                    <a:lnTo>
                      <a:pt x="89" y="52"/>
                    </a:lnTo>
                    <a:lnTo>
                      <a:pt x="90" y="50"/>
                    </a:lnTo>
                    <a:lnTo>
                      <a:pt x="91" y="42"/>
                    </a:lnTo>
                    <a:lnTo>
                      <a:pt x="92" y="36"/>
                    </a:lnTo>
                    <a:lnTo>
                      <a:pt x="94" y="30"/>
                    </a:lnTo>
                    <a:lnTo>
                      <a:pt x="99" y="25"/>
                    </a:lnTo>
                    <a:lnTo>
                      <a:pt x="104" y="27"/>
                    </a:lnTo>
                    <a:lnTo>
                      <a:pt x="107" y="30"/>
                    </a:lnTo>
                    <a:lnTo>
                      <a:pt x="109" y="34"/>
                    </a:lnTo>
                    <a:lnTo>
                      <a:pt x="111" y="39"/>
                    </a:lnTo>
                    <a:lnTo>
                      <a:pt x="111" y="45"/>
                    </a:lnTo>
                    <a:lnTo>
                      <a:pt x="111" y="49"/>
                    </a:lnTo>
                    <a:lnTo>
                      <a:pt x="111" y="53"/>
                    </a:lnTo>
                    <a:lnTo>
                      <a:pt x="111" y="55"/>
                    </a:lnTo>
                    <a:lnTo>
                      <a:pt x="110" y="57"/>
                    </a:lnTo>
                    <a:lnTo>
                      <a:pt x="108" y="59"/>
                    </a:lnTo>
                    <a:lnTo>
                      <a:pt x="106" y="61"/>
                    </a:lnTo>
                    <a:lnTo>
                      <a:pt x="102" y="62"/>
                    </a:lnTo>
                    <a:lnTo>
                      <a:pt x="93" y="61"/>
                    </a:lnTo>
                    <a:lnTo>
                      <a:pt x="89" y="61"/>
                    </a:lnTo>
                    <a:lnTo>
                      <a:pt x="86" y="60"/>
                    </a:lnTo>
                    <a:lnTo>
                      <a:pt x="85" y="59"/>
                    </a:lnTo>
                    <a:lnTo>
                      <a:pt x="84" y="58"/>
                    </a:lnTo>
                    <a:lnTo>
                      <a:pt x="84" y="54"/>
                    </a:lnTo>
                    <a:lnTo>
                      <a:pt x="86" y="45"/>
                    </a:lnTo>
                    <a:lnTo>
                      <a:pt x="90" y="39"/>
                    </a:lnTo>
                    <a:lnTo>
                      <a:pt x="95" y="34"/>
                    </a:lnTo>
                    <a:lnTo>
                      <a:pt x="102" y="29"/>
                    </a:lnTo>
                    <a:lnTo>
                      <a:pt x="107" y="31"/>
                    </a:lnTo>
                    <a:lnTo>
                      <a:pt x="110" y="34"/>
                    </a:lnTo>
                    <a:lnTo>
                      <a:pt x="112" y="38"/>
                    </a:lnTo>
                    <a:lnTo>
                      <a:pt x="114" y="43"/>
                    </a:lnTo>
                    <a:lnTo>
                      <a:pt x="114" y="47"/>
                    </a:lnTo>
                    <a:lnTo>
                      <a:pt x="114" y="51"/>
                    </a:lnTo>
                    <a:lnTo>
                      <a:pt x="114" y="55"/>
                    </a:lnTo>
                    <a:lnTo>
                      <a:pt x="115" y="59"/>
                    </a:lnTo>
                    <a:lnTo>
                      <a:pt x="117" y="61"/>
                    </a:lnTo>
                    <a:lnTo>
                      <a:pt x="120" y="63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36" y="64"/>
                    </a:lnTo>
                    <a:lnTo>
                      <a:pt x="137" y="64"/>
                    </a:lnTo>
                    <a:lnTo>
                      <a:pt x="142" y="64"/>
                    </a:lnTo>
                    <a:lnTo>
                      <a:pt x="145" y="64"/>
                    </a:lnTo>
                    <a:lnTo>
                      <a:pt x="151" y="63"/>
                    </a:lnTo>
                    <a:lnTo>
                      <a:pt x="154" y="61"/>
                    </a:lnTo>
                    <a:lnTo>
                      <a:pt x="155" y="59"/>
                    </a:lnTo>
                    <a:lnTo>
                      <a:pt x="156" y="55"/>
                    </a:lnTo>
                    <a:lnTo>
                      <a:pt x="156" y="50"/>
                    </a:lnTo>
                    <a:lnTo>
                      <a:pt x="155" y="44"/>
                    </a:lnTo>
                    <a:lnTo>
                      <a:pt x="153" y="40"/>
                    </a:lnTo>
                    <a:lnTo>
                      <a:pt x="150" y="37"/>
                    </a:lnTo>
                    <a:lnTo>
                      <a:pt x="148" y="33"/>
                    </a:lnTo>
                    <a:lnTo>
                      <a:pt x="147" y="32"/>
                    </a:lnTo>
                    <a:lnTo>
                      <a:pt x="147" y="26"/>
                    </a:lnTo>
                    <a:lnTo>
                      <a:pt x="148" y="19"/>
                    </a:lnTo>
                    <a:lnTo>
                      <a:pt x="147" y="13"/>
                    </a:lnTo>
                    <a:lnTo>
                      <a:pt x="145" y="8"/>
                    </a:lnTo>
                    <a:lnTo>
                      <a:pt x="141" y="6"/>
                    </a:lnTo>
                    <a:lnTo>
                      <a:pt x="136" y="6"/>
                    </a:lnTo>
                    <a:lnTo>
                      <a:pt x="131" y="6"/>
                    </a:lnTo>
                    <a:lnTo>
                      <a:pt x="126" y="7"/>
                    </a:lnTo>
                    <a:lnTo>
                      <a:pt x="119" y="5"/>
                    </a:lnTo>
                    <a:lnTo>
                      <a:pt x="111" y="3"/>
                    </a:lnTo>
                    <a:lnTo>
                      <a:pt x="109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87" y="1"/>
                    </a:lnTo>
                    <a:lnTo>
                      <a:pt x="71" y="1"/>
                    </a:lnTo>
                    <a:lnTo>
                      <a:pt x="66" y="3"/>
                    </a:lnTo>
                    <a:lnTo>
                      <a:pt x="62" y="5"/>
                    </a:lnTo>
                    <a:lnTo>
                      <a:pt x="58" y="7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4745" name="Group 181"/>
              <p:cNvGrpSpPr>
                <a:grpSpLocks/>
              </p:cNvGrpSpPr>
              <p:nvPr/>
            </p:nvGrpSpPr>
            <p:grpSpPr bwMode="auto">
              <a:xfrm>
                <a:off x="235" y="715"/>
                <a:ext cx="61" cy="23"/>
                <a:chOff x="235" y="715"/>
                <a:chExt cx="61" cy="23"/>
              </a:xfrm>
            </p:grpSpPr>
            <p:sp>
              <p:nvSpPr>
                <p:cNvPr id="24749" name="Freeform 182"/>
                <p:cNvSpPr>
                  <a:spLocks/>
                </p:cNvSpPr>
                <p:nvPr/>
              </p:nvSpPr>
              <p:spPr bwMode="auto">
                <a:xfrm>
                  <a:off x="236" y="720"/>
                  <a:ext cx="58" cy="12"/>
                </a:xfrm>
                <a:custGeom>
                  <a:avLst/>
                  <a:gdLst>
                    <a:gd name="T0" fmla="*/ 0 w 58"/>
                    <a:gd name="T1" fmla="*/ 12 h 12"/>
                    <a:gd name="T2" fmla="*/ 5 w 58"/>
                    <a:gd name="T3" fmla="*/ 11 h 12"/>
                    <a:gd name="T4" fmla="*/ 11 w 58"/>
                    <a:gd name="T5" fmla="*/ 10 h 12"/>
                    <a:gd name="T6" fmla="*/ 19 w 58"/>
                    <a:gd name="T7" fmla="*/ 8 h 12"/>
                    <a:gd name="T8" fmla="*/ 28 w 58"/>
                    <a:gd name="T9" fmla="*/ 6 h 12"/>
                    <a:gd name="T10" fmla="*/ 37 w 58"/>
                    <a:gd name="T11" fmla="*/ 5 h 12"/>
                    <a:gd name="T12" fmla="*/ 45 w 58"/>
                    <a:gd name="T13" fmla="*/ 3 h 12"/>
                    <a:gd name="T14" fmla="*/ 52 w 58"/>
                    <a:gd name="T15" fmla="*/ 1 h 12"/>
                    <a:gd name="T16" fmla="*/ 58 w 58"/>
                    <a:gd name="T17" fmla="*/ 0 h 12"/>
                    <a:gd name="T18" fmla="*/ 0 w 58"/>
                    <a:gd name="T19" fmla="*/ 12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"/>
                    <a:gd name="T31" fmla="*/ 0 h 12"/>
                    <a:gd name="T32" fmla="*/ 58 w 58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" h="12">
                      <a:moveTo>
                        <a:pt x="0" y="12"/>
                      </a:moveTo>
                      <a:lnTo>
                        <a:pt x="5" y="11"/>
                      </a:lnTo>
                      <a:lnTo>
                        <a:pt x="11" y="10"/>
                      </a:lnTo>
                      <a:lnTo>
                        <a:pt x="19" y="8"/>
                      </a:lnTo>
                      <a:lnTo>
                        <a:pt x="28" y="6"/>
                      </a:lnTo>
                      <a:lnTo>
                        <a:pt x="37" y="5"/>
                      </a:lnTo>
                      <a:lnTo>
                        <a:pt x="45" y="3"/>
                      </a:lnTo>
                      <a:lnTo>
                        <a:pt x="52" y="1"/>
                      </a:lnTo>
                      <a:lnTo>
                        <a:pt x="5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50" name="Freeform 183"/>
                <p:cNvSpPr>
                  <a:spLocks/>
                </p:cNvSpPr>
                <p:nvPr/>
              </p:nvSpPr>
              <p:spPr bwMode="auto">
                <a:xfrm>
                  <a:off x="235" y="715"/>
                  <a:ext cx="61" cy="23"/>
                </a:xfrm>
                <a:custGeom>
                  <a:avLst/>
                  <a:gdLst>
                    <a:gd name="T0" fmla="*/ 0 w 61"/>
                    <a:gd name="T1" fmla="*/ 11 h 23"/>
                    <a:gd name="T2" fmla="*/ 2 w 61"/>
                    <a:gd name="T3" fmla="*/ 23 h 23"/>
                    <a:gd name="T4" fmla="*/ 8 w 61"/>
                    <a:gd name="T5" fmla="*/ 22 h 23"/>
                    <a:gd name="T6" fmla="*/ 6 w 61"/>
                    <a:gd name="T7" fmla="*/ 16 h 23"/>
                    <a:gd name="T8" fmla="*/ 6 w 61"/>
                    <a:gd name="T9" fmla="*/ 22 h 23"/>
                    <a:gd name="T10" fmla="*/ 12 w 61"/>
                    <a:gd name="T11" fmla="*/ 21 h 23"/>
                    <a:gd name="T12" fmla="*/ 20 w 61"/>
                    <a:gd name="T13" fmla="*/ 19 h 23"/>
                    <a:gd name="T14" fmla="*/ 29 w 61"/>
                    <a:gd name="T15" fmla="*/ 17 h 23"/>
                    <a:gd name="T16" fmla="*/ 38 w 61"/>
                    <a:gd name="T17" fmla="*/ 16 h 23"/>
                    <a:gd name="T18" fmla="*/ 46 w 61"/>
                    <a:gd name="T19" fmla="*/ 14 h 23"/>
                    <a:gd name="T20" fmla="*/ 49 w 61"/>
                    <a:gd name="T21" fmla="*/ 13 h 23"/>
                    <a:gd name="T22" fmla="*/ 56 w 61"/>
                    <a:gd name="T23" fmla="*/ 12 h 23"/>
                    <a:gd name="T24" fmla="*/ 61 w 61"/>
                    <a:gd name="T25" fmla="*/ 11 h 23"/>
                    <a:gd name="T26" fmla="*/ 58 w 61"/>
                    <a:gd name="T27" fmla="*/ 0 h 23"/>
                    <a:gd name="T28" fmla="*/ 51 w 61"/>
                    <a:gd name="T29" fmla="*/ 1 h 23"/>
                    <a:gd name="T30" fmla="*/ 44 w 61"/>
                    <a:gd name="T31" fmla="*/ 2 h 23"/>
                    <a:gd name="T32" fmla="*/ 46 w 61"/>
                    <a:gd name="T33" fmla="*/ 8 h 23"/>
                    <a:gd name="T34" fmla="*/ 46 w 61"/>
                    <a:gd name="T35" fmla="*/ 2 h 23"/>
                    <a:gd name="T36" fmla="*/ 38 w 61"/>
                    <a:gd name="T37" fmla="*/ 4 h 23"/>
                    <a:gd name="T38" fmla="*/ 29 w 61"/>
                    <a:gd name="T39" fmla="*/ 5 h 23"/>
                    <a:gd name="T40" fmla="*/ 20 w 61"/>
                    <a:gd name="T41" fmla="*/ 7 h 23"/>
                    <a:gd name="T42" fmla="*/ 12 w 61"/>
                    <a:gd name="T43" fmla="*/ 9 h 23"/>
                    <a:gd name="T44" fmla="*/ 6 w 61"/>
                    <a:gd name="T45" fmla="*/ 10 h 23"/>
                    <a:gd name="T46" fmla="*/ 3 w 61"/>
                    <a:gd name="T47" fmla="*/ 11 h 23"/>
                    <a:gd name="T48" fmla="*/ 0 w 61"/>
                    <a:gd name="T49" fmla="*/ 11 h 2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23"/>
                    <a:gd name="T77" fmla="*/ 61 w 61"/>
                    <a:gd name="T78" fmla="*/ 23 h 2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23">
                      <a:moveTo>
                        <a:pt x="0" y="11"/>
                      </a:moveTo>
                      <a:lnTo>
                        <a:pt x="2" y="23"/>
                      </a:lnTo>
                      <a:lnTo>
                        <a:pt x="8" y="22"/>
                      </a:lnTo>
                      <a:lnTo>
                        <a:pt x="6" y="16"/>
                      </a:lnTo>
                      <a:lnTo>
                        <a:pt x="6" y="22"/>
                      </a:lnTo>
                      <a:lnTo>
                        <a:pt x="12" y="21"/>
                      </a:lnTo>
                      <a:lnTo>
                        <a:pt x="20" y="19"/>
                      </a:lnTo>
                      <a:lnTo>
                        <a:pt x="29" y="17"/>
                      </a:lnTo>
                      <a:lnTo>
                        <a:pt x="38" y="16"/>
                      </a:lnTo>
                      <a:lnTo>
                        <a:pt x="46" y="14"/>
                      </a:lnTo>
                      <a:lnTo>
                        <a:pt x="49" y="13"/>
                      </a:lnTo>
                      <a:lnTo>
                        <a:pt x="56" y="12"/>
                      </a:lnTo>
                      <a:lnTo>
                        <a:pt x="61" y="11"/>
                      </a:lnTo>
                      <a:lnTo>
                        <a:pt x="58" y="0"/>
                      </a:lnTo>
                      <a:lnTo>
                        <a:pt x="51" y="1"/>
                      </a:lnTo>
                      <a:lnTo>
                        <a:pt x="44" y="2"/>
                      </a:lnTo>
                      <a:lnTo>
                        <a:pt x="46" y="8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29" y="5"/>
                      </a:lnTo>
                      <a:lnTo>
                        <a:pt x="20" y="7"/>
                      </a:lnTo>
                      <a:lnTo>
                        <a:pt x="12" y="9"/>
                      </a:lnTo>
                      <a:lnTo>
                        <a:pt x="6" y="10"/>
                      </a:lnTo>
                      <a:lnTo>
                        <a:pt x="3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4746" name="Group 184"/>
              <p:cNvGrpSpPr>
                <a:grpSpLocks/>
              </p:cNvGrpSpPr>
              <p:nvPr/>
            </p:nvGrpSpPr>
            <p:grpSpPr bwMode="auto">
              <a:xfrm>
                <a:off x="355" y="714"/>
                <a:ext cx="12" cy="12"/>
                <a:chOff x="355" y="714"/>
                <a:chExt cx="12" cy="12"/>
              </a:xfrm>
            </p:grpSpPr>
            <p:sp>
              <p:nvSpPr>
                <p:cNvPr id="24747" name="Freeform 185"/>
                <p:cNvSpPr>
                  <a:spLocks/>
                </p:cNvSpPr>
                <p:nvPr/>
              </p:nvSpPr>
              <p:spPr bwMode="auto">
                <a:xfrm>
                  <a:off x="355" y="720"/>
                  <a:ext cx="12" cy="1"/>
                </a:xfrm>
                <a:custGeom>
                  <a:avLst/>
                  <a:gdLst>
                    <a:gd name="T0" fmla="*/ 12 w 12"/>
                    <a:gd name="T1" fmla="*/ 0 h 1"/>
                    <a:gd name="T2" fmla="*/ 0 w 12"/>
                    <a:gd name="T3" fmla="*/ 0 h 1"/>
                    <a:gd name="T4" fmla="*/ 12 w 1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2"/>
                    <a:gd name="T10" fmla="*/ 0 h 1"/>
                    <a:gd name="T11" fmla="*/ 12 w 1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" h="1">
                      <a:moveTo>
                        <a:pt x="12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48" name="Rectangle 186"/>
                <p:cNvSpPr>
                  <a:spLocks noChangeArrowheads="1"/>
                </p:cNvSpPr>
                <p:nvPr/>
              </p:nvSpPr>
              <p:spPr bwMode="auto">
                <a:xfrm>
                  <a:off x="355" y="714"/>
                  <a:ext cx="1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</p:grpSp>
        <p:sp>
          <p:nvSpPr>
            <p:cNvPr id="24710" name="Oval 187"/>
            <p:cNvSpPr>
              <a:spLocks noChangeArrowheads="1"/>
            </p:cNvSpPr>
            <p:nvPr/>
          </p:nvSpPr>
          <p:spPr bwMode="auto">
            <a:xfrm>
              <a:off x="234" y="386"/>
              <a:ext cx="163" cy="325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4711" name="Freeform 188"/>
            <p:cNvSpPr>
              <a:spLocks/>
            </p:cNvSpPr>
            <p:nvPr/>
          </p:nvSpPr>
          <p:spPr bwMode="auto">
            <a:xfrm>
              <a:off x="279" y="469"/>
              <a:ext cx="66" cy="27"/>
            </a:xfrm>
            <a:custGeom>
              <a:avLst/>
              <a:gdLst>
                <a:gd name="T0" fmla="*/ 0 w 66"/>
                <a:gd name="T1" fmla="*/ 24 h 27"/>
                <a:gd name="T2" fmla="*/ 11 w 66"/>
                <a:gd name="T3" fmla="*/ 27 h 27"/>
                <a:gd name="T4" fmla="*/ 13 w 66"/>
                <a:gd name="T5" fmla="*/ 20 h 27"/>
                <a:gd name="T6" fmla="*/ 7 w 66"/>
                <a:gd name="T7" fmla="*/ 20 h 27"/>
                <a:gd name="T8" fmla="*/ 11 w 66"/>
                <a:gd name="T9" fmla="*/ 24 h 27"/>
                <a:gd name="T10" fmla="*/ 13 w 66"/>
                <a:gd name="T11" fmla="*/ 20 h 27"/>
                <a:gd name="T12" fmla="*/ 15 w 66"/>
                <a:gd name="T13" fmla="*/ 17 h 27"/>
                <a:gd name="T14" fmla="*/ 17 w 66"/>
                <a:gd name="T15" fmla="*/ 15 h 27"/>
                <a:gd name="T16" fmla="*/ 13 w 66"/>
                <a:gd name="T17" fmla="*/ 10 h 27"/>
                <a:gd name="T18" fmla="*/ 15 w 66"/>
                <a:gd name="T19" fmla="*/ 16 h 27"/>
                <a:gd name="T20" fmla="*/ 19 w 66"/>
                <a:gd name="T21" fmla="*/ 14 h 27"/>
                <a:gd name="T22" fmla="*/ 23 w 66"/>
                <a:gd name="T23" fmla="*/ 13 h 27"/>
                <a:gd name="T24" fmla="*/ 20 w 66"/>
                <a:gd name="T25" fmla="*/ 8 h 27"/>
                <a:gd name="T26" fmla="*/ 20 w 66"/>
                <a:gd name="T27" fmla="*/ 14 h 27"/>
                <a:gd name="T28" fmla="*/ 25 w 66"/>
                <a:gd name="T29" fmla="*/ 13 h 27"/>
                <a:gd name="T30" fmla="*/ 33 w 66"/>
                <a:gd name="T31" fmla="*/ 12 h 27"/>
                <a:gd name="T32" fmla="*/ 32 w 66"/>
                <a:gd name="T33" fmla="*/ 6 h 27"/>
                <a:gd name="T34" fmla="*/ 32 w 66"/>
                <a:gd name="T35" fmla="*/ 12 h 27"/>
                <a:gd name="T36" fmla="*/ 37 w 66"/>
                <a:gd name="T37" fmla="*/ 12 h 27"/>
                <a:gd name="T38" fmla="*/ 40 w 66"/>
                <a:gd name="T39" fmla="*/ 13 h 27"/>
                <a:gd name="T40" fmla="*/ 45 w 66"/>
                <a:gd name="T41" fmla="*/ 13 h 27"/>
                <a:gd name="T42" fmla="*/ 45 w 66"/>
                <a:gd name="T43" fmla="*/ 7 h 27"/>
                <a:gd name="T44" fmla="*/ 43 w 66"/>
                <a:gd name="T45" fmla="*/ 13 h 27"/>
                <a:gd name="T46" fmla="*/ 47 w 66"/>
                <a:gd name="T47" fmla="*/ 14 h 27"/>
                <a:gd name="T48" fmla="*/ 50 w 66"/>
                <a:gd name="T49" fmla="*/ 16 h 27"/>
                <a:gd name="T50" fmla="*/ 53 w 66"/>
                <a:gd name="T51" fmla="*/ 17 h 27"/>
                <a:gd name="T52" fmla="*/ 56 w 66"/>
                <a:gd name="T53" fmla="*/ 12 h 27"/>
                <a:gd name="T54" fmla="*/ 52 w 66"/>
                <a:gd name="T55" fmla="*/ 17 h 27"/>
                <a:gd name="T56" fmla="*/ 54 w 66"/>
                <a:gd name="T57" fmla="*/ 21 h 27"/>
                <a:gd name="T58" fmla="*/ 58 w 66"/>
                <a:gd name="T59" fmla="*/ 17 h 27"/>
                <a:gd name="T60" fmla="*/ 52 w 66"/>
                <a:gd name="T61" fmla="*/ 17 h 27"/>
                <a:gd name="T62" fmla="*/ 55 w 66"/>
                <a:gd name="T63" fmla="*/ 23 h 27"/>
                <a:gd name="T64" fmla="*/ 66 w 66"/>
                <a:gd name="T65" fmla="*/ 19 h 27"/>
                <a:gd name="T66" fmla="*/ 64 w 66"/>
                <a:gd name="T67" fmla="*/ 17 h 27"/>
                <a:gd name="T68" fmla="*/ 63 w 66"/>
                <a:gd name="T69" fmla="*/ 12 h 27"/>
                <a:gd name="T70" fmla="*/ 60 w 66"/>
                <a:gd name="T71" fmla="*/ 8 h 27"/>
                <a:gd name="T72" fmla="*/ 59 w 66"/>
                <a:gd name="T73" fmla="*/ 7 h 27"/>
                <a:gd name="T74" fmla="*/ 55 w 66"/>
                <a:gd name="T75" fmla="*/ 5 h 27"/>
                <a:gd name="T76" fmla="*/ 52 w 66"/>
                <a:gd name="T77" fmla="*/ 3 h 27"/>
                <a:gd name="T78" fmla="*/ 48 w 66"/>
                <a:gd name="T79" fmla="*/ 2 h 27"/>
                <a:gd name="T80" fmla="*/ 45 w 66"/>
                <a:gd name="T81" fmla="*/ 1 h 27"/>
                <a:gd name="T82" fmla="*/ 40 w 66"/>
                <a:gd name="T83" fmla="*/ 1 h 27"/>
                <a:gd name="T84" fmla="*/ 37 w 66"/>
                <a:gd name="T85" fmla="*/ 0 h 27"/>
                <a:gd name="T86" fmla="*/ 33 w 66"/>
                <a:gd name="T87" fmla="*/ 0 h 27"/>
                <a:gd name="T88" fmla="*/ 32 w 66"/>
                <a:gd name="T89" fmla="*/ 0 h 27"/>
                <a:gd name="T90" fmla="*/ 25 w 66"/>
                <a:gd name="T91" fmla="*/ 1 h 27"/>
                <a:gd name="T92" fmla="*/ 20 w 66"/>
                <a:gd name="T93" fmla="*/ 2 h 27"/>
                <a:gd name="T94" fmla="*/ 18 w 66"/>
                <a:gd name="T95" fmla="*/ 2 h 27"/>
                <a:gd name="T96" fmla="*/ 14 w 66"/>
                <a:gd name="T97" fmla="*/ 3 h 27"/>
                <a:gd name="T98" fmla="*/ 10 w 66"/>
                <a:gd name="T99" fmla="*/ 5 h 27"/>
                <a:gd name="T100" fmla="*/ 8 w 66"/>
                <a:gd name="T101" fmla="*/ 6 h 27"/>
                <a:gd name="T102" fmla="*/ 6 w 66"/>
                <a:gd name="T103" fmla="*/ 8 h 27"/>
                <a:gd name="T104" fmla="*/ 4 w 66"/>
                <a:gd name="T105" fmla="*/ 11 h 27"/>
                <a:gd name="T106" fmla="*/ 2 w 66"/>
                <a:gd name="T107" fmla="*/ 15 h 27"/>
                <a:gd name="T108" fmla="*/ 1 w 66"/>
                <a:gd name="T109" fmla="*/ 20 h 27"/>
                <a:gd name="T110" fmla="*/ 1 w 66"/>
                <a:gd name="T111" fmla="*/ 20 h 27"/>
                <a:gd name="T112" fmla="*/ 0 w 66"/>
                <a:gd name="T113" fmla="*/ 24 h 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27"/>
                <a:gd name="T173" fmla="*/ 66 w 66"/>
                <a:gd name="T174" fmla="*/ 27 h 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27">
                  <a:moveTo>
                    <a:pt x="0" y="24"/>
                  </a:moveTo>
                  <a:lnTo>
                    <a:pt x="11" y="27"/>
                  </a:lnTo>
                  <a:lnTo>
                    <a:pt x="13" y="20"/>
                  </a:lnTo>
                  <a:lnTo>
                    <a:pt x="7" y="20"/>
                  </a:lnTo>
                  <a:lnTo>
                    <a:pt x="11" y="24"/>
                  </a:lnTo>
                  <a:lnTo>
                    <a:pt x="13" y="20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3" y="10"/>
                  </a:lnTo>
                  <a:lnTo>
                    <a:pt x="15" y="16"/>
                  </a:lnTo>
                  <a:lnTo>
                    <a:pt x="19" y="14"/>
                  </a:lnTo>
                  <a:lnTo>
                    <a:pt x="23" y="13"/>
                  </a:lnTo>
                  <a:lnTo>
                    <a:pt x="20" y="8"/>
                  </a:lnTo>
                  <a:lnTo>
                    <a:pt x="20" y="14"/>
                  </a:lnTo>
                  <a:lnTo>
                    <a:pt x="25" y="13"/>
                  </a:lnTo>
                  <a:lnTo>
                    <a:pt x="33" y="12"/>
                  </a:lnTo>
                  <a:lnTo>
                    <a:pt x="32" y="6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40" y="13"/>
                  </a:lnTo>
                  <a:lnTo>
                    <a:pt x="45" y="13"/>
                  </a:lnTo>
                  <a:lnTo>
                    <a:pt x="45" y="7"/>
                  </a:lnTo>
                  <a:lnTo>
                    <a:pt x="43" y="13"/>
                  </a:lnTo>
                  <a:lnTo>
                    <a:pt x="47" y="14"/>
                  </a:lnTo>
                  <a:lnTo>
                    <a:pt x="50" y="16"/>
                  </a:lnTo>
                  <a:lnTo>
                    <a:pt x="53" y="17"/>
                  </a:lnTo>
                  <a:lnTo>
                    <a:pt x="56" y="12"/>
                  </a:lnTo>
                  <a:lnTo>
                    <a:pt x="52" y="17"/>
                  </a:lnTo>
                  <a:lnTo>
                    <a:pt x="54" y="21"/>
                  </a:lnTo>
                  <a:lnTo>
                    <a:pt x="58" y="17"/>
                  </a:lnTo>
                  <a:lnTo>
                    <a:pt x="52" y="17"/>
                  </a:lnTo>
                  <a:lnTo>
                    <a:pt x="55" y="23"/>
                  </a:lnTo>
                  <a:lnTo>
                    <a:pt x="66" y="19"/>
                  </a:lnTo>
                  <a:lnTo>
                    <a:pt x="64" y="17"/>
                  </a:lnTo>
                  <a:lnTo>
                    <a:pt x="63" y="12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5" y="5"/>
                  </a:lnTo>
                  <a:lnTo>
                    <a:pt x="52" y="3"/>
                  </a:lnTo>
                  <a:lnTo>
                    <a:pt x="48" y="2"/>
                  </a:lnTo>
                  <a:lnTo>
                    <a:pt x="45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1" y="2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12" name="Freeform 189"/>
            <p:cNvSpPr>
              <a:spLocks/>
            </p:cNvSpPr>
            <p:nvPr/>
          </p:nvSpPr>
          <p:spPr bwMode="auto">
            <a:xfrm>
              <a:off x="350" y="462"/>
              <a:ext cx="42" cy="29"/>
            </a:xfrm>
            <a:custGeom>
              <a:avLst/>
              <a:gdLst>
                <a:gd name="T0" fmla="*/ 11 w 42"/>
                <a:gd name="T1" fmla="*/ 29 h 29"/>
                <a:gd name="T2" fmla="*/ 7 w 42"/>
                <a:gd name="T3" fmla="*/ 22 h 29"/>
                <a:gd name="T4" fmla="*/ 13 w 42"/>
                <a:gd name="T5" fmla="*/ 22 h 29"/>
                <a:gd name="T6" fmla="*/ 17 w 42"/>
                <a:gd name="T7" fmla="*/ 17 h 29"/>
                <a:gd name="T8" fmla="*/ 15 w 42"/>
                <a:gd name="T9" fmla="*/ 18 h 29"/>
                <a:gd name="T10" fmla="*/ 23 w 42"/>
                <a:gd name="T11" fmla="*/ 15 h 29"/>
                <a:gd name="T12" fmla="*/ 20 w 42"/>
                <a:gd name="T13" fmla="*/ 16 h 29"/>
                <a:gd name="T14" fmla="*/ 33 w 42"/>
                <a:gd name="T15" fmla="*/ 14 h 29"/>
                <a:gd name="T16" fmla="*/ 32 w 42"/>
                <a:gd name="T17" fmla="*/ 14 h 29"/>
                <a:gd name="T18" fmla="*/ 38 w 42"/>
                <a:gd name="T19" fmla="*/ 14 h 29"/>
                <a:gd name="T20" fmla="*/ 40 w 42"/>
                <a:gd name="T21" fmla="*/ 12 h 29"/>
                <a:gd name="T22" fmla="*/ 40 w 42"/>
                <a:gd name="T23" fmla="*/ 4 h 29"/>
                <a:gd name="T24" fmla="*/ 37 w 42"/>
                <a:gd name="T25" fmla="*/ 2 h 29"/>
                <a:gd name="T26" fmla="*/ 33 w 42"/>
                <a:gd name="T27" fmla="*/ 1 h 29"/>
                <a:gd name="T28" fmla="*/ 29 w 42"/>
                <a:gd name="T29" fmla="*/ 0 h 29"/>
                <a:gd name="T30" fmla="*/ 25 w 42"/>
                <a:gd name="T31" fmla="*/ 2 h 29"/>
                <a:gd name="T32" fmla="*/ 23 w 42"/>
                <a:gd name="T33" fmla="*/ 7 h 29"/>
                <a:gd name="T34" fmla="*/ 27 w 42"/>
                <a:gd name="T35" fmla="*/ 13 h 29"/>
                <a:gd name="T36" fmla="*/ 35 w 42"/>
                <a:gd name="T37" fmla="*/ 4 h 29"/>
                <a:gd name="T38" fmla="*/ 34 w 42"/>
                <a:gd name="T39" fmla="*/ 3 h 29"/>
                <a:gd name="T40" fmla="*/ 35 w 42"/>
                <a:gd name="T41" fmla="*/ 7 h 29"/>
                <a:gd name="T42" fmla="*/ 32 w 42"/>
                <a:gd name="T43" fmla="*/ 12 h 29"/>
                <a:gd name="T44" fmla="*/ 35 w 42"/>
                <a:gd name="T45" fmla="*/ 6 h 29"/>
                <a:gd name="T46" fmla="*/ 29 w 42"/>
                <a:gd name="T47" fmla="*/ 12 h 29"/>
                <a:gd name="T48" fmla="*/ 33 w 42"/>
                <a:gd name="T49" fmla="*/ 13 h 29"/>
                <a:gd name="T50" fmla="*/ 30 w 42"/>
                <a:gd name="T51" fmla="*/ 12 h 29"/>
                <a:gd name="T52" fmla="*/ 33 w 42"/>
                <a:gd name="T53" fmla="*/ 13 h 29"/>
                <a:gd name="T54" fmla="*/ 30 w 42"/>
                <a:gd name="T55" fmla="*/ 8 h 29"/>
                <a:gd name="T56" fmla="*/ 36 w 42"/>
                <a:gd name="T57" fmla="*/ 8 h 29"/>
                <a:gd name="T58" fmla="*/ 33 w 42"/>
                <a:gd name="T59" fmla="*/ 3 h 29"/>
                <a:gd name="T60" fmla="*/ 35 w 42"/>
                <a:gd name="T61" fmla="*/ 2 h 29"/>
                <a:gd name="T62" fmla="*/ 32 w 42"/>
                <a:gd name="T63" fmla="*/ 2 h 29"/>
                <a:gd name="T64" fmla="*/ 20 w 42"/>
                <a:gd name="T65" fmla="*/ 4 h 29"/>
                <a:gd name="T66" fmla="*/ 14 w 42"/>
                <a:gd name="T67" fmla="*/ 5 h 29"/>
                <a:gd name="T68" fmla="*/ 8 w 42"/>
                <a:gd name="T69" fmla="*/ 8 h 29"/>
                <a:gd name="T70" fmla="*/ 4 w 42"/>
                <a:gd name="T71" fmla="*/ 13 h 29"/>
                <a:gd name="T72" fmla="*/ 1 w 42"/>
                <a:gd name="T73" fmla="*/ 22 h 29"/>
                <a:gd name="T74" fmla="*/ 0 w 42"/>
                <a:gd name="T75" fmla="*/ 26 h 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"/>
                <a:gd name="T115" fmla="*/ 0 h 29"/>
                <a:gd name="T116" fmla="*/ 42 w 42"/>
                <a:gd name="T117" fmla="*/ 29 h 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" h="29">
                  <a:moveTo>
                    <a:pt x="0" y="26"/>
                  </a:moveTo>
                  <a:lnTo>
                    <a:pt x="11" y="29"/>
                  </a:lnTo>
                  <a:lnTo>
                    <a:pt x="13" y="22"/>
                  </a:lnTo>
                  <a:lnTo>
                    <a:pt x="7" y="22"/>
                  </a:lnTo>
                  <a:lnTo>
                    <a:pt x="11" y="26"/>
                  </a:lnTo>
                  <a:lnTo>
                    <a:pt x="13" y="22"/>
                  </a:lnTo>
                  <a:lnTo>
                    <a:pt x="15" y="19"/>
                  </a:lnTo>
                  <a:lnTo>
                    <a:pt x="17" y="17"/>
                  </a:lnTo>
                  <a:lnTo>
                    <a:pt x="13" y="12"/>
                  </a:lnTo>
                  <a:lnTo>
                    <a:pt x="15" y="18"/>
                  </a:lnTo>
                  <a:lnTo>
                    <a:pt x="19" y="16"/>
                  </a:lnTo>
                  <a:lnTo>
                    <a:pt x="23" y="15"/>
                  </a:lnTo>
                  <a:lnTo>
                    <a:pt x="20" y="10"/>
                  </a:lnTo>
                  <a:lnTo>
                    <a:pt x="20" y="16"/>
                  </a:lnTo>
                  <a:lnTo>
                    <a:pt x="25" y="15"/>
                  </a:lnTo>
                  <a:lnTo>
                    <a:pt x="33" y="1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5" y="14"/>
                  </a:lnTo>
                  <a:lnTo>
                    <a:pt x="38" y="14"/>
                  </a:lnTo>
                  <a:lnTo>
                    <a:pt x="38" y="13"/>
                  </a:lnTo>
                  <a:lnTo>
                    <a:pt x="40" y="12"/>
                  </a:lnTo>
                  <a:lnTo>
                    <a:pt x="42" y="8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7" y="13"/>
                  </a:lnTo>
                  <a:lnTo>
                    <a:pt x="29" y="14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34" y="3"/>
                  </a:lnTo>
                  <a:lnTo>
                    <a:pt x="29" y="7"/>
                  </a:lnTo>
                  <a:lnTo>
                    <a:pt x="35" y="7"/>
                  </a:lnTo>
                  <a:lnTo>
                    <a:pt x="35" y="6"/>
                  </a:lnTo>
                  <a:lnTo>
                    <a:pt x="32" y="12"/>
                  </a:lnTo>
                  <a:lnTo>
                    <a:pt x="33" y="11"/>
                  </a:lnTo>
                  <a:lnTo>
                    <a:pt x="35" y="6"/>
                  </a:lnTo>
                  <a:lnTo>
                    <a:pt x="29" y="6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3" y="7"/>
                  </a:lnTo>
                  <a:lnTo>
                    <a:pt x="30" y="12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2" y="4"/>
                  </a:lnTo>
                  <a:lnTo>
                    <a:pt x="30" y="8"/>
                  </a:lnTo>
                  <a:lnTo>
                    <a:pt x="32" y="12"/>
                  </a:lnTo>
                  <a:lnTo>
                    <a:pt x="36" y="8"/>
                  </a:lnTo>
                  <a:lnTo>
                    <a:pt x="33" y="2"/>
                  </a:lnTo>
                  <a:lnTo>
                    <a:pt x="33" y="3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25" y="3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713" name="Group 190"/>
            <p:cNvGrpSpPr>
              <a:grpSpLocks/>
            </p:cNvGrpSpPr>
            <p:nvPr/>
          </p:nvGrpSpPr>
          <p:grpSpPr bwMode="auto">
            <a:xfrm>
              <a:off x="354" y="519"/>
              <a:ext cx="138" cy="62"/>
              <a:chOff x="354" y="519"/>
              <a:chExt cx="138" cy="62"/>
            </a:xfrm>
          </p:grpSpPr>
          <p:sp>
            <p:nvSpPr>
              <p:cNvPr id="24742" name="Freeform 191"/>
              <p:cNvSpPr>
                <a:spLocks/>
              </p:cNvSpPr>
              <p:nvPr/>
            </p:nvSpPr>
            <p:spPr bwMode="auto">
              <a:xfrm>
                <a:off x="356" y="525"/>
                <a:ext cx="130" cy="50"/>
              </a:xfrm>
              <a:custGeom>
                <a:avLst/>
                <a:gdLst>
                  <a:gd name="T0" fmla="*/ 0 w 130"/>
                  <a:gd name="T1" fmla="*/ 15 h 50"/>
                  <a:gd name="T2" fmla="*/ 21 w 130"/>
                  <a:gd name="T3" fmla="*/ 7 h 50"/>
                  <a:gd name="T4" fmla="*/ 33 w 130"/>
                  <a:gd name="T5" fmla="*/ 3 h 50"/>
                  <a:gd name="T6" fmla="*/ 45 w 130"/>
                  <a:gd name="T7" fmla="*/ 1 h 50"/>
                  <a:gd name="T8" fmla="*/ 59 w 130"/>
                  <a:gd name="T9" fmla="*/ 0 h 50"/>
                  <a:gd name="T10" fmla="*/ 75 w 130"/>
                  <a:gd name="T11" fmla="*/ 0 h 50"/>
                  <a:gd name="T12" fmla="*/ 90 w 130"/>
                  <a:gd name="T13" fmla="*/ 1 h 50"/>
                  <a:gd name="T14" fmla="*/ 97 w 130"/>
                  <a:gd name="T15" fmla="*/ 2 h 50"/>
                  <a:gd name="T16" fmla="*/ 103 w 130"/>
                  <a:gd name="T17" fmla="*/ 3 h 50"/>
                  <a:gd name="T18" fmla="*/ 114 w 130"/>
                  <a:gd name="T19" fmla="*/ 6 h 50"/>
                  <a:gd name="T20" fmla="*/ 123 w 130"/>
                  <a:gd name="T21" fmla="*/ 11 h 50"/>
                  <a:gd name="T22" fmla="*/ 127 w 130"/>
                  <a:gd name="T23" fmla="*/ 13 h 50"/>
                  <a:gd name="T24" fmla="*/ 129 w 130"/>
                  <a:gd name="T25" fmla="*/ 16 h 50"/>
                  <a:gd name="T26" fmla="*/ 130 w 130"/>
                  <a:gd name="T27" fmla="*/ 19 h 50"/>
                  <a:gd name="T28" fmla="*/ 129 w 130"/>
                  <a:gd name="T29" fmla="*/ 21 h 50"/>
                  <a:gd name="T30" fmla="*/ 126 w 130"/>
                  <a:gd name="T31" fmla="*/ 24 h 50"/>
                  <a:gd name="T32" fmla="*/ 121 w 130"/>
                  <a:gd name="T33" fmla="*/ 26 h 50"/>
                  <a:gd name="T34" fmla="*/ 115 w 130"/>
                  <a:gd name="T35" fmla="*/ 29 h 50"/>
                  <a:gd name="T36" fmla="*/ 107 w 130"/>
                  <a:gd name="T37" fmla="*/ 31 h 50"/>
                  <a:gd name="T38" fmla="*/ 90 w 130"/>
                  <a:gd name="T39" fmla="*/ 36 h 50"/>
                  <a:gd name="T40" fmla="*/ 81 w 130"/>
                  <a:gd name="T41" fmla="*/ 38 h 50"/>
                  <a:gd name="T42" fmla="*/ 73 w 130"/>
                  <a:gd name="T43" fmla="*/ 40 h 50"/>
                  <a:gd name="T44" fmla="*/ 65 w 130"/>
                  <a:gd name="T45" fmla="*/ 42 h 50"/>
                  <a:gd name="T46" fmla="*/ 56 w 130"/>
                  <a:gd name="T47" fmla="*/ 43 h 50"/>
                  <a:gd name="T48" fmla="*/ 39 w 130"/>
                  <a:gd name="T49" fmla="*/ 46 h 50"/>
                  <a:gd name="T50" fmla="*/ 30 w 130"/>
                  <a:gd name="T51" fmla="*/ 47 h 50"/>
                  <a:gd name="T52" fmla="*/ 23 w 130"/>
                  <a:gd name="T53" fmla="*/ 48 h 50"/>
                  <a:gd name="T54" fmla="*/ 17 w 130"/>
                  <a:gd name="T55" fmla="*/ 49 h 50"/>
                  <a:gd name="T56" fmla="*/ 12 w 130"/>
                  <a:gd name="T57" fmla="*/ 50 h 50"/>
                  <a:gd name="T58" fmla="*/ 0 w 130"/>
                  <a:gd name="T59" fmla="*/ 15 h 5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30"/>
                  <a:gd name="T91" fmla="*/ 0 h 50"/>
                  <a:gd name="T92" fmla="*/ 130 w 130"/>
                  <a:gd name="T93" fmla="*/ 50 h 5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30" h="50">
                    <a:moveTo>
                      <a:pt x="0" y="15"/>
                    </a:moveTo>
                    <a:lnTo>
                      <a:pt x="21" y="7"/>
                    </a:lnTo>
                    <a:lnTo>
                      <a:pt x="33" y="3"/>
                    </a:lnTo>
                    <a:lnTo>
                      <a:pt x="45" y="1"/>
                    </a:lnTo>
                    <a:lnTo>
                      <a:pt x="59" y="0"/>
                    </a:lnTo>
                    <a:lnTo>
                      <a:pt x="75" y="0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3" y="3"/>
                    </a:lnTo>
                    <a:lnTo>
                      <a:pt x="114" y="6"/>
                    </a:lnTo>
                    <a:lnTo>
                      <a:pt x="123" y="11"/>
                    </a:lnTo>
                    <a:lnTo>
                      <a:pt x="127" y="13"/>
                    </a:lnTo>
                    <a:lnTo>
                      <a:pt x="129" y="16"/>
                    </a:lnTo>
                    <a:lnTo>
                      <a:pt x="130" y="19"/>
                    </a:lnTo>
                    <a:lnTo>
                      <a:pt x="129" y="21"/>
                    </a:lnTo>
                    <a:lnTo>
                      <a:pt x="126" y="24"/>
                    </a:lnTo>
                    <a:lnTo>
                      <a:pt x="121" y="26"/>
                    </a:lnTo>
                    <a:lnTo>
                      <a:pt x="115" y="29"/>
                    </a:lnTo>
                    <a:lnTo>
                      <a:pt x="107" y="31"/>
                    </a:lnTo>
                    <a:lnTo>
                      <a:pt x="90" y="36"/>
                    </a:lnTo>
                    <a:lnTo>
                      <a:pt x="81" y="38"/>
                    </a:lnTo>
                    <a:lnTo>
                      <a:pt x="73" y="40"/>
                    </a:lnTo>
                    <a:lnTo>
                      <a:pt x="65" y="42"/>
                    </a:lnTo>
                    <a:lnTo>
                      <a:pt x="56" y="43"/>
                    </a:lnTo>
                    <a:lnTo>
                      <a:pt x="39" y="46"/>
                    </a:lnTo>
                    <a:lnTo>
                      <a:pt x="30" y="47"/>
                    </a:lnTo>
                    <a:lnTo>
                      <a:pt x="23" y="48"/>
                    </a:lnTo>
                    <a:lnTo>
                      <a:pt x="17" y="49"/>
                    </a:lnTo>
                    <a:lnTo>
                      <a:pt x="12" y="5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3" name="Freeform 192"/>
              <p:cNvSpPr>
                <a:spLocks/>
              </p:cNvSpPr>
              <p:nvPr/>
            </p:nvSpPr>
            <p:spPr bwMode="auto">
              <a:xfrm>
                <a:off x="354" y="519"/>
                <a:ext cx="138" cy="62"/>
              </a:xfrm>
              <a:custGeom>
                <a:avLst/>
                <a:gdLst>
                  <a:gd name="T0" fmla="*/ 5 w 138"/>
                  <a:gd name="T1" fmla="*/ 27 h 62"/>
                  <a:gd name="T2" fmla="*/ 37 w 138"/>
                  <a:gd name="T3" fmla="*/ 15 h 62"/>
                  <a:gd name="T4" fmla="*/ 35 w 138"/>
                  <a:gd name="T5" fmla="*/ 15 h 62"/>
                  <a:gd name="T6" fmla="*/ 61 w 138"/>
                  <a:gd name="T7" fmla="*/ 12 h 62"/>
                  <a:gd name="T8" fmla="*/ 92 w 138"/>
                  <a:gd name="T9" fmla="*/ 13 h 62"/>
                  <a:gd name="T10" fmla="*/ 99 w 138"/>
                  <a:gd name="T11" fmla="*/ 8 h 62"/>
                  <a:gd name="T12" fmla="*/ 104 w 138"/>
                  <a:gd name="T13" fmla="*/ 15 h 62"/>
                  <a:gd name="T14" fmla="*/ 123 w 138"/>
                  <a:gd name="T15" fmla="*/ 22 h 62"/>
                  <a:gd name="T16" fmla="*/ 121 w 138"/>
                  <a:gd name="T17" fmla="*/ 21 h 62"/>
                  <a:gd name="T18" fmla="*/ 127 w 138"/>
                  <a:gd name="T19" fmla="*/ 27 h 62"/>
                  <a:gd name="T20" fmla="*/ 125 w 138"/>
                  <a:gd name="T21" fmla="*/ 22 h 62"/>
                  <a:gd name="T22" fmla="*/ 132 w 138"/>
                  <a:gd name="T23" fmla="*/ 25 h 62"/>
                  <a:gd name="T24" fmla="*/ 127 w 138"/>
                  <a:gd name="T25" fmla="*/ 23 h 62"/>
                  <a:gd name="T26" fmla="*/ 124 w 138"/>
                  <a:gd name="T27" fmla="*/ 25 h 62"/>
                  <a:gd name="T28" fmla="*/ 126 w 138"/>
                  <a:gd name="T29" fmla="*/ 24 h 62"/>
                  <a:gd name="T30" fmla="*/ 114 w 138"/>
                  <a:gd name="T31" fmla="*/ 29 h 62"/>
                  <a:gd name="T32" fmla="*/ 89 w 138"/>
                  <a:gd name="T33" fmla="*/ 36 h 62"/>
                  <a:gd name="T34" fmla="*/ 74 w 138"/>
                  <a:gd name="T35" fmla="*/ 41 h 62"/>
                  <a:gd name="T36" fmla="*/ 67 w 138"/>
                  <a:gd name="T37" fmla="*/ 48 h 62"/>
                  <a:gd name="T38" fmla="*/ 58 w 138"/>
                  <a:gd name="T39" fmla="*/ 43 h 62"/>
                  <a:gd name="T40" fmla="*/ 32 w 138"/>
                  <a:gd name="T41" fmla="*/ 47 h 62"/>
                  <a:gd name="T42" fmla="*/ 19 w 138"/>
                  <a:gd name="T43" fmla="*/ 49 h 62"/>
                  <a:gd name="T44" fmla="*/ 15 w 138"/>
                  <a:gd name="T45" fmla="*/ 62 h 62"/>
                  <a:gd name="T46" fmla="*/ 25 w 138"/>
                  <a:gd name="T47" fmla="*/ 60 h 62"/>
                  <a:gd name="T48" fmla="*/ 41 w 138"/>
                  <a:gd name="T49" fmla="*/ 58 h 62"/>
                  <a:gd name="T50" fmla="*/ 67 w 138"/>
                  <a:gd name="T51" fmla="*/ 54 h 62"/>
                  <a:gd name="T52" fmla="*/ 77 w 138"/>
                  <a:gd name="T53" fmla="*/ 52 h 62"/>
                  <a:gd name="T54" fmla="*/ 94 w 138"/>
                  <a:gd name="T55" fmla="*/ 47 h 62"/>
                  <a:gd name="T56" fmla="*/ 119 w 138"/>
                  <a:gd name="T57" fmla="*/ 40 h 62"/>
                  <a:gd name="T58" fmla="*/ 131 w 138"/>
                  <a:gd name="T59" fmla="*/ 35 h 62"/>
                  <a:gd name="T60" fmla="*/ 136 w 138"/>
                  <a:gd name="T61" fmla="*/ 31 h 62"/>
                  <a:gd name="T62" fmla="*/ 135 w 138"/>
                  <a:gd name="T63" fmla="*/ 32 h 62"/>
                  <a:gd name="T64" fmla="*/ 138 w 138"/>
                  <a:gd name="T65" fmla="*/ 25 h 62"/>
                  <a:gd name="T66" fmla="*/ 137 w 138"/>
                  <a:gd name="T67" fmla="*/ 22 h 62"/>
                  <a:gd name="T68" fmla="*/ 133 w 138"/>
                  <a:gd name="T69" fmla="*/ 15 h 62"/>
                  <a:gd name="T70" fmla="*/ 128 w 138"/>
                  <a:gd name="T71" fmla="*/ 11 h 62"/>
                  <a:gd name="T72" fmla="*/ 106 w 138"/>
                  <a:gd name="T73" fmla="*/ 3 h 62"/>
                  <a:gd name="T74" fmla="*/ 99 w 138"/>
                  <a:gd name="T75" fmla="*/ 2 h 62"/>
                  <a:gd name="T76" fmla="*/ 77 w 138"/>
                  <a:gd name="T77" fmla="*/ 0 h 62"/>
                  <a:gd name="T78" fmla="*/ 47 w 138"/>
                  <a:gd name="T79" fmla="*/ 1 h 62"/>
                  <a:gd name="T80" fmla="*/ 32 w 138"/>
                  <a:gd name="T81" fmla="*/ 4 h 62"/>
                  <a:gd name="T82" fmla="*/ 0 w 138"/>
                  <a:gd name="T83" fmla="*/ 16 h 6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62"/>
                  <a:gd name="T128" fmla="*/ 138 w 138"/>
                  <a:gd name="T129" fmla="*/ 62 h 6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62">
                    <a:moveTo>
                      <a:pt x="0" y="16"/>
                    </a:moveTo>
                    <a:lnTo>
                      <a:pt x="5" y="27"/>
                    </a:lnTo>
                    <a:lnTo>
                      <a:pt x="26" y="18"/>
                    </a:lnTo>
                    <a:lnTo>
                      <a:pt x="37" y="15"/>
                    </a:lnTo>
                    <a:lnTo>
                      <a:pt x="35" y="9"/>
                    </a:lnTo>
                    <a:lnTo>
                      <a:pt x="35" y="15"/>
                    </a:lnTo>
                    <a:lnTo>
                      <a:pt x="48" y="13"/>
                    </a:lnTo>
                    <a:lnTo>
                      <a:pt x="61" y="12"/>
                    </a:lnTo>
                    <a:lnTo>
                      <a:pt x="77" y="12"/>
                    </a:lnTo>
                    <a:lnTo>
                      <a:pt x="92" y="13"/>
                    </a:lnTo>
                    <a:lnTo>
                      <a:pt x="99" y="14"/>
                    </a:lnTo>
                    <a:lnTo>
                      <a:pt x="99" y="8"/>
                    </a:lnTo>
                    <a:lnTo>
                      <a:pt x="97" y="14"/>
                    </a:lnTo>
                    <a:lnTo>
                      <a:pt x="104" y="15"/>
                    </a:lnTo>
                    <a:lnTo>
                      <a:pt x="113" y="18"/>
                    </a:lnTo>
                    <a:lnTo>
                      <a:pt x="123" y="22"/>
                    </a:lnTo>
                    <a:lnTo>
                      <a:pt x="125" y="17"/>
                    </a:lnTo>
                    <a:lnTo>
                      <a:pt x="121" y="21"/>
                    </a:lnTo>
                    <a:lnTo>
                      <a:pt x="124" y="24"/>
                    </a:lnTo>
                    <a:lnTo>
                      <a:pt x="127" y="27"/>
                    </a:lnTo>
                    <a:lnTo>
                      <a:pt x="131" y="22"/>
                    </a:lnTo>
                    <a:lnTo>
                      <a:pt x="125" y="22"/>
                    </a:lnTo>
                    <a:lnTo>
                      <a:pt x="126" y="25"/>
                    </a:lnTo>
                    <a:lnTo>
                      <a:pt x="132" y="25"/>
                    </a:lnTo>
                    <a:lnTo>
                      <a:pt x="127" y="20"/>
                    </a:lnTo>
                    <a:lnTo>
                      <a:pt x="127" y="23"/>
                    </a:lnTo>
                    <a:lnTo>
                      <a:pt x="127" y="24"/>
                    </a:lnTo>
                    <a:lnTo>
                      <a:pt x="124" y="25"/>
                    </a:lnTo>
                    <a:lnTo>
                      <a:pt x="128" y="30"/>
                    </a:lnTo>
                    <a:lnTo>
                      <a:pt x="126" y="24"/>
                    </a:lnTo>
                    <a:lnTo>
                      <a:pt x="121" y="27"/>
                    </a:lnTo>
                    <a:lnTo>
                      <a:pt x="114" y="29"/>
                    </a:lnTo>
                    <a:lnTo>
                      <a:pt x="107" y="32"/>
                    </a:lnTo>
                    <a:lnTo>
                      <a:pt x="89" y="36"/>
                    </a:lnTo>
                    <a:lnTo>
                      <a:pt x="81" y="39"/>
                    </a:lnTo>
                    <a:lnTo>
                      <a:pt x="74" y="41"/>
                    </a:lnTo>
                    <a:lnTo>
                      <a:pt x="65" y="42"/>
                    </a:lnTo>
                    <a:lnTo>
                      <a:pt x="67" y="48"/>
                    </a:lnTo>
                    <a:lnTo>
                      <a:pt x="67" y="42"/>
                    </a:lnTo>
                    <a:lnTo>
                      <a:pt x="58" y="43"/>
                    </a:lnTo>
                    <a:lnTo>
                      <a:pt x="41" y="46"/>
                    </a:lnTo>
                    <a:lnTo>
                      <a:pt x="32" y="47"/>
                    </a:lnTo>
                    <a:lnTo>
                      <a:pt x="25" y="48"/>
                    </a:lnTo>
                    <a:lnTo>
                      <a:pt x="19" y="49"/>
                    </a:lnTo>
                    <a:lnTo>
                      <a:pt x="13" y="50"/>
                    </a:lnTo>
                    <a:lnTo>
                      <a:pt x="15" y="62"/>
                    </a:lnTo>
                    <a:lnTo>
                      <a:pt x="19" y="61"/>
                    </a:lnTo>
                    <a:lnTo>
                      <a:pt x="25" y="60"/>
                    </a:lnTo>
                    <a:lnTo>
                      <a:pt x="32" y="59"/>
                    </a:lnTo>
                    <a:lnTo>
                      <a:pt x="41" y="58"/>
                    </a:lnTo>
                    <a:lnTo>
                      <a:pt x="58" y="55"/>
                    </a:lnTo>
                    <a:lnTo>
                      <a:pt x="67" y="54"/>
                    </a:lnTo>
                    <a:lnTo>
                      <a:pt x="70" y="53"/>
                    </a:lnTo>
                    <a:lnTo>
                      <a:pt x="77" y="52"/>
                    </a:lnTo>
                    <a:lnTo>
                      <a:pt x="86" y="50"/>
                    </a:lnTo>
                    <a:lnTo>
                      <a:pt x="94" y="47"/>
                    </a:lnTo>
                    <a:lnTo>
                      <a:pt x="112" y="43"/>
                    </a:lnTo>
                    <a:lnTo>
                      <a:pt x="119" y="40"/>
                    </a:lnTo>
                    <a:lnTo>
                      <a:pt x="126" y="38"/>
                    </a:lnTo>
                    <a:lnTo>
                      <a:pt x="131" y="35"/>
                    </a:lnTo>
                    <a:lnTo>
                      <a:pt x="133" y="34"/>
                    </a:lnTo>
                    <a:lnTo>
                      <a:pt x="136" y="31"/>
                    </a:lnTo>
                    <a:lnTo>
                      <a:pt x="131" y="27"/>
                    </a:lnTo>
                    <a:lnTo>
                      <a:pt x="135" y="32"/>
                    </a:lnTo>
                    <a:lnTo>
                      <a:pt x="136" y="29"/>
                    </a:lnTo>
                    <a:lnTo>
                      <a:pt x="138" y="25"/>
                    </a:lnTo>
                    <a:lnTo>
                      <a:pt x="137" y="22"/>
                    </a:lnTo>
                    <a:lnTo>
                      <a:pt x="136" y="18"/>
                    </a:lnTo>
                    <a:lnTo>
                      <a:pt x="133" y="15"/>
                    </a:lnTo>
                    <a:lnTo>
                      <a:pt x="130" y="12"/>
                    </a:lnTo>
                    <a:lnTo>
                      <a:pt x="128" y="11"/>
                    </a:lnTo>
                    <a:lnTo>
                      <a:pt x="118" y="7"/>
                    </a:lnTo>
                    <a:lnTo>
                      <a:pt x="106" y="3"/>
                    </a:lnTo>
                    <a:lnTo>
                      <a:pt x="102" y="3"/>
                    </a:lnTo>
                    <a:lnTo>
                      <a:pt x="99" y="2"/>
                    </a:lnTo>
                    <a:lnTo>
                      <a:pt x="92" y="1"/>
                    </a:lnTo>
                    <a:lnTo>
                      <a:pt x="77" y="0"/>
                    </a:lnTo>
                    <a:lnTo>
                      <a:pt x="61" y="0"/>
                    </a:lnTo>
                    <a:lnTo>
                      <a:pt x="47" y="1"/>
                    </a:lnTo>
                    <a:lnTo>
                      <a:pt x="35" y="3"/>
                    </a:lnTo>
                    <a:lnTo>
                      <a:pt x="32" y="4"/>
                    </a:lnTo>
                    <a:lnTo>
                      <a:pt x="21" y="7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714" name="Freeform 193"/>
            <p:cNvSpPr>
              <a:spLocks/>
            </p:cNvSpPr>
            <p:nvPr/>
          </p:nvSpPr>
          <p:spPr bwMode="auto">
            <a:xfrm>
              <a:off x="327" y="610"/>
              <a:ext cx="58" cy="28"/>
            </a:xfrm>
            <a:custGeom>
              <a:avLst/>
              <a:gdLst>
                <a:gd name="T0" fmla="*/ 0 w 58"/>
                <a:gd name="T1" fmla="*/ 23 h 28"/>
                <a:gd name="T2" fmla="*/ 10 w 58"/>
                <a:gd name="T3" fmla="*/ 28 h 28"/>
                <a:gd name="T4" fmla="*/ 13 w 58"/>
                <a:gd name="T5" fmla="*/ 24 h 28"/>
                <a:gd name="T6" fmla="*/ 19 w 58"/>
                <a:gd name="T7" fmla="*/ 19 h 28"/>
                <a:gd name="T8" fmla="*/ 14 w 58"/>
                <a:gd name="T9" fmla="*/ 15 h 28"/>
                <a:gd name="T10" fmla="*/ 17 w 58"/>
                <a:gd name="T11" fmla="*/ 20 h 28"/>
                <a:gd name="T12" fmla="*/ 23 w 58"/>
                <a:gd name="T13" fmla="*/ 16 h 28"/>
                <a:gd name="T14" fmla="*/ 21 w 58"/>
                <a:gd name="T15" fmla="*/ 11 h 28"/>
                <a:gd name="T16" fmla="*/ 21 w 58"/>
                <a:gd name="T17" fmla="*/ 17 h 28"/>
                <a:gd name="T18" fmla="*/ 28 w 58"/>
                <a:gd name="T19" fmla="*/ 15 h 28"/>
                <a:gd name="T20" fmla="*/ 29 w 58"/>
                <a:gd name="T21" fmla="*/ 15 h 28"/>
                <a:gd name="T22" fmla="*/ 35 w 58"/>
                <a:gd name="T23" fmla="*/ 13 h 28"/>
                <a:gd name="T24" fmla="*/ 39 w 58"/>
                <a:gd name="T25" fmla="*/ 12 h 28"/>
                <a:gd name="T26" fmla="*/ 37 w 58"/>
                <a:gd name="T27" fmla="*/ 6 h 28"/>
                <a:gd name="T28" fmla="*/ 37 w 58"/>
                <a:gd name="T29" fmla="*/ 12 h 28"/>
                <a:gd name="T30" fmla="*/ 46 w 58"/>
                <a:gd name="T31" fmla="*/ 12 h 28"/>
                <a:gd name="T32" fmla="*/ 46 w 58"/>
                <a:gd name="T33" fmla="*/ 6 h 28"/>
                <a:gd name="T34" fmla="*/ 44 w 58"/>
                <a:gd name="T35" fmla="*/ 12 h 28"/>
                <a:gd name="T36" fmla="*/ 48 w 58"/>
                <a:gd name="T37" fmla="*/ 13 h 28"/>
                <a:gd name="T38" fmla="*/ 50 w 58"/>
                <a:gd name="T39" fmla="*/ 7 h 28"/>
                <a:gd name="T40" fmla="*/ 46 w 58"/>
                <a:gd name="T41" fmla="*/ 12 h 28"/>
                <a:gd name="T42" fmla="*/ 51 w 58"/>
                <a:gd name="T43" fmla="*/ 15 h 28"/>
                <a:gd name="T44" fmla="*/ 58 w 58"/>
                <a:gd name="T45" fmla="*/ 6 h 28"/>
                <a:gd name="T46" fmla="*/ 55 w 58"/>
                <a:gd name="T47" fmla="*/ 3 h 28"/>
                <a:gd name="T48" fmla="*/ 53 w 58"/>
                <a:gd name="T49" fmla="*/ 2 h 28"/>
                <a:gd name="T50" fmla="*/ 49 w 58"/>
                <a:gd name="T51" fmla="*/ 1 h 28"/>
                <a:gd name="T52" fmla="*/ 46 w 58"/>
                <a:gd name="T53" fmla="*/ 0 h 28"/>
                <a:gd name="T54" fmla="*/ 37 w 58"/>
                <a:gd name="T55" fmla="*/ 0 h 28"/>
                <a:gd name="T56" fmla="*/ 37 w 58"/>
                <a:gd name="T57" fmla="*/ 0 h 28"/>
                <a:gd name="T58" fmla="*/ 35 w 58"/>
                <a:gd name="T59" fmla="*/ 1 h 28"/>
                <a:gd name="T60" fmla="*/ 30 w 58"/>
                <a:gd name="T61" fmla="*/ 2 h 28"/>
                <a:gd name="T62" fmla="*/ 25 w 58"/>
                <a:gd name="T63" fmla="*/ 4 h 28"/>
                <a:gd name="T64" fmla="*/ 27 w 58"/>
                <a:gd name="T65" fmla="*/ 9 h 28"/>
                <a:gd name="T66" fmla="*/ 27 w 58"/>
                <a:gd name="T67" fmla="*/ 3 h 28"/>
                <a:gd name="T68" fmla="*/ 21 w 58"/>
                <a:gd name="T69" fmla="*/ 5 h 28"/>
                <a:gd name="T70" fmla="*/ 18 w 58"/>
                <a:gd name="T71" fmla="*/ 5 h 28"/>
                <a:gd name="T72" fmla="*/ 12 w 58"/>
                <a:gd name="T73" fmla="*/ 9 h 28"/>
                <a:gd name="T74" fmla="*/ 10 w 58"/>
                <a:gd name="T75" fmla="*/ 10 h 28"/>
                <a:gd name="T76" fmla="*/ 4 w 58"/>
                <a:gd name="T77" fmla="*/ 15 h 28"/>
                <a:gd name="T78" fmla="*/ 0 w 58"/>
                <a:gd name="T79" fmla="*/ 23 h 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8"/>
                <a:gd name="T121" fmla="*/ 0 h 28"/>
                <a:gd name="T122" fmla="*/ 58 w 58"/>
                <a:gd name="T123" fmla="*/ 28 h 2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8" h="28">
                  <a:moveTo>
                    <a:pt x="0" y="23"/>
                  </a:moveTo>
                  <a:lnTo>
                    <a:pt x="10" y="28"/>
                  </a:lnTo>
                  <a:lnTo>
                    <a:pt x="13" y="24"/>
                  </a:lnTo>
                  <a:lnTo>
                    <a:pt x="19" y="19"/>
                  </a:lnTo>
                  <a:lnTo>
                    <a:pt x="14" y="15"/>
                  </a:lnTo>
                  <a:lnTo>
                    <a:pt x="17" y="20"/>
                  </a:lnTo>
                  <a:lnTo>
                    <a:pt x="23" y="16"/>
                  </a:lnTo>
                  <a:lnTo>
                    <a:pt x="21" y="11"/>
                  </a:lnTo>
                  <a:lnTo>
                    <a:pt x="21" y="17"/>
                  </a:lnTo>
                  <a:lnTo>
                    <a:pt x="28" y="15"/>
                  </a:lnTo>
                  <a:lnTo>
                    <a:pt x="29" y="15"/>
                  </a:lnTo>
                  <a:lnTo>
                    <a:pt x="35" y="13"/>
                  </a:lnTo>
                  <a:lnTo>
                    <a:pt x="39" y="12"/>
                  </a:lnTo>
                  <a:lnTo>
                    <a:pt x="37" y="6"/>
                  </a:lnTo>
                  <a:lnTo>
                    <a:pt x="37" y="12"/>
                  </a:lnTo>
                  <a:lnTo>
                    <a:pt x="46" y="12"/>
                  </a:lnTo>
                  <a:lnTo>
                    <a:pt x="46" y="6"/>
                  </a:lnTo>
                  <a:lnTo>
                    <a:pt x="44" y="12"/>
                  </a:lnTo>
                  <a:lnTo>
                    <a:pt x="48" y="13"/>
                  </a:lnTo>
                  <a:lnTo>
                    <a:pt x="50" y="7"/>
                  </a:lnTo>
                  <a:lnTo>
                    <a:pt x="46" y="12"/>
                  </a:lnTo>
                  <a:lnTo>
                    <a:pt x="51" y="15"/>
                  </a:lnTo>
                  <a:lnTo>
                    <a:pt x="58" y="6"/>
                  </a:lnTo>
                  <a:lnTo>
                    <a:pt x="55" y="3"/>
                  </a:lnTo>
                  <a:lnTo>
                    <a:pt x="53" y="2"/>
                  </a:lnTo>
                  <a:lnTo>
                    <a:pt x="49" y="1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7" y="9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8" y="5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4" y="1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15" name="Freeform 194"/>
            <p:cNvSpPr>
              <a:spLocks/>
            </p:cNvSpPr>
            <p:nvPr/>
          </p:nvSpPr>
          <p:spPr bwMode="auto">
            <a:xfrm>
              <a:off x="322" y="566"/>
              <a:ext cx="44" cy="27"/>
            </a:xfrm>
            <a:custGeom>
              <a:avLst/>
              <a:gdLst>
                <a:gd name="T0" fmla="*/ 21 w 44"/>
                <a:gd name="T1" fmla="*/ 10 h 27"/>
                <a:gd name="T2" fmla="*/ 14 w 44"/>
                <a:gd name="T3" fmla="*/ 0 h 27"/>
                <a:gd name="T4" fmla="*/ 8 w 44"/>
                <a:gd name="T5" fmla="*/ 3 h 27"/>
                <a:gd name="T6" fmla="*/ 13 w 44"/>
                <a:gd name="T7" fmla="*/ 8 h 27"/>
                <a:gd name="T8" fmla="*/ 10 w 44"/>
                <a:gd name="T9" fmla="*/ 2 h 27"/>
                <a:gd name="T10" fmla="*/ 6 w 44"/>
                <a:gd name="T11" fmla="*/ 5 h 27"/>
                <a:gd name="T12" fmla="*/ 6 w 44"/>
                <a:gd name="T13" fmla="*/ 5 h 27"/>
                <a:gd name="T14" fmla="*/ 4 w 44"/>
                <a:gd name="T15" fmla="*/ 6 h 27"/>
                <a:gd name="T16" fmla="*/ 2 w 44"/>
                <a:gd name="T17" fmla="*/ 8 h 27"/>
                <a:gd name="T18" fmla="*/ 0 w 44"/>
                <a:gd name="T19" fmla="*/ 13 h 27"/>
                <a:gd name="T20" fmla="*/ 0 w 44"/>
                <a:gd name="T21" fmla="*/ 15 h 27"/>
                <a:gd name="T22" fmla="*/ 1 w 44"/>
                <a:gd name="T23" fmla="*/ 22 h 27"/>
                <a:gd name="T24" fmla="*/ 2 w 44"/>
                <a:gd name="T25" fmla="*/ 24 h 27"/>
                <a:gd name="T26" fmla="*/ 4 w 44"/>
                <a:gd name="T27" fmla="*/ 25 h 27"/>
                <a:gd name="T28" fmla="*/ 6 w 44"/>
                <a:gd name="T29" fmla="*/ 26 h 27"/>
                <a:gd name="T30" fmla="*/ 12 w 44"/>
                <a:gd name="T31" fmla="*/ 26 h 27"/>
                <a:gd name="T32" fmla="*/ 18 w 44"/>
                <a:gd name="T33" fmla="*/ 27 h 27"/>
                <a:gd name="T34" fmla="*/ 24 w 44"/>
                <a:gd name="T35" fmla="*/ 26 h 27"/>
                <a:gd name="T36" fmla="*/ 26 w 44"/>
                <a:gd name="T37" fmla="*/ 26 h 27"/>
                <a:gd name="T38" fmla="*/ 29 w 44"/>
                <a:gd name="T39" fmla="*/ 25 h 27"/>
                <a:gd name="T40" fmla="*/ 33 w 44"/>
                <a:gd name="T41" fmla="*/ 23 h 27"/>
                <a:gd name="T42" fmla="*/ 35 w 44"/>
                <a:gd name="T43" fmla="*/ 20 h 27"/>
                <a:gd name="T44" fmla="*/ 37 w 44"/>
                <a:gd name="T45" fmla="*/ 19 h 27"/>
                <a:gd name="T46" fmla="*/ 40 w 44"/>
                <a:gd name="T47" fmla="*/ 17 h 27"/>
                <a:gd name="T48" fmla="*/ 35 w 44"/>
                <a:gd name="T49" fmla="*/ 12 h 27"/>
                <a:gd name="T50" fmla="*/ 38 w 44"/>
                <a:gd name="T51" fmla="*/ 18 h 27"/>
                <a:gd name="T52" fmla="*/ 41 w 44"/>
                <a:gd name="T53" fmla="*/ 15 h 27"/>
                <a:gd name="T54" fmla="*/ 43 w 44"/>
                <a:gd name="T55" fmla="*/ 15 h 27"/>
                <a:gd name="T56" fmla="*/ 41 w 44"/>
                <a:gd name="T57" fmla="*/ 9 h 27"/>
                <a:gd name="T58" fmla="*/ 41 w 44"/>
                <a:gd name="T59" fmla="*/ 15 h 27"/>
                <a:gd name="T60" fmla="*/ 44 w 44"/>
                <a:gd name="T61" fmla="*/ 15 h 27"/>
                <a:gd name="T62" fmla="*/ 44 w 44"/>
                <a:gd name="T63" fmla="*/ 3 h 27"/>
                <a:gd name="T64" fmla="*/ 41 w 44"/>
                <a:gd name="T65" fmla="*/ 3 h 27"/>
                <a:gd name="T66" fmla="*/ 38 w 44"/>
                <a:gd name="T67" fmla="*/ 4 h 27"/>
                <a:gd name="T68" fmla="*/ 36 w 44"/>
                <a:gd name="T69" fmla="*/ 4 h 27"/>
                <a:gd name="T70" fmla="*/ 33 w 44"/>
                <a:gd name="T71" fmla="*/ 7 h 27"/>
                <a:gd name="T72" fmla="*/ 31 w 44"/>
                <a:gd name="T73" fmla="*/ 8 h 27"/>
                <a:gd name="T74" fmla="*/ 28 w 44"/>
                <a:gd name="T75" fmla="*/ 10 h 27"/>
                <a:gd name="T76" fmla="*/ 33 w 44"/>
                <a:gd name="T77" fmla="*/ 15 h 27"/>
                <a:gd name="T78" fmla="*/ 30 w 44"/>
                <a:gd name="T79" fmla="*/ 9 h 27"/>
                <a:gd name="T80" fmla="*/ 26 w 44"/>
                <a:gd name="T81" fmla="*/ 13 h 27"/>
                <a:gd name="T82" fmla="*/ 20 w 44"/>
                <a:gd name="T83" fmla="*/ 16 h 27"/>
                <a:gd name="T84" fmla="*/ 22 w 44"/>
                <a:gd name="T85" fmla="*/ 15 h 27"/>
                <a:gd name="T86" fmla="*/ 24 w 44"/>
                <a:gd name="T87" fmla="*/ 20 h 27"/>
                <a:gd name="T88" fmla="*/ 24 w 44"/>
                <a:gd name="T89" fmla="*/ 14 h 27"/>
                <a:gd name="T90" fmla="*/ 18 w 44"/>
                <a:gd name="T91" fmla="*/ 15 h 27"/>
                <a:gd name="T92" fmla="*/ 12 w 44"/>
                <a:gd name="T93" fmla="*/ 14 h 27"/>
                <a:gd name="T94" fmla="*/ 6 w 44"/>
                <a:gd name="T95" fmla="*/ 14 h 27"/>
                <a:gd name="T96" fmla="*/ 10 w 44"/>
                <a:gd name="T97" fmla="*/ 16 h 27"/>
                <a:gd name="T98" fmla="*/ 8 w 44"/>
                <a:gd name="T99" fmla="*/ 15 h 27"/>
                <a:gd name="T100" fmla="*/ 6 w 44"/>
                <a:gd name="T101" fmla="*/ 20 h 27"/>
                <a:gd name="T102" fmla="*/ 12 w 44"/>
                <a:gd name="T103" fmla="*/ 19 h 27"/>
                <a:gd name="T104" fmla="*/ 12 w 44"/>
                <a:gd name="T105" fmla="*/ 15 h 27"/>
                <a:gd name="T106" fmla="*/ 12 w 44"/>
                <a:gd name="T107" fmla="*/ 13 h 27"/>
                <a:gd name="T108" fmla="*/ 6 w 44"/>
                <a:gd name="T109" fmla="*/ 13 h 27"/>
                <a:gd name="T110" fmla="*/ 11 w 44"/>
                <a:gd name="T111" fmla="*/ 17 h 27"/>
                <a:gd name="T112" fmla="*/ 12 w 44"/>
                <a:gd name="T113" fmla="*/ 15 h 27"/>
                <a:gd name="T114" fmla="*/ 8 w 44"/>
                <a:gd name="T115" fmla="*/ 10 h 27"/>
                <a:gd name="T116" fmla="*/ 10 w 44"/>
                <a:gd name="T117" fmla="*/ 16 h 27"/>
                <a:gd name="T118" fmla="*/ 15 w 44"/>
                <a:gd name="T119" fmla="*/ 13 h 27"/>
                <a:gd name="T120" fmla="*/ 17 w 44"/>
                <a:gd name="T121" fmla="*/ 12 h 27"/>
                <a:gd name="T122" fmla="*/ 21 w 44"/>
                <a:gd name="T123" fmla="*/ 10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"/>
                <a:gd name="T187" fmla="*/ 0 h 27"/>
                <a:gd name="T188" fmla="*/ 44 w 4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" h="27">
                  <a:moveTo>
                    <a:pt x="21" y="10"/>
                  </a:moveTo>
                  <a:lnTo>
                    <a:pt x="14" y="0"/>
                  </a:lnTo>
                  <a:lnTo>
                    <a:pt x="8" y="3"/>
                  </a:lnTo>
                  <a:lnTo>
                    <a:pt x="13" y="8"/>
                  </a:lnTo>
                  <a:lnTo>
                    <a:pt x="10" y="2"/>
                  </a:lnTo>
                  <a:lnTo>
                    <a:pt x="6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8" y="27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9" y="25"/>
                  </a:lnTo>
                  <a:lnTo>
                    <a:pt x="33" y="23"/>
                  </a:lnTo>
                  <a:lnTo>
                    <a:pt x="35" y="20"/>
                  </a:lnTo>
                  <a:lnTo>
                    <a:pt x="37" y="19"/>
                  </a:lnTo>
                  <a:lnTo>
                    <a:pt x="40" y="17"/>
                  </a:lnTo>
                  <a:lnTo>
                    <a:pt x="35" y="12"/>
                  </a:lnTo>
                  <a:lnTo>
                    <a:pt x="38" y="18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1" y="9"/>
                  </a:lnTo>
                  <a:lnTo>
                    <a:pt x="41" y="15"/>
                  </a:lnTo>
                  <a:lnTo>
                    <a:pt x="44" y="15"/>
                  </a:lnTo>
                  <a:lnTo>
                    <a:pt x="44" y="3"/>
                  </a:lnTo>
                  <a:lnTo>
                    <a:pt x="41" y="3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3" y="7"/>
                  </a:lnTo>
                  <a:lnTo>
                    <a:pt x="31" y="8"/>
                  </a:lnTo>
                  <a:lnTo>
                    <a:pt x="28" y="10"/>
                  </a:lnTo>
                  <a:lnTo>
                    <a:pt x="33" y="15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0" y="16"/>
                  </a:lnTo>
                  <a:lnTo>
                    <a:pt x="22" y="15"/>
                  </a:lnTo>
                  <a:lnTo>
                    <a:pt x="24" y="20"/>
                  </a:lnTo>
                  <a:lnTo>
                    <a:pt x="24" y="14"/>
                  </a:lnTo>
                  <a:lnTo>
                    <a:pt x="18" y="15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8" y="15"/>
                  </a:lnTo>
                  <a:lnTo>
                    <a:pt x="6" y="20"/>
                  </a:lnTo>
                  <a:lnTo>
                    <a:pt x="12" y="19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10" y="16"/>
                  </a:lnTo>
                  <a:lnTo>
                    <a:pt x="15" y="13"/>
                  </a:lnTo>
                  <a:lnTo>
                    <a:pt x="17" y="1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16" name="Freeform 195"/>
            <p:cNvSpPr>
              <a:spLocks/>
            </p:cNvSpPr>
            <p:nvPr/>
          </p:nvSpPr>
          <p:spPr bwMode="auto">
            <a:xfrm>
              <a:off x="281" y="431"/>
              <a:ext cx="45" cy="29"/>
            </a:xfrm>
            <a:custGeom>
              <a:avLst/>
              <a:gdLst>
                <a:gd name="T0" fmla="*/ 0 w 45"/>
                <a:gd name="T1" fmla="*/ 17 h 29"/>
                <a:gd name="T2" fmla="*/ 2 w 45"/>
                <a:gd name="T3" fmla="*/ 29 h 29"/>
                <a:gd name="T4" fmla="*/ 5 w 45"/>
                <a:gd name="T5" fmla="*/ 28 h 29"/>
                <a:gd name="T6" fmla="*/ 8 w 45"/>
                <a:gd name="T7" fmla="*/ 27 h 29"/>
                <a:gd name="T8" fmla="*/ 12 w 45"/>
                <a:gd name="T9" fmla="*/ 25 h 29"/>
                <a:gd name="T10" fmla="*/ 19 w 45"/>
                <a:gd name="T11" fmla="*/ 22 h 29"/>
                <a:gd name="T12" fmla="*/ 19 w 45"/>
                <a:gd name="T13" fmla="*/ 21 h 29"/>
                <a:gd name="T14" fmla="*/ 21 w 45"/>
                <a:gd name="T15" fmla="*/ 21 h 29"/>
                <a:gd name="T16" fmla="*/ 28 w 45"/>
                <a:gd name="T17" fmla="*/ 17 h 29"/>
                <a:gd name="T18" fmla="*/ 24 w 45"/>
                <a:gd name="T19" fmla="*/ 12 h 29"/>
                <a:gd name="T20" fmla="*/ 26 w 45"/>
                <a:gd name="T21" fmla="*/ 18 h 29"/>
                <a:gd name="T22" fmla="*/ 32 w 45"/>
                <a:gd name="T23" fmla="*/ 16 h 29"/>
                <a:gd name="T24" fmla="*/ 33 w 45"/>
                <a:gd name="T25" fmla="*/ 16 h 29"/>
                <a:gd name="T26" fmla="*/ 37 w 45"/>
                <a:gd name="T27" fmla="*/ 14 h 29"/>
                <a:gd name="T28" fmla="*/ 34 w 45"/>
                <a:gd name="T29" fmla="*/ 8 h 29"/>
                <a:gd name="T30" fmla="*/ 34 w 45"/>
                <a:gd name="T31" fmla="*/ 14 h 29"/>
                <a:gd name="T32" fmla="*/ 39 w 45"/>
                <a:gd name="T33" fmla="*/ 13 h 29"/>
                <a:gd name="T34" fmla="*/ 39 w 45"/>
                <a:gd name="T35" fmla="*/ 13 h 29"/>
                <a:gd name="T36" fmla="*/ 41 w 45"/>
                <a:gd name="T37" fmla="*/ 12 h 29"/>
                <a:gd name="T38" fmla="*/ 43 w 45"/>
                <a:gd name="T39" fmla="*/ 12 h 29"/>
                <a:gd name="T40" fmla="*/ 45 w 45"/>
                <a:gd name="T41" fmla="*/ 11 h 29"/>
                <a:gd name="T42" fmla="*/ 41 w 45"/>
                <a:gd name="T43" fmla="*/ 6 h 29"/>
                <a:gd name="T44" fmla="*/ 43 w 45"/>
                <a:gd name="T45" fmla="*/ 12 h 29"/>
                <a:gd name="T46" fmla="*/ 41 w 45"/>
                <a:gd name="T47" fmla="*/ 12 h 29"/>
                <a:gd name="T48" fmla="*/ 43 w 45"/>
                <a:gd name="T49" fmla="*/ 12 h 29"/>
                <a:gd name="T50" fmla="*/ 42 w 45"/>
                <a:gd name="T51" fmla="*/ 0 h 29"/>
                <a:gd name="T52" fmla="*/ 41 w 45"/>
                <a:gd name="T53" fmla="*/ 0 h 29"/>
                <a:gd name="T54" fmla="*/ 39 w 45"/>
                <a:gd name="T55" fmla="*/ 1 h 29"/>
                <a:gd name="T56" fmla="*/ 36 w 45"/>
                <a:gd name="T57" fmla="*/ 2 h 29"/>
                <a:gd name="T58" fmla="*/ 36 w 45"/>
                <a:gd name="T59" fmla="*/ 3 h 29"/>
                <a:gd name="T60" fmla="*/ 39 w 45"/>
                <a:gd name="T61" fmla="*/ 1 h 29"/>
                <a:gd name="T62" fmla="*/ 37 w 45"/>
                <a:gd name="T63" fmla="*/ 2 h 29"/>
                <a:gd name="T64" fmla="*/ 39 w 45"/>
                <a:gd name="T65" fmla="*/ 7 h 29"/>
                <a:gd name="T66" fmla="*/ 39 w 45"/>
                <a:gd name="T67" fmla="*/ 1 h 29"/>
                <a:gd name="T68" fmla="*/ 34 w 45"/>
                <a:gd name="T69" fmla="*/ 2 h 29"/>
                <a:gd name="T70" fmla="*/ 32 w 45"/>
                <a:gd name="T71" fmla="*/ 3 h 29"/>
                <a:gd name="T72" fmla="*/ 28 w 45"/>
                <a:gd name="T73" fmla="*/ 5 h 29"/>
                <a:gd name="T74" fmla="*/ 30 w 45"/>
                <a:gd name="T75" fmla="*/ 10 h 29"/>
                <a:gd name="T76" fmla="*/ 29 w 45"/>
                <a:gd name="T77" fmla="*/ 5 h 29"/>
                <a:gd name="T78" fmla="*/ 21 w 45"/>
                <a:gd name="T79" fmla="*/ 7 h 29"/>
                <a:gd name="T80" fmla="*/ 19 w 45"/>
                <a:gd name="T81" fmla="*/ 8 h 29"/>
                <a:gd name="T82" fmla="*/ 14 w 45"/>
                <a:gd name="T83" fmla="*/ 11 h 29"/>
                <a:gd name="T84" fmla="*/ 17 w 45"/>
                <a:gd name="T85" fmla="*/ 16 h 29"/>
                <a:gd name="T86" fmla="*/ 15 w 45"/>
                <a:gd name="T87" fmla="*/ 11 h 29"/>
                <a:gd name="T88" fmla="*/ 7 w 45"/>
                <a:gd name="T89" fmla="*/ 14 h 29"/>
                <a:gd name="T90" fmla="*/ 3 w 45"/>
                <a:gd name="T91" fmla="*/ 16 h 29"/>
                <a:gd name="T92" fmla="*/ 5 w 45"/>
                <a:gd name="T93" fmla="*/ 22 h 29"/>
                <a:gd name="T94" fmla="*/ 5 w 45"/>
                <a:gd name="T95" fmla="*/ 16 h 29"/>
                <a:gd name="T96" fmla="*/ 0 w 45"/>
                <a:gd name="T97" fmla="*/ 17 h 2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29"/>
                <a:gd name="T149" fmla="*/ 45 w 45"/>
                <a:gd name="T150" fmla="*/ 29 h 2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29">
                  <a:moveTo>
                    <a:pt x="0" y="17"/>
                  </a:moveTo>
                  <a:lnTo>
                    <a:pt x="2" y="29"/>
                  </a:lnTo>
                  <a:lnTo>
                    <a:pt x="5" y="28"/>
                  </a:lnTo>
                  <a:lnTo>
                    <a:pt x="8" y="27"/>
                  </a:lnTo>
                  <a:lnTo>
                    <a:pt x="12" y="25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32" y="16"/>
                  </a:lnTo>
                  <a:lnTo>
                    <a:pt x="33" y="16"/>
                  </a:lnTo>
                  <a:lnTo>
                    <a:pt x="37" y="14"/>
                  </a:lnTo>
                  <a:lnTo>
                    <a:pt x="34" y="8"/>
                  </a:lnTo>
                  <a:lnTo>
                    <a:pt x="34" y="14"/>
                  </a:lnTo>
                  <a:lnTo>
                    <a:pt x="39" y="13"/>
                  </a:lnTo>
                  <a:lnTo>
                    <a:pt x="41" y="12"/>
                  </a:lnTo>
                  <a:lnTo>
                    <a:pt x="43" y="12"/>
                  </a:lnTo>
                  <a:lnTo>
                    <a:pt x="45" y="11"/>
                  </a:lnTo>
                  <a:lnTo>
                    <a:pt x="41" y="6"/>
                  </a:lnTo>
                  <a:lnTo>
                    <a:pt x="43" y="12"/>
                  </a:lnTo>
                  <a:lnTo>
                    <a:pt x="41" y="12"/>
                  </a:lnTo>
                  <a:lnTo>
                    <a:pt x="43" y="12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9" y="1"/>
                  </a:lnTo>
                  <a:lnTo>
                    <a:pt x="37" y="2"/>
                  </a:lnTo>
                  <a:lnTo>
                    <a:pt x="39" y="7"/>
                  </a:lnTo>
                  <a:lnTo>
                    <a:pt x="39" y="1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28" y="5"/>
                  </a:lnTo>
                  <a:lnTo>
                    <a:pt x="30" y="10"/>
                  </a:lnTo>
                  <a:lnTo>
                    <a:pt x="29" y="5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4" y="11"/>
                  </a:lnTo>
                  <a:lnTo>
                    <a:pt x="17" y="16"/>
                  </a:lnTo>
                  <a:lnTo>
                    <a:pt x="15" y="11"/>
                  </a:lnTo>
                  <a:lnTo>
                    <a:pt x="7" y="14"/>
                  </a:lnTo>
                  <a:lnTo>
                    <a:pt x="3" y="16"/>
                  </a:lnTo>
                  <a:lnTo>
                    <a:pt x="5" y="22"/>
                  </a:lnTo>
                  <a:lnTo>
                    <a:pt x="5" y="1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17" name="Freeform 196"/>
            <p:cNvSpPr>
              <a:spLocks/>
            </p:cNvSpPr>
            <p:nvPr/>
          </p:nvSpPr>
          <p:spPr bwMode="auto">
            <a:xfrm>
              <a:off x="339" y="426"/>
              <a:ext cx="45" cy="29"/>
            </a:xfrm>
            <a:custGeom>
              <a:avLst/>
              <a:gdLst>
                <a:gd name="T0" fmla="*/ 43 w 45"/>
                <a:gd name="T1" fmla="*/ 29 h 29"/>
                <a:gd name="T2" fmla="*/ 45 w 45"/>
                <a:gd name="T3" fmla="*/ 17 h 29"/>
                <a:gd name="T4" fmla="*/ 40 w 45"/>
                <a:gd name="T5" fmla="*/ 16 h 29"/>
                <a:gd name="T6" fmla="*/ 40 w 45"/>
                <a:gd name="T7" fmla="*/ 22 h 29"/>
                <a:gd name="T8" fmla="*/ 42 w 45"/>
                <a:gd name="T9" fmla="*/ 16 h 29"/>
                <a:gd name="T10" fmla="*/ 39 w 45"/>
                <a:gd name="T11" fmla="*/ 14 h 29"/>
                <a:gd name="T12" fmla="*/ 30 w 45"/>
                <a:gd name="T13" fmla="*/ 11 h 29"/>
                <a:gd name="T14" fmla="*/ 28 w 45"/>
                <a:gd name="T15" fmla="*/ 16 h 29"/>
                <a:gd name="T16" fmla="*/ 32 w 45"/>
                <a:gd name="T17" fmla="*/ 11 h 29"/>
                <a:gd name="T18" fmla="*/ 26 w 45"/>
                <a:gd name="T19" fmla="*/ 8 h 29"/>
                <a:gd name="T20" fmla="*/ 24 w 45"/>
                <a:gd name="T21" fmla="*/ 7 h 29"/>
                <a:gd name="T22" fmla="*/ 17 w 45"/>
                <a:gd name="T23" fmla="*/ 5 h 29"/>
                <a:gd name="T24" fmla="*/ 15 w 45"/>
                <a:gd name="T25" fmla="*/ 10 h 29"/>
                <a:gd name="T26" fmla="*/ 18 w 45"/>
                <a:gd name="T27" fmla="*/ 5 h 29"/>
                <a:gd name="T28" fmla="*/ 13 w 45"/>
                <a:gd name="T29" fmla="*/ 3 h 29"/>
                <a:gd name="T30" fmla="*/ 11 w 45"/>
                <a:gd name="T31" fmla="*/ 2 h 29"/>
                <a:gd name="T32" fmla="*/ 6 w 45"/>
                <a:gd name="T33" fmla="*/ 1 h 29"/>
                <a:gd name="T34" fmla="*/ 6 w 45"/>
                <a:gd name="T35" fmla="*/ 7 h 29"/>
                <a:gd name="T36" fmla="*/ 8 w 45"/>
                <a:gd name="T37" fmla="*/ 2 h 29"/>
                <a:gd name="T38" fmla="*/ 10 w 45"/>
                <a:gd name="T39" fmla="*/ 3 h 29"/>
                <a:gd name="T40" fmla="*/ 9 w 45"/>
                <a:gd name="T41" fmla="*/ 2 h 29"/>
                <a:gd name="T42" fmla="*/ 7 w 45"/>
                <a:gd name="T43" fmla="*/ 1 h 29"/>
                <a:gd name="T44" fmla="*/ 4 w 45"/>
                <a:gd name="T45" fmla="*/ 0 h 29"/>
                <a:gd name="T46" fmla="*/ 4 w 45"/>
                <a:gd name="T47" fmla="*/ 0 h 29"/>
                <a:gd name="T48" fmla="*/ 3 w 45"/>
                <a:gd name="T49" fmla="*/ 12 h 29"/>
                <a:gd name="T50" fmla="*/ 4 w 45"/>
                <a:gd name="T51" fmla="*/ 12 h 29"/>
                <a:gd name="T52" fmla="*/ 2 w 45"/>
                <a:gd name="T53" fmla="*/ 12 h 29"/>
                <a:gd name="T54" fmla="*/ 4 w 45"/>
                <a:gd name="T55" fmla="*/ 6 h 29"/>
                <a:gd name="T56" fmla="*/ 0 w 45"/>
                <a:gd name="T57" fmla="*/ 11 h 29"/>
                <a:gd name="T58" fmla="*/ 3 w 45"/>
                <a:gd name="T59" fmla="*/ 12 h 29"/>
                <a:gd name="T60" fmla="*/ 4 w 45"/>
                <a:gd name="T61" fmla="*/ 12 h 29"/>
                <a:gd name="T62" fmla="*/ 6 w 45"/>
                <a:gd name="T63" fmla="*/ 13 h 29"/>
                <a:gd name="T64" fmla="*/ 11 w 45"/>
                <a:gd name="T65" fmla="*/ 14 h 29"/>
                <a:gd name="T66" fmla="*/ 11 w 45"/>
                <a:gd name="T67" fmla="*/ 8 h 29"/>
                <a:gd name="T68" fmla="*/ 8 w 45"/>
                <a:gd name="T69" fmla="*/ 14 h 29"/>
                <a:gd name="T70" fmla="*/ 13 w 45"/>
                <a:gd name="T71" fmla="*/ 16 h 29"/>
                <a:gd name="T72" fmla="*/ 14 w 45"/>
                <a:gd name="T73" fmla="*/ 16 h 29"/>
                <a:gd name="T74" fmla="*/ 19 w 45"/>
                <a:gd name="T75" fmla="*/ 18 h 29"/>
                <a:gd name="T76" fmla="*/ 22 w 45"/>
                <a:gd name="T77" fmla="*/ 12 h 29"/>
                <a:gd name="T78" fmla="*/ 17 w 45"/>
                <a:gd name="T79" fmla="*/ 17 h 29"/>
                <a:gd name="T80" fmla="*/ 25 w 45"/>
                <a:gd name="T81" fmla="*/ 21 h 29"/>
                <a:gd name="T82" fmla="*/ 26 w 45"/>
                <a:gd name="T83" fmla="*/ 21 h 29"/>
                <a:gd name="T84" fmla="*/ 26 w 45"/>
                <a:gd name="T85" fmla="*/ 22 h 29"/>
                <a:gd name="T86" fmla="*/ 34 w 45"/>
                <a:gd name="T87" fmla="*/ 25 h 29"/>
                <a:gd name="T88" fmla="*/ 37 w 45"/>
                <a:gd name="T89" fmla="*/ 27 h 29"/>
                <a:gd name="T90" fmla="*/ 40 w 45"/>
                <a:gd name="T91" fmla="*/ 28 h 29"/>
                <a:gd name="T92" fmla="*/ 43 w 45"/>
                <a:gd name="T93" fmla="*/ 29 h 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5"/>
                <a:gd name="T142" fmla="*/ 0 h 29"/>
                <a:gd name="T143" fmla="*/ 45 w 45"/>
                <a:gd name="T144" fmla="*/ 29 h 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5" h="29">
                  <a:moveTo>
                    <a:pt x="43" y="29"/>
                  </a:moveTo>
                  <a:lnTo>
                    <a:pt x="45" y="17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0" y="11"/>
                  </a:lnTo>
                  <a:lnTo>
                    <a:pt x="28" y="16"/>
                  </a:lnTo>
                  <a:lnTo>
                    <a:pt x="32" y="11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7" y="5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6" y="1"/>
                  </a:lnTo>
                  <a:lnTo>
                    <a:pt x="6" y="7"/>
                  </a:lnTo>
                  <a:lnTo>
                    <a:pt x="8" y="2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1"/>
                  </a:lnTo>
                  <a:lnTo>
                    <a:pt x="4" y="0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4" y="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6" y="13"/>
                  </a:lnTo>
                  <a:lnTo>
                    <a:pt x="11" y="14"/>
                  </a:lnTo>
                  <a:lnTo>
                    <a:pt x="11" y="8"/>
                  </a:lnTo>
                  <a:lnTo>
                    <a:pt x="8" y="14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9" y="18"/>
                  </a:lnTo>
                  <a:lnTo>
                    <a:pt x="22" y="12"/>
                  </a:lnTo>
                  <a:lnTo>
                    <a:pt x="17" y="17"/>
                  </a:lnTo>
                  <a:lnTo>
                    <a:pt x="25" y="21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34" y="25"/>
                  </a:lnTo>
                  <a:lnTo>
                    <a:pt x="37" y="27"/>
                  </a:lnTo>
                  <a:lnTo>
                    <a:pt x="40" y="28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18" name="Freeform 197"/>
            <p:cNvSpPr>
              <a:spLocks/>
            </p:cNvSpPr>
            <p:nvPr/>
          </p:nvSpPr>
          <p:spPr bwMode="auto">
            <a:xfrm>
              <a:off x="159" y="141"/>
              <a:ext cx="265" cy="299"/>
            </a:xfrm>
            <a:custGeom>
              <a:avLst/>
              <a:gdLst>
                <a:gd name="T0" fmla="*/ 96 w 265"/>
                <a:gd name="T1" fmla="*/ 299 h 299"/>
                <a:gd name="T2" fmla="*/ 105 w 265"/>
                <a:gd name="T3" fmla="*/ 294 h 299"/>
                <a:gd name="T4" fmla="*/ 114 w 265"/>
                <a:gd name="T5" fmla="*/ 288 h 299"/>
                <a:gd name="T6" fmla="*/ 123 w 265"/>
                <a:gd name="T7" fmla="*/ 282 h 299"/>
                <a:gd name="T8" fmla="*/ 132 w 265"/>
                <a:gd name="T9" fmla="*/ 279 h 299"/>
                <a:gd name="T10" fmla="*/ 137 w 265"/>
                <a:gd name="T11" fmla="*/ 277 h 299"/>
                <a:gd name="T12" fmla="*/ 143 w 265"/>
                <a:gd name="T13" fmla="*/ 276 h 299"/>
                <a:gd name="T14" fmla="*/ 155 w 265"/>
                <a:gd name="T15" fmla="*/ 275 h 299"/>
                <a:gd name="T16" fmla="*/ 179 w 265"/>
                <a:gd name="T17" fmla="*/ 276 h 299"/>
                <a:gd name="T18" fmla="*/ 202 w 265"/>
                <a:gd name="T19" fmla="*/ 277 h 299"/>
                <a:gd name="T20" fmla="*/ 211 w 265"/>
                <a:gd name="T21" fmla="*/ 152 h 299"/>
                <a:gd name="T22" fmla="*/ 224 w 265"/>
                <a:gd name="T23" fmla="*/ 117 h 299"/>
                <a:gd name="T24" fmla="*/ 250 w 265"/>
                <a:gd name="T25" fmla="*/ 92 h 299"/>
                <a:gd name="T26" fmla="*/ 265 w 265"/>
                <a:gd name="T27" fmla="*/ 67 h 299"/>
                <a:gd name="T28" fmla="*/ 261 w 265"/>
                <a:gd name="T29" fmla="*/ 29 h 299"/>
                <a:gd name="T30" fmla="*/ 224 w 265"/>
                <a:gd name="T31" fmla="*/ 0 h 299"/>
                <a:gd name="T32" fmla="*/ 158 w 265"/>
                <a:gd name="T33" fmla="*/ 13 h 299"/>
                <a:gd name="T34" fmla="*/ 136 w 265"/>
                <a:gd name="T35" fmla="*/ 45 h 299"/>
                <a:gd name="T36" fmla="*/ 112 w 265"/>
                <a:gd name="T37" fmla="*/ 13 h 299"/>
                <a:gd name="T38" fmla="*/ 62 w 265"/>
                <a:gd name="T39" fmla="*/ 1 h 299"/>
                <a:gd name="T40" fmla="*/ 18 w 265"/>
                <a:gd name="T41" fmla="*/ 21 h 299"/>
                <a:gd name="T42" fmla="*/ 0 w 265"/>
                <a:gd name="T43" fmla="*/ 71 h 299"/>
                <a:gd name="T44" fmla="*/ 31 w 265"/>
                <a:gd name="T45" fmla="*/ 115 h 299"/>
                <a:gd name="T46" fmla="*/ 63 w 265"/>
                <a:gd name="T47" fmla="*/ 142 h 299"/>
                <a:gd name="T48" fmla="*/ 96 w 265"/>
                <a:gd name="T49" fmla="*/ 299 h 29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65"/>
                <a:gd name="T76" fmla="*/ 0 h 299"/>
                <a:gd name="T77" fmla="*/ 265 w 265"/>
                <a:gd name="T78" fmla="*/ 299 h 29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65" h="299">
                  <a:moveTo>
                    <a:pt x="96" y="299"/>
                  </a:moveTo>
                  <a:lnTo>
                    <a:pt x="105" y="294"/>
                  </a:lnTo>
                  <a:lnTo>
                    <a:pt x="114" y="288"/>
                  </a:lnTo>
                  <a:lnTo>
                    <a:pt x="123" y="282"/>
                  </a:lnTo>
                  <a:lnTo>
                    <a:pt x="132" y="279"/>
                  </a:lnTo>
                  <a:lnTo>
                    <a:pt x="137" y="277"/>
                  </a:lnTo>
                  <a:lnTo>
                    <a:pt x="143" y="276"/>
                  </a:lnTo>
                  <a:lnTo>
                    <a:pt x="155" y="275"/>
                  </a:lnTo>
                  <a:lnTo>
                    <a:pt x="179" y="276"/>
                  </a:lnTo>
                  <a:lnTo>
                    <a:pt x="202" y="277"/>
                  </a:lnTo>
                  <a:lnTo>
                    <a:pt x="211" y="152"/>
                  </a:lnTo>
                  <a:lnTo>
                    <a:pt x="224" y="117"/>
                  </a:lnTo>
                  <a:lnTo>
                    <a:pt x="250" y="92"/>
                  </a:lnTo>
                  <a:lnTo>
                    <a:pt x="265" y="67"/>
                  </a:lnTo>
                  <a:lnTo>
                    <a:pt x="261" y="29"/>
                  </a:lnTo>
                  <a:lnTo>
                    <a:pt x="224" y="0"/>
                  </a:lnTo>
                  <a:lnTo>
                    <a:pt x="158" y="13"/>
                  </a:lnTo>
                  <a:lnTo>
                    <a:pt x="136" y="45"/>
                  </a:lnTo>
                  <a:lnTo>
                    <a:pt x="112" y="13"/>
                  </a:lnTo>
                  <a:lnTo>
                    <a:pt x="62" y="1"/>
                  </a:lnTo>
                  <a:lnTo>
                    <a:pt x="18" y="21"/>
                  </a:lnTo>
                  <a:lnTo>
                    <a:pt x="0" y="71"/>
                  </a:lnTo>
                  <a:lnTo>
                    <a:pt x="31" y="115"/>
                  </a:lnTo>
                  <a:lnTo>
                    <a:pt x="63" y="142"/>
                  </a:lnTo>
                  <a:lnTo>
                    <a:pt x="96" y="29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19" name="Freeform 198"/>
            <p:cNvSpPr>
              <a:spLocks/>
            </p:cNvSpPr>
            <p:nvPr/>
          </p:nvSpPr>
          <p:spPr bwMode="auto">
            <a:xfrm>
              <a:off x="294" y="744"/>
              <a:ext cx="36" cy="172"/>
            </a:xfrm>
            <a:custGeom>
              <a:avLst/>
              <a:gdLst>
                <a:gd name="T0" fmla="*/ 9 w 36"/>
                <a:gd name="T1" fmla="*/ 5 h 172"/>
                <a:gd name="T2" fmla="*/ 8 w 36"/>
                <a:gd name="T3" fmla="*/ 9 h 172"/>
                <a:gd name="T4" fmla="*/ 7 w 36"/>
                <a:gd name="T5" fmla="*/ 12 h 172"/>
                <a:gd name="T6" fmla="*/ 4 w 36"/>
                <a:gd name="T7" fmla="*/ 19 h 172"/>
                <a:gd name="T8" fmla="*/ 2 w 36"/>
                <a:gd name="T9" fmla="*/ 32 h 172"/>
                <a:gd name="T10" fmla="*/ 0 w 36"/>
                <a:gd name="T11" fmla="*/ 46 h 172"/>
                <a:gd name="T12" fmla="*/ 1 w 36"/>
                <a:gd name="T13" fmla="*/ 59 h 172"/>
                <a:gd name="T14" fmla="*/ 1 w 36"/>
                <a:gd name="T15" fmla="*/ 73 h 172"/>
                <a:gd name="T16" fmla="*/ 2 w 36"/>
                <a:gd name="T17" fmla="*/ 87 h 172"/>
                <a:gd name="T18" fmla="*/ 5 w 36"/>
                <a:gd name="T19" fmla="*/ 100 h 172"/>
                <a:gd name="T20" fmla="*/ 12 w 36"/>
                <a:gd name="T21" fmla="*/ 118 h 172"/>
                <a:gd name="T22" fmla="*/ 19 w 36"/>
                <a:gd name="T23" fmla="*/ 136 h 172"/>
                <a:gd name="T24" fmla="*/ 26 w 36"/>
                <a:gd name="T25" fmla="*/ 154 h 172"/>
                <a:gd name="T26" fmla="*/ 31 w 36"/>
                <a:gd name="T27" fmla="*/ 172 h 172"/>
                <a:gd name="T28" fmla="*/ 34 w 36"/>
                <a:gd name="T29" fmla="*/ 161 h 172"/>
                <a:gd name="T30" fmla="*/ 35 w 36"/>
                <a:gd name="T31" fmla="*/ 150 h 172"/>
                <a:gd name="T32" fmla="*/ 36 w 36"/>
                <a:gd name="T33" fmla="*/ 128 h 172"/>
                <a:gd name="T34" fmla="*/ 36 w 36"/>
                <a:gd name="T35" fmla="*/ 105 h 172"/>
                <a:gd name="T36" fmla="*/ 36 w 36"/>
                <a:gd name="T37" fmla="*/ 83 h 172"/>
                <a:gd name="T38" fmla="*/ 36 w 36"/>
                <a:gd name="T39" fmla="*/ 51 h 172"/>
                <a:gd name="T40" fmla="*/ 35 w 36"/>
                <a:gd name="T41" fmla="*/ 19 h 172"/>
                <a:gd name="T42" fmla="*/ 34 w 36"/>
                <a:gd name="T43" fmla="*/ 13 h 172"/>
                <a:gd name="T44" fmla="*/ 31 w 36"/>
                <a:gd name="T45" fmla="*/ 8 h 172"/>
                <a:gd name="T46" fmla="*/ 27 w 36"/>
                <a:gd name="T47" fmla="*/ 3 h 172"/>
                <a:gd name="T48" fmla="*/ 23 w 36"/>
                <a:gd name="T49" fmla="*/ 0 h 172"/>
                <a:gd name="T50" fmla="*/ 20 w 36"/>
                <a:gd name="T51" fmla="*/ 1 h 172"/>
                <a:gd name="T52" fmla="*/ 18 w 36"/>
                <a:gd name="T53" fmla="*/ 1 h 172"/>
                <a:gd name="T54" fmla="*/ 15 w 36"/>
                <a:gd name="T55" fmla="*/ 1 h 172"/>
                <a:gd name="T56" fmla="*/ 13 w 36"/>
                <a:gd name="T57" fmla="*/ 2 h 172"/>
                <a:gd name="T58" fmla="*/ 12 w 36"/>
                <a:gd name="T59" fmla="*/ 3 h 172"/>
                <a:gd name="T60" fmla="*/ 9 w 36"/>
                <a:gd name="T61" fmla="*/ 5 h 1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"/>
                <a:gd name="T94" fmla="*/ 0 h 172"/>
                <a:gd name="T95" fmla="*/ 36 w 36"/>
                <a:gd name="T96" fmla="*/ 172 h 1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" h="172">
                  <a:moveTo>
                    <a:pt x="9" y="5"/>
                  </a:moveTo>
                  <a:lnTo>
                    <a:pt x="8" y="9"/>
                  </a:lnTo>
                  <a:lnTo>
                    <a:pt x="7" y="12"/>
                  </a:lnTo>
                  <a:lnTo>
                    <a:pt x="4" y="19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1" y="59"/>
                  </a:lnTo>
                  <a:lnTo>
                    <a:pt x="1" y="73"/>
                  </a:lnTo>
                  <a:lnTo>
                    <a:pt x="2" y="87"/>
                  </a:lnTo>
                  <a:lnTo>
                    <a:pt x="5" y="100"/>
                  </a:lnTo>
                  <a:lnTo>
                    <a:pt x="12" y="118"/>
                  </a:lnTo>
                  <a:lnTo>
                    <a:pt x="19" y="136"/>
                  </a:lnTo>
                  <a:lnTo>
                    <a:pt x="26" y="154"/>
                  </a:lnTo>
                  <a:lnTo>
                    <a:pt x="31" y="172"/>
                  </a:lnTo>
                  <a:lnTo>
                    <a:pt x="34" y="161"/>
                  </a:lnTo>
                  <a:lnTo>
                    <a:pt x="35" y="150"/>
                  </a:lnTo>
                  <a:lnTo>
                    <a:pt x="36" y="128"/>
                  </a:lnTo>
                  <a:lnTo>
                    <a:pt x="36" y="105"/>
                  </a:lnTo>
                  <a:lnTo>
                    <a:pt x="36" y="83"/>
                  </a:lnTo>
                  <a:lnTo>
                    <a:pt x="36" y="51"/>
                  </a:lnTo>
                  <a:lnTo>
                    <a:pt x="35" y="19"/>
                  </a:lnTo>
                  <a:lnTo>
                    <a:pt x="34" y="13"/>
                  </a:lnTo>
                  <a:lnTo>
                    <a:pt x="31" y="8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20" name="Freeform 199"/>
            <p:cNvSpPr>
              <a:spLocks/>
            </p:cNvSpPr>
            <p:nvPr/>
          </p:nvSpPr>
          <p:spPr bwMode="auto">
            <a:xfrm>
              <a:off x="328" y="742"/>
              <a:ext cx="36" cy="171"/>
            </a:xfrm>
            <a:custGeom>
              <a:avLst/>
              <a:gdLst>
                <a:gd name="T0" fmla="*/ 27 w 36"/>
                <a:gd name="T1" fmla="*/ 5 h 171"/>
                <a:gd name="T2" fmla="*/ 28 w 36"/>
                <a:gd name="T3" fmla="*/ 9 h 171"/>
                <a:gd name="T4" fmla="*/ 29 w 36"/>
                <a:gd name="T5" fmla="*/ 12 h 171"/>
                <a:gd name="T6" fmla="*/ 32 w 36"/>
                <a:gd name="T7" fmla="*/ 19 h 171"/>
                <a:gd name="T8" fmla="*/ 34 w 36"/>
                <a:gd name="T9" fmla="*/ 32 h 171"/>
                <a:gd name="T10" fmla="*/ 36 w 36"/>
                <a:gd name="T11" fmla="*/ 46 h 171"/>
                <a:gd name="T12" fmla="*/ 36 w 36"/>
                <a:gd name="T13" fmla="*/ 59 h 171"/>
                <a:gd name="T14" fmla="*/ 35 w 36"/>
                <a:gd name="T15" fmla="*/ 73 h 171"/>
                <a:gd name="T16" fmla="*/ 34 w 36"/>
                <a:gd name="T17" fmla="*/ 87 h 171"/>
                <a:gd name="T18" fmla="*/ 31 w 36"/>
                <a:gd name="T19" fmla="*/ 100 h 171"/>
                <a:gd name="T20" fmla="*/ 24 w 36"/>
                <a:gd name="T21" fmla="*/ 118 h 171"/>
                <a:gd name="T22" fmla="*/ 17 w 36"/>
                <a:gd name="T23" fmla="*/ 135 h 171"/>
                <a:gd name="T24" fmla="*/ 10 w 36"/>
                <a:gd name="T25" fmla="*/ 153 h 171"/>
                <a:gd name="T26" fmla="*/ 5 w 36"/>
                <a:gd name="T27" fmla="*/ 171 h 171"/>
                <a:gd name="T28" fmla="*/ 2 w 36"/>
                <a:gd name="T29" fmla="*/ 160 h 171"/>
                <a:gd name="T30" fmla="*/ 1 w 36"/>
                <a:gd name="T31" fmla="*/ 150 h 171"/>
                <a:gd name="T32" fmla="*/ 0 w 36"/>
                <a:gd name="T33" fmla="*/ 127 h 171"/>
                <a:gd name="T34" fmla="*/ 0 w 36"/>
                <a:gd name="T35" fmla="*/ 105 h 171"/>
                <a:gd name="T36" fmla="*/ 0 w 36"/>
                <a:gd name="T37" fmla="*/ 82 h 171"/>
                <a:gd name="T38" fmla="*/ 1 w 36"/>
                <a:gd name="T39" fmla="*/ 51 h 171"/>
                <a:gd name="T40" fmla="*/ 1 w 36"/>
                <a:gd name="T41" fmla="*/ 19 h 171"/>
                <a:gd name="T42" fmla="*/ 2 w 36"/>
                <a:gd name="T43" fmla="*/ 13 h 171"/>
                <a:gd name="T44" fmla="*/ 5 w 36"/>
                <a:gd name="T45" fmla="*/ 8 h 171"/>
                <a:gd name="T46" fmla="*/ 9 w 36"/>
                <a:gd name="T47" fmla="*/ 3 h 171"/>
                <a:gd name="T48" fmla="*/ 13 w 36"/>
                <a:gd name="T49" fmla="*/ 0 h 171"/>
                <a:gd name="T50" fmla="*/ 16 w 36"/>
                <a:gd name="T51" fmla="*/ 1 h 171"/>
                <a:gd name="T52" fmla="*/ 18 w 36"/>
                <a:gd name="T53" fmla="*/ 1 h 171"/>
                <a:gd name="T54" fmla="*/ 21 w 36"/>
                <a:gd name="T55" fmla="*/ 1 h 171"/>
                <a:gd name="T56" fmla="*/ 23 w 36"/>
                <a:gd name="T57" fmla="*/ 2 h 171"/>
                <a:gd name="T58" fmla="*/ 25 w 36"/>
                <a:gd name="T59" fmla="*/ 3 h 171"/>
                <a:gd name="T60" fmla="*/ 27 w 36"/>
                <a:gd name="T61" fmla="*/ 5 h 17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"/>
                <a:gd name="T94" fmla="*/ 0 h 171"/>
                <a:gd name="T95" fmla="*/ 36 w 36"/>
                <a:gd name="T96" fmla="*/ 171 h 17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" h="171">
                  <a:moveTo>
                    <a:pt x="27" y="5"/>
                  </a:moveTo>
                  <a:lnTo>
                    <a:pt x="28" y="9"/>
                  </a:lnTo>
                  <a:lnTo>
                    <a:pt x="29" y="12"/>
                  </a:lnTo>
                  <a:lnTo>
                    <a:pt x="32" y="19"/>
                  </a:lnTo>
                  <a:lnTo>
                    <a:pt x="34" y="32"/>
                  </a:lnTo>
                  <a:lnTo>
                    <a:pt x="36" y="46"/>
                  </a:lnTo>
                  <a:lnTo>
                    <a:pt x="36" y="59"/>
                  </a:lnTo>
                  <a:lnTo>
                    <a:pt x="35" y="73"/>
                  </a:lnTo>
                  <a:lnTo>
                    <a:pt x="34" y="87"/>
                  </a:lnTo>
                  <a:lnTo>
                    <a:pt x="31" y="100"/>
                  </a:lnTo>
                  <a:lnTo>
                    <a:pt x="24" y="118"/>
                  </a:lnTo>
                  <a:lnTo>
                    <a:pt x="17" y="135"/>
                  </a:lnTo>
                  <a:lnTo>
                    <a:pt x="10" y="153"/>
                  </a:lnTo>
                  <a:lnTo>
                    <a:pt x="5" y="171"/>
                  </a:lnTo>
                  <a:lnTo>
                    <a:pt x="2" y="160"/>
                  </a:lnTo>
                  <a:lnTo>
                    <a:pt x="1" y="150"/>
                  </a:lnTo>
                  <a:lnTo>
                    <a:pt x="0" y="127"/>
                  </a:lnTo>
                  <a:lnTo>
                    <a:pt x="0" y="105"/>
                  </a:lnTo>
                  <a:lnTo>
                    <a:pt x="0" y="82"/>
                  </a:lnTo>
                  <a:lnTo>
                    <a:pt x="1" y="51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8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21" name="Freeform 200"/>
            <p:cNvSpPr>
              <a:spLocks/>
            </p:cNvSpPr>
            <p:nvPr/>
          </p:nvSpPr>
          <p:spPr bwMode="auto">
            <a:xfrm>
              <a:off x="283" y="585"/>
              <a:ext cx="73" cy="76"/>
            </a:xfrm>
            <a:custGeom>
              <a:avLst/>
              <a:gdLst>
                <a:gd name="T0" fmla="*/ 73 w 73"/>
                <a:gd name="T1" fmla="*/ 2 h 76"/>
                <a:gd name="T2" fmla="*/ 69 w 73"/>
                <a:gd name="T3" fmla="*/ 1 h 76"/>
                <a:gd name="T4" fmla="*/ 55 w 73"/>
                <a:gd name="T5" fmla="*/ 0 h 76"/>
                <a:gd name="T6" fmla="*/ 44 w 73"/>
                <a:gd name="T7" fmla="*/ 3 h 76"/>
                <a:gd name="T8" fmla="*/ 46 w 73"/>
                <a:gd name="T9" fmla="*/ 2 h 76"/>
                <a:gd name="T10" fmla="*/ 34 w 73"/>
                <a:gd name="T11" fmla="*/ 9 h 76"/>
                <a:gd name="T12" fmla="*/ 25 w 73"/>
                <a:gd name="T13" fmla="*/ 20 h 76"/>
                <a:gd name="T14" fmla="*/ 20 w 73"/>
                <a:gd name="T15" fmla="*/ 33 h 76"/>
                <a:gd name="T16" fmla="*/ 18 w 73"/>
                <a:gd name="T17" fmla="*/ 42 h 76"/>
                <a:gd name="T18" fmla="*/ 17 w 73"/>
                <a:gd name="T19" fmla="*/ 48 h 76"/>
                <a:gd name="T20" fmla="*/ 18 w 73"/>
                <a:gd name="T21" fmla="*/ 44 h 76"/>
                <a:gd name="T22" fmla="*/ 18 w 73"/>
                <a:gd name="T23" fmla="*/ 50 h 76"/>
                <a:gd name="T24" fmla="*/ 18 w 73"/>
                <a:gd name="T25" fmla="*/ 49 h 76"/>
                <a:gd name="T26" fmla="*/ 15 w 73"/>
                <a:gd name="T27" fmla="*/ 51 h 76"/>
                <a:gd name="T28" fmla="*/ 12 w 73"/>
                <a:gd name="T29" fmla="*/ 56 h 76"/>
                <a:gd name="T30" fmla="*/ 20 w 73"/>
                <a:gd name="T31" fmla="*/ 52 h 76"/>
                <a:gd name="T32" fmla="*/ 23 w 73"/>
                <a:gd name="T33" fmla="*/ 53 h 76"/>
                <a:gd name="T34" fmla="*/ 17 w 73"/>
                <a:gd name="T35" fmla="*/ 63 h 76"/>
                <a:gd name="T36" fmla="*/ 25 w 73"/>
                <a:gd name="T37" fmla="*/ 54 h 76"/>
                <a:gd name="T38" fmla="*/ 14 w 73"/>
                <a:gd name="T39" fmla="*/ 60 h 76"/>
                <a:gd name="T40" fmla="*/ 24 w 73"/>
                <a:gd name="T41" fmla="*/ 53 h 76"/>
                <a:gd name="T42" fmla="*/ 25 w 73"/>
                <a:gd name="T43" fmla="*/ 57 h 76"/>
                <a:gd name="T44" fmla="*/ 0 w 73"/>
                <a:gd name="T45" fmla="*/ 53 h 76"/>
                <a:gd name="T46" fmla="*/ 2 w 73"/>
                <a:gd name="T47" fmla="*/ 62 h 76"/>
                <a:gd name="T48" fmla="*/ 6 w 73"/>
                <a:gd name="T49" fmla="*/ 69 h 76"/>
                <a:gd name="T50" fmla="*/ 12 w 73"/>
                <a:gd name="T51" fmla="*/ 74 h 76"/>
                <a:gd name="T52" fmla="*/ 18 w 73"/>
                <a:gd name="T53" fmla="*/ 76 h 76"/>
                <a:gd name="T54" fmla="*/ 25 w 73"/>
                <a:gd name="T55" fmla="*/ 75 h 76"/>
                <a:gd name="T56" fmla="*/ 30 w 73"/>
                <a:gd name="T57" fmla="*/ 71 h 76"/>
                <a:gd name="T58" fmla="*/ 35 w 73"/>
                <a:gd name="T59" fmla="*/ 66 h 76"/>
                <a:gd name="T60" fmla="*/ 37 w 73"/>
                <a:gd name="T61" fmla="*/ 63 h 76"/>
                <a:gd name="T62" fmla="*/ 40 w 73"/>
                <a:gd name="T63" fmla="*/ 53 h 76"/>
                <a:gd name="T64" fmla="*/ 41 w 73"/>
                <a:gd name="T65" fmla="*/ 48 h 76"/>
                <a:gd name="T66" fmla="*/ 42 w 73"/>
                <a:gd name="T67" fmla="*/ 42 h 76"/>
                <a:gd name="T68" fmla="*/ 42 w 73"/>
                <a:gd name="T69" fmla="*/ 44 h 76"/>
                <a:gd name="T70" fmla="*/ 32 w 73"/>
                <a:gd name="T71" fmla="*/ 33 h 76"/>
                <a:gd name="T72" fmla="*/ 47 w 73"/>
                <a:gd name="T73" fmla="*/ 29 h 76"/>
                <a:gd name="T74" fmla="*/ 45 w 73"/>
                <a:gd name="T75" fmla="*/ 33 h 76"/>
                <a:gd name="T76" fmla="*/ 42 w 73"/>
                <a:gd name="T77" fmla="*/ 18 h 76"/>
                <a:gd name="T78" fmla="*/ 55 w 73"/>
                <a:gd name="T79" fmla="*/ 24 h 76"/>
                <a:gd name="T80" fmla="*/ 60 w 73"/>
                <a:gd name="T81" fmla="*/ 23 h 76"/>
                <a:gd name="T82" fmla="*/ 55 w 73"/>
                <a:gd name="T83" fmla="*/ 24 h 76"/>
                <a:gd name="T84" fmla="*/ 69 w 73"/>
                <a:gd name="T85" fmla="*/ 25 h 76"/>
                <a:gd name="T86" fmla="*/ 73 w 73"/>
                <a:gd name="T87" fmla="*/ 26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76"/>
                <a:gd name="T134" fmla="*/ 73 w 73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76">
                  <a:moveTo>
                    <a:pt x="73" y="26"/>
                  </a:moveTo>
                  <a:lnTo>
                    <a:pt x="73" y="2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44" y="3"/>
                  </a:lnTo>
                  <a:lnTo>
                    <a:pt x="50" y="13"/>
                  </a:lnTo>
                  <a:lnTo>
                    <a:pt x="46" y="2"/>
                  </a:lnTo>
                  <a:lnTo>
                    <a:pt x="38" y="7"/>
                  </a:lnTo>
                  <a:lnTo>
                    <a:pt x="34" y="9"/>
                  </a:lnTo>
                  <a:lnTo>
                    <a:pt x="28" y="16"/>
                  </a:lnTo>
                  <a:lnTo>
                    <a:pt x="25" y="20"/>
                  </a:lnTo>
                  <a:lnTo>
                    <a:pt x="21" y="29"/>
                  </a:lnTo>
                  <a:lnTo>
                    <a:pt x="20" y="33"/>
                  </a:lnTo>
                  <a:lnTo>
                    <a:pt x="19" y="40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7" y="48"/>
                  </a:lnTo>
                  <a:lnTo>
                    <a:pt x="29" y="48"/>
                  </a:lnTo>
                  <a:lnTo>
                    <a:pt x="18" y="44"/>
                  </a:lnTo>
                  <a:lnTo>
                    <a:pt x="17" y="48"/>
                  </a:lnTo>
                  <a:lnTo>
                    <a:pt x="18" y="50"/>
                  </a:lnTo>
                  <a:lnTo>
                    <a:pt x="27" y="56"/>
                  </a:lnTo>
                  <a:lnTo>
                    <a:pt x="18" y="49"/>
                  </a:lnTo>
                  <a:lnTo>
                    <a:pt x="15" y="51"/>
                  </a:lnTo>
                  <a:lnTo>
                    <a:pt x="13" y="54"/>
                  </a:lnTo>
                  <a:lnTo>
                    <a:pt x="12" y="56"/>
                  </a:lnTo>
                  <a:lnTo>
                    <a:pt x="20" y="64"/>
                  </a:lnTo>
                  <a:lnTo>
                    <a:pt x="20" y="52"/>
                  </a:lnTo>
                  <a:lnTo>
                    <a:pt x="15" y="53"/>
                  </a:lnTo>
                  <a:lnTo>
                    <a:pt x="23" y="53"/>
                  </a:lnTo>
                  <a:lnTo>
                    <a:pt x="17" y="51"/>
                  </a:lnTo>
                  <a:lnTo>
                    <a:pt x="17" y="63"/>
                  </a:lnTo>
                  <a:lnTo>
                    <a:pt x="21" y="52"/>
                  </a:lnTo>
                  <a:lnTo>
                    <a:pt x="25" y="54"/>
                  </a:lnTo>
                  <a:lnTo>
                    <a:pt x="23" y="52"/>
                  </a:lnTo>
                  <a:lnTo>
                    <a:pt x="14" y="60"/>
                  </a:lnTo>
                  <a:lnTo>
                    <a:pt x="25" y="56"/>
                  </a:lnTo>
                  <a:lnTo>
                    <a:pt x="24" y="53"/>
                  </a:lnTo>
                  <a:lnTo>
                    <a:pt x="13" y="57"/>
                  </a:lnTo>
                  <a:lnTo>
                    <a:pt x="25" y="57"/>
                  </a:lnTo>
                  <a:lnTo>
                    <a:pt x="24" y="53"/>
                  </a:lnTo>
                  <a:lnTo>
                    <a:pt x="0" y="53"/>
                  </a:lnTo>
                  <a:lnTo>
                    <a:pt x="1" y="57"/>
                  </a:lnTo>
                  <a:lnTo>
                    <a:pt x="2" y="62"/>
                  </a:lnTo>
                  <a:lnTo>
                    <a:pt x="3" y="65"/>
                  </a:lnTo>
                  <a:lnTo>
                    <a:pt x="6" y="69"/>
                  </a:lnTo>
                  <a:lnTo>
                    <a:pt x="8" y="71"/>
                  </a:lnTo>
                  <a:lnTo>
                    <a:pt x="12" y="74"/>
                  </a:lnTo>
                  <a:lnTo>
                    <a:pt x="17" y="75"/>
                  </a:lnTo>
                  <a:lnTo>
                    <a:pt x="18" y="76"/>
                  </a:lnTo>
                  <a:lnTo>
                    <a:pt x="20" y="76"/>
                  </a:lnTo>
                  <a:lnTo>
                    <a:pt x="25" y="75"/>
                  </a:lnTo>
                  <a:lnTo>
                    <a:pt x="29" y="73"/>
                  </a:lnTo>
                  <a:lnTo>
                    <a:pt x="30" y="71"/>
                  </a:lnTo>
                  <a:lnTo>
                    <a:pt x="32" y="68"/>
                  </a:lnTo>
                  <a:lnTo>
                    <a:pt x="35" y="66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9" y="57"/>
                  </a:lnTo>
                  <a:lnTo>
                    <a:pt x="40" y="53"/>
                  </a:lnTo>
                  <a:lnTo>
                    <a:pt x="41" y="48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30" y="42"/>
                  </a:lnTo>
                  <a:lnTo>
                    <a:pt x="42" y="44"/>
                  </a:lnTo>
                  <a:lnTo>
                    <a:pt x="44" y="33"/>
                  </a:lnTo>
                  <a:lnTo>
                    <a:pt x="32" y="33"/>
                  </a:lnTo>
                  <a:lnTo>
                    <a:pt x="43" y="38"/>
                  </a:lnTo>
                  <a:lnTo>
                    <a:pt x="47" y="29"/>
                  </a:lnTo>
                  <a:lnTo>
                    <a:pt x="36" y="25"/>
                  </a:lnTo>
                  <a:lnTo>
                    <a:pt x="45" y="33"/>
                  </a:lnTo>
                  <a:lnTo>
                    <a:pt x="51" y="26"/>
                  </a:lnTo>
                  <a:lnTo>
                    <a:pt x="42" y="18"/>
                  </a:lnTo>
                  <a:lnTo>
                    <a:pt x="47" y="29"/>
                  </a:lnTo>
                  <a:lnTo>
                    <a:pt x="55" y="24"/>
                  </a:lnTo>
                  <a:lnTo>
                    <a:pt x="56" y="23"/>
                  </a:lnTo>
                  <a:lnTo>
                    <a:pt x="60" y="23"/>
                  </a:lnTo>
                  <a:lnTo>
                    <a:pt x="55" y="12"/>
                  </a:lnTo>
                  <a:lnTo>
                    <a:pt x="55" y="24"/>
                  </a:lnTo>
                  <a:lnTo>
                    <a:pt x="62" y="24"/>
                  </a:lnTo>
                  <a:lnTo>
                    <a:pt x="69" y="25"/>
                  </a:lnTo>
                  <a:lnTo>
                    <a:pt x="71" y="26"/>
                  </a:lnTo>
                  <a:lnTo>
                    <a:pt x="73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22" name="Freeform 201"/>
            <p:cNvSpPr>
              <a:spLocks/>
            </p:cNvSpPr>
            <p:nvPr/>
          </p:nvSpPr>
          <p:spPr bwMode="auto">
            <a:xfrm>
              <a:off x="369" y="578"/>
              <a:ext cx="73" cy="76"/>
            </a:xfrm>
            <a:custGeom>
              <a:avLst/>
              <a:gdLst>
                <a:gd name="T0" fmla="*/ 0 w 73"/>
                <a:gd name="T1" fmla="*/ 26 h 76"/>
                <a:gd name="T2" fmla="*/ 4 w 73"/>
                <a:gd name="T3" fmla="*/ 25 h 76"/>
                <a:gd name="T4" fmla="*/ 18 w 73"/>
                <a:gd name="T5" fmla="*/ 24 h 76"/>
                <a:gd name="T6" fmla="*/ 13 w 73"/>
                <a:gd name="T7" fmla="*/ 23 h 76"/>
                <a:gd name="T8" fmla="*/ 19 w 73"/>
                <a:gd name="T9" fmla="*/ 24 h 76"/>
                <a:gd name="T10" fmla="*/ 31 w 73"/>
                <a:gd name="T11" fmla="*/ 18 h 76"/>
                <a:gd name="T12" fmla="*/ 28 w 73"/>
                <a:gd name="T13" fmla="*/ 33 h 76"/>
                <a:gd name="T14" fmla="*/ 26 w 73"/>
                <a:gd name="T15" fmla="*/ 29 h 76"/>
                <a:gd name="T16" fmla="*/ 41 w 73"/>
                <a:gd name="T17" fmla="*/ 33 h 76"/>
                <a:gd name="T18" fmla="*/ 32 w 73"/>
                <a:gd name="T19" fmla="*/ 44 h 76"/>
                <a:gd name="T20" fmla="*/ 31 w 73"/>
                <a:gd name="T21" fmla="*/ 42 h 76"/>
                <a:gd name="T22" fmla="*/ 32 w 73"/>
                <a:gd name="T23" fmla="*/ 48 h 76"/>
                <a:gd name="T24" fmla="*/ 34 w 73"/>
                <a:gd name="T25" fmla="*/ 57 h 76"/>
                <a:gd name="T26" fmla="*/ 37 w 73"/>
                <a:gd name="T27" fmla="*/ 64 h 76"/>
                <a:gd name="T28" fmla="*/ 41 w 73"/>
                <a:gd name="T29" fmla="*/ 68 h 76"/>
                <a:gd name="T30" fmla="*/ 45 w 73"/>
                <a:gd name="T31" fmla="*/ 73 h 76"/>
                <a:gd name="T32" fmla="*/ 48 w 73"/>
                <a:gd name="T33" fmla="*/ 75 h 76"/>
                <a:gd name="T34" fmla="*/ 56 w 73"/>
                <a:gd name="T35" fmla="*/ 76 h 76"/>
                <a:gd name="T36" fmla="*/ 61 w 73"/>
                <a:gd name="T37" fmla="*/ 74 h 76"/>
                <a:gd name="T38" fmla="*/ 67 w 73"/>
                <a:gd name="T39" fmla="*/ 69 h 76"/>
                <a:gd name="T40" fmla="*/ 71 w 73"/>
                <a:gd name="T41" fmla="*/ 62 h 76"/>
                <a:gd name="T42" fmla="*/ 73 w 73"/>
                <a:gd name="T43" fmla="*/ 53 h 76"/>
                <a:gd name="T44" fmla="*/ 48 w 73"/>
                <a:gd name="T45" fmla="*/ 57 h 76"/>
                <a:gd name="T46" fmla="*/ 49 w 73"/>
                <a:gd name="T47" fmla="*/ 53 h 76"/>
                <a:gd name="T48" fmla="*/ 59 w 73"/>
                <a:gd name="T49" fmla="*/ 60 h 76"/>
                <a:gd name="T50" fmla="*/ 48 w 73"/>
                <a:gd name="T51" fmla="*/ 54 h 76"/>
                <a:gd name="T52" fmla="*/ 56 w 73"/>
                <a:gd name="T53" fmla="*/ 63 h 76"/>
                <a:gd name="T54" fmla="*/ 51 w 73"/>
                <a:gd name="T55" fmla="*/ 53 h 76"/>
                <a:gd name="T56" fmla="*/ 58 w 73"/>
                <a:gd name="T57" fmla="*/ 53 h 76"/>
                <a:gd name="T58" fmla="*/ 53 w 73"/>
                <a:gd name="T59" fmla="*/ 64 h 76"/>
                <a:gd name="T60" fmla="*/ 60 w 73"/>
                <a:gd name="T61" fmla="*/ 54 h 76"/>
                <a:gd name="T62" fmla="*/ 55 w 73"/>
                <a:gd name="T63" fmla="*/ 49 h 76"/>
                <a:gd name="T64" fmla="*/ 46 w 73"/>
                <a:gd name="T65" fmla="*/ 56 h 76"/>
                <a:gd name="T66" fmla="*/ 56 w 73"/>
                <a:gd name="T67" fmla="*/ 48 h 76"/>
                <a:gd name="T68" fmla="*/ 44 w 73"/>
                <a:gd name="T69" fmla="*/ 48 h 76"/>
                <a:gd name="T70" fmla="*/ 55 w 73"/>
                <a:gd name="T71" fmla="*/ 44 h 76"/>
                <a:gd name="T72" fmla="*/ 55 w 73"/>
                <a:gd name="T73" fmla="*/ 40 h 76"/>
                <a:gd name="T74" fmla="*/ 52 w 73"/>
                <a:gd name="T75" fmla="*/ 29 h 76"/>
                <a:gd name="T76" fmla="*/ 45 w 73"/>
                <a:gd name="T77" fmla="*/ 16 h 76"/>
                <a:gd name="T78" fmla="*/ 35 w 73"/>
                <a:gd name="T79" fmla="*/ 7 h 76"/>
                <a:gd name="T80" fmla="*/ 23 w 73"/>
                <a:gd name="T81" fmla="*/ 13 h 76"/>
                <a:gd name="T82" fmla="*/ 22 w 73"/>
                <a:gd name="T83" fmla="*/ 1 h 76"/>
                <a:gd name="T84" fmla="*/ 11 w 73"/>
                <a:gd name="T85" fmla="*/ 0 h 76"/>
                <a:gd name="T86" fmla="*/ 2 w 73"/>
                <a:gd name="T87" fmla="*/ 2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76"/>
                <a:gd name="T134" fmla="*/ 73 w 73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76">
                  <a:moveTo>
                    <a:pt x="0" y="2"/>
                  </a:moveTo>
                  <a:lnTo>
                    <a:pt x="0" y="26"/>
                  </a:lnTo>
                  <a:lnTo>
                    <a:pt x="2" y="26"/>
                  </a:lnTo>
                  <a:lnTo>
                    <a:pt x="4" y="25"/>
                  </a:lnTo>
                  <a:lnTo>
                    <a:pt x="11" y="24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3" y="23"/>
                  </a:lnTo>
                  <a:lnTo>
                    <a:pt x="17" y="23"/>
                  </a:lnTo>
                  <a:lnTo>
                    <a:pt x="19" y="24"/>
                  </a:lnTo>
                  <a:lnTo>
                    <a:pt x="26" y="29"/>
                  </a:lnTo>
                  <a:lnTo>
                    <a:pt x="31" y="18"/>
                  </a:lnTo>
                  <a:lnTo>
                    <a:pt x="22" y="26"/>
                  </a:lnTo>
                  <a:lnTo>
                    <a:pt x="28" y="33"/>
                  </a:lnTo>
                  <a:lnTo>
                    <a:pt x="37" y="25"/>
                  </a:lnTo>
                  <a:lnTo>
                    <a:pt x="26" y="29"/>
                  </a:lnTo>
                  <a:lnTo>
                    <a:pt x="30" y="38"/>
                  </a:lnTo>
                  <a:lnTo>
                    <a:pt x="41" y="33"/>
                  </a:lnTo>
                  <a:lnTo>
                    <a:pt x="29" y="33"/>
                  </a:lnTo>
                  <a:lnTo>
                    <a:pt x="32" y="44"/>
                  </a:lnTo>
                  <a:lnTo>
                    <a:pt x="43" y="42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2" y="48"/>
                  </a:lnTo>
                  <a:lnTo>
                    <a:pt x="33" y="53"/>
                  </a:lnTo>
                  <a:lnTo>
                    <a:pt x="34" y="57"/>
                  </a:lnTo>
                  <a:lnTo>
                    <a:pt x="36" y="63"/>
                  </a:lnTo>
                  <a:lnTo>
                    <a:pt x="37" y="64"/>
                  </a:lnTo>
                  <a:lnTo>
                    <a:pt x="38" y="66"/>
                  </a:lnTo>
                  <a:lnTo>
                    <a:pt x="41" y="68"/>
                  </a:lnTo>
                  <a:lnTo>
                    <a:pt x="43" y="71"/>
                  </a:lnTo>
                  <a:lnTo>
                    <a:pt x="45" y="73"/>
                  </a:lnTo>
                  <a:lnTo>
                    <a:pt x="45" y="72"/>
                  </a:lnTo>
                  <a:lnTo>
                    <a:pt x="48" y="75"/>
                  </a:lnTo>
                  <a:lnTo>
                    <a:pt x="53" y="76"/>
                  </a:lnTo>
                  <a:lnTo>
                    <a:pt x="56" y="76"/>
                  </a:lnTo>
                  <a:lnTo>
                    <a:pt x="56" y="75"/>
                  </a:lnTo>
                  <a:lnTo>
                    <a:pt x="61" y="74"/>
                  </a:lnTo>
                  <a:lnTo>
                    <a:pt x="65" y="71"/>
                  </a:lnTo>
                  <a:lnTo>
                    <a:pt x="67" y="69"/>
                  </a:lnTo>
                  <a:lnTo>
                    <a:pt x="70" y="65"/>
                  </a:lnTo>
                  <a:lnTo>
                    <a:pt x="71" y="62"/>
                  </a:lnTo>
                  <a:lnTo>
                    <a:pt x="72" y="57"/>
                  </a:lnTo>
                  <a:lnTo>
                    <a:pt x="73" y="53"/>
                  </a:lnTo>
                  <a:lnTo>
                    <a:pt x="49" y="53"/>
                  </a:lnTo>
                  <a:lnTo>
                    <a:pt x="48" y="57"/>
                  </a:lnTo>
                  <a:lnTo>
                    <a:pt x="60" y="57"/>
                  </a:lnTo>
                  <a:lnTo>
                    <a:pt x="49" y="53"/>
                  </a:lnTo>
                  <a:lnTo>
                    <a:pt x="48" y="56"/>
                  </a:lnTo>
                  <a:lnTo>
                    <a:pt x="59" y="60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52" y="52"/>
                  </a:lnTo>
                  <a:lnTo>
                    <a:pt x="56" y="63"/>
                  </a:lnTo>
                  <a:lnTo>
                    <a:pt x="56" y="51"/>
                  </a:lnTo>
                  <a:lnTo>
                    <a:pt x="51" y="53"/>
                  </a:lnTo>
                  <a:lnTo>
                    <a:pt x="61" y="56"/>
                  </a:lnTo>
                  <a:lnTo>
                    <a:pt x="58" y="53"/>
                  </a:lnTo>
                  <a:lnTo>
                    <a:pt x="53" y="52"/>
                  </a:lnTo>
                  <a:lnTo>
                    <a:pt x="53" y="64"/>
                  </a:lnTo>
                  <a:lnTo>
                    <a:pt x="62" y="56"/>
                  </a:lnTo>
                  <a:lnTo>
                    <a:pt x="60" y="54"/>
                  </a:lnTo>
                  <a:lnTo>
                    <a:pt x="58" y="51"/>
                  </a:lnTo>
                  <a:lnTo>
                    <a:pt x="55" y="49"/>
                  </a:lnTo>
                  <a:lnTo>
                    <a:pt x="46" y="56"/>
                  </a:lnTo>
                  <a:lnTo>
                    <a:pt x="56" y="50"/>
                  </a:lnTo>
                  <a:lnTo>
                    <a:pt x="56" y="48"/>
                  </a:lnTo>
                  <a:lnTo>
                    <a:pt x="55" y="44"/>
                  </a:lnTo>
                  <a:lnTo>
                    <a:pt x="44" y="48"/>
                  </a:lnTo>
                  <a:lnTo>
                    <a:pt x="56" y="48"/>
                  </a:lnTo>
                  <a:lnTo>
                    <a:pt x="55" y="44"/>
                  </a:lnTo>
                  <a:lnTo>
                    <a:pt x="55" y="42"/>
                  </a:lnTo>
                  <a:lnTo>
                    <a:pt x="55" y="40"/>
                  </a:lnTo>
                  <a:lnTo>
                    <a:pt x="53" y="33"/>
                  </a:lnTo>
                  <a:lnTo>
                    <a:pt x="52" y="29"/>
                  </a:lnTo>
                  <a:lnTo>
                    <a:pt x="48" y="20"/>
                  </a:lnTo>
                  <a:lnTo>
                    <a:pt x="45" y="16"/>
                  </a:lnTo>
                  <a:lnTo>
                    <a:pt x="39" y="9"/>
                  </a:lnTo>
                  <a:lnTo>
                    <a:pt x="35" y="7"/>
                  </a:lnTo>
                  <a:lnTo>
                    <a:pt x="28" y="2"/>
                  </a:lnTo>
                  <a:lnTo>
                    <a:pt x="23" y="13"/>
                  </a:lnTo>
                  <a:lnTo>
                    <a:pt x="29" y="3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723" name="Group 202"/>
            <p:cNvGrpSpPr>
              <a:grpSpLocks/>
            </p:cNvGrpSpPr>
            <p:nvPr/>
          </p:nvGrpSpPr>
          <p:grpSpPr bwMode="auto">
            <a:xfrm>
              <a:off x="262" y="784"/>
              <a:ext cx="114" cy="162"/>
              <a:chOff x="262" y="784"/>
              <a:chExt cx="114" cy="162"/>
            </a:xfrm>
          </p:grpSpPr>
          <p:sp>
            <p:nvSpPr>
              <p:cNvPr id="24740" name="Freeform 203"/>
              <p:cNvSpPr>
                <a:spLocks/>
              </p:cNvSpPr>
              <p:nvPr/>
            </p:nvSpPr>
            <p:spPr bwMode="auto">
              <a:xfrm>
                <a:off x="268" y="790"/>
                <a:ext cx="102" cy="150"/>
              </a:xfrm>
              <a:custGeom>
                <a:avLst/>
                <a:gdLst>
                  <a:gd name="T0" fmla="*/ 35 w 102"/>
                  <a:gd name="T1" fmla="*/ 53 h 150"/>
                  <a:gd name="T2" fmla="*/ 40 w 102"/>
                  <a:gd name="T3" fmla="*/ 25 h 150"/>
                  <a:gd name="T4" fmla="*/ 53 w 102"/>
                  <a:gd name="T5" fmla="*/ 13 h 150"/>
                  <a:gd name="T6" fmla="*/ 77 w 102"/>
                  <a:gd name="T7" fmla="*/ 1 h 150"/>
                  <a:gd name="T8" fmla="*/ 70 w 102"/>
                  <a:gd name="T9" fmla="*/ 16 h 150"/>
                  <a:gd name="T10" fmla="*/ 58 w 102"/>
                  <a:gd name="T11" fmla="*/ 37 h 150"/>
                  <a:gd name="T12" fmla="*/ 53 w 102"/>
                  <a:gd name="T13" fmla="*/ 53 h 150"/>
                  <a:gd name="T14" fmla="*/ 51 w 102"/>
                  <a:gd name="T15" fmla="*/ 59 h 150"/>
                  <a:gd name="T16" fmla="*/ 52 w 102"/>
                  <a:gd name="T17" fmla="*/ 43 h 150"/>
                  <a:gd name="T18" fmla="*/ 53 w 102"/>
                  <a:gd name="T19" fmla="*/ 29 h 150"/>
                  <a:gd name="T20" fmla="*/ 62 w 102"/>
                  <a:gd name="T21" fmla="*/ 26 h 150"/>
                  <a:gd name="T22" fmla="*/ 67 w 102"/>
                  <a:gd name="T23" fmla="*/ 22 h 150"/>
                  <a:gd name="T24" fmla="*/ 70 w 102"/>
                  <a:gd name="T25" fmla="*/ 23 h 150"/>
                  <a:gd name="T26" fmla="*/ 77 w 102"/>
                  <a:gd name="T27" fmla="*/ 17 h 150"/>
                  <a:gd name="T28" fmla="*/ 88 w 102"/>
                  <a:gd name="T29" fmla="*/ 7 h 150"/>
                  <a:gd name="T30" fmla="*/ 89 w 102"/>
                  <a:gd name="T31" fmla="*/ 18 h 150"/>
                  <a:gd name="T32" fmla="*/ 76 w 102"/>
                  <a:gd name="T33" fmla="*/ 34 h 150"/>
                  <a:gd name="T34" fmla="*/ 67 w 102"/>
                  <a:gd name="T35" fmla="*/ 49 h 150"/>
                  <a:gd name="T36" fmla="*/ 64 w 102"/>
                  <a:gd name="T37" fmla="*/ 66 h 150"/>
                  <a:gd name="T38" fmla="*/ 63 w 102"/>
                  <a:gd name="T39" fmla="*/ 74 h 150"/>
                  <a:gd name="T40" fmla="*/ 61 w 102"/>
                  <a:gd name="T41" fmla="*/ 81 h 150"/>
                  <a:gd name="T42" fmla="*/ 62 w 102"/>
                  <a:gd name="T43" fmla="*/ 77 h 150"/>
                  <a:gd name="T44" fmla="*/ 70 w 102"/>
                  <a:gd name="T45" fmla="*/ 65 h 150"/>
                  <a:gd name="T46" fmla="*/ 89 w 102"/>
                  <a:gd name="T47" fmla="*/ 47 h 150"/>
                  <a:gd name="T48" fmla="*/ 100 w 102"/>
                  <a:gd name="T49" fmla="*/ 40 h 150"/>
                  <a:gd name="T50" fmla="*/ 100 w 102"/>
                  <a:gd name="T51" fmla="*/ 52 h 150"/>
                  <a:gd name="T52" fmla="*/ 81 w 102"/>
                  <a:gd name="T53" fmla="*/ 69 h 150"/>
                  <a:gd name="T54" fmla="*/ 70 w 102"/>
                  <a:gd name="T55" fmla="*/ 88 h 150"/>
                  <a:gd name="T56" fmla="*/ 59 w 102"/>
                  <a:gd name="T57" fmla="*/ 112 h 150"/>
                  <a:gd name="T58" fmla="*/ 58 w 102"/>
                  <a:gd name="T59" fmla="*/ 119 h 150"/>
                  <a:gd name="T60" fmla="*/ 63 w 102"/>
                  <a:gd name="T61" fmla="*/ 122 h 150"/>
                  <a:gd name="T62" fmla="*/ 74 w 102"/>
                  <a:gd name="T63" fmla="*/ 118 h 150"/>
                  <a:gd name="T64" fmla="*/ 89 w 102"/>
                  <a:gd name="T65" fmla="*/ 106 h 150"/>
                  <a:gd name="T66" fmla="*/ 85 w 102"/>
                  <a:gd name="T67" fmla="*/ 118 h 150"/>
                  <a:gd name="T68" fmla="*/ 77 w 102"/>
                  <a:gd name="T69" fmla="*/ 132 h 150"/>
                  <a:gd name="T70" fmla="*/ 65 w 102"/>
                  <a:gd name="T71" fmla="*/ 141 h 150"/>
                  <a:gd name="T72" fmla="*/ 54 w 102"/>
                  <a:gd name="T73" fmla="*/ 138 h 150"/>
                  <a:gd name="T74" fmla="*/ 42 w 102"/>
                  <a:gd name="T75" fmla="*/ 139 h 150"/>
                  <a:gd name="T76" fmla="*/ 25 w 102"/>
                  <a:gd name="T77" fmla="*/ 143 h 150"/>
                  <a:gd name="T78" fmla="*/ 9 w 102"/>
                  <a:gd name="T79" fmla="*/ 150 h 150"/>
                  <a:gd name="T80" fmla="*/ 2 w 102"/>
                  <a:gd name="T81" fmla="*/ 147 h 150"/>
                  <a:gd name="T82" fmla="*/ 0 w 102"/>
                  <a:gd name="T83" fmla="*/ 141 h 150"/>
                  <a:gd name="T84" fmla="*/ 9 w 102"/>
                  <a:gd name="T85" fmla="*/ 107 h 150"/>
                  <a:gd name="T86" fmla="*/ 20 w 102"/>
                  <a:gd name="T87" fmla="*/ 94 h 150"/>
                  <a:gd name="T88" fmla="*/ 25 w 102"/>
                  <a:gd name="T89" fmla="*/ 79 h 150"/>
                  <a:gd name="T90" fmla="*/ 26 w 102"/>
                  <a:gd name="T91" fmla="*/ 81 h 1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2"/>
                  <a:gd name="T139" fmla="*/ 0 h 150"/>
                  <a:gd name="T140" fmla="*/ 102 w 102"/>
                  <a:gd name="T141" fmla="*/ 150 h 15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2" h="150">
                    <a:moveTo>
                      <a:pt x="26" y="81"/>
                    </a:moveTo>
                    <a:lnTo>
                      <a:pt x="31" y="67"/>
                    </a:lnTo>
                    <a:lnTo>
                      <a:pt x="35" y="53"/>
                    </a:lnTo>
                    <a:lnTo>
                      <a:pt x="37" y="43"/>
                    </a:lnTo>
                    <a:lnTo>
                      <a:pt x="38" y="34"/>
                    </a:lnTo>
                    <a:lnTo>
                      <a:pt x="40" y="25"/>
                    </a:lnTo>
                    <a:lnTo>
                      <a:pt x="43" y="22"/>
                    </a:lnTo>
                    <a:lnTo>
                      <a:pt x="46" y="18"/>
                    </a:lnTo>
                    <a:lnTo>
                      <a:pt x="53" y="13"/>
                    </a:lnTo>
                    <a:lnTo>
                      <a:pt x="60" y="8"/>
                    </a:lnTo>
                    <a:lnTo>
                      <a:pt x="76" y="0"/>
                    </a:lnTo>
                    <a:lnTo>
                      <a:pt x="77" y="1"/>
                    </a:lnTo>
                    <a:lnTo>
                      <a:pt x="76" y="4"/>
                    </a:lnTo>
                    <a:lnTo>
                      <a:pt x="73" y="9"/>
                    </a:lnTo>
                    <a:lnTo>
                      <a:pt x="70" y="16"/>
                    </a:lnTo>
                    <a:lnTo>
                      <a:pt x="66" y="23"/>
                    </a:lnTo>
                    <a:lnTo>
                      <a:pt x="63" y="28"/>
                    </a:lnTo>
                    <a:lnTo>
                      <a:pt x="58" y="37"/>
                    </a:lnTo>
                    <a:lnTo>
                      <a:pt x="56" y="42"/>
                    </a:lnTo>
                    <a:lnTo>
                      <a:pt x="54" y="47"/>
                    </a:lnTo>
                    <a:lnTo>
                      <a:pt x="53" y="53"/>
                    </a:lnTo>
                    <a:lnTo>
                      <a:pt x="51" y="61"/>
                    </a:lnTo>
                    <a:lnTo>
                      <a:pt x="51" y="59"/>
                    </a:lnTo>
                    <a:lnTo>
                      <a:pt x="52" y="54"/>
                    </a:lnTo>
                    <a:lnTo>
                      <a:pt x="52" y="49"/>
                    </a:lnTo>
                    <a:lnTo>
                      <a:pt x="52" y="43"/>
                    </a:lnTo>
                    <a:lnTo>
                      <a:pt x="53" y="37"/>
                    </a:lnTo>
                    <a:lnTo>
                      <a:pt x="53" y="32"/>
                    </a:lnTo>
                    <a:lnTo>
                      <a:pt x="53" y="29"/>
                    </a:lnTo>
                    <a:lnTo>
                      <a:pt x="55" y="26"/>
                    </a:lnTo>
                    <a:lnTo>
                      <a:pt x="58" y="25"/>
                    </a:lnTo>
                    <a:lnTo>
                      <a:pt x="62" y="26"/>
                    </a:lnTo>
                    <a:lnTo>
                      <a:pt x="63" y="26"/>
                    </a:lnTo>
                    <a:lnTo>
                      <a:pt x="65" y="23"/>
                    </a:lnTo>
                    <a:lnTo>
                      <a:pt x="67" y="22"/>
                    </a:lnTo>
                    <a:lnTo>
                      <a:pt x="68" y="21"/>
                    </a:lnTo>
                    <a:lnTo>
                      <a:pt x="69" y="22"/>
                    </a:lnTo>
                    <a:lnTo>
                      <a:pt x="70" y="23"/>
                    </a:lnTo>
                    <a:lnTo>
                      <a:pt x="72" y="23"/>
                    </a:lnTo>
                    <a:lnTo>
                      <a:pt x="74" y="22"/>
                    </a:lnTo>
                    <a:lnTo>
                      <a:pt x="77" y="17"/>
                    </a:lnTo>
                    <a:lnTo>
                      <a:pt x="80" y="13"/>
                    </a:lnTo>
                    <a:lnTo>
                      <a:pt x="84" y="10"/>
                    </a:lnTo>
                    <a:lnTo>
                      <a:pt x="88" y="7"/>
                    </a:lnTo>
                    <a:lnTo>
                      <a:pt x="90" y="11"/>
                    </a:lnTo>
                    <a:lnTo>
                      <a:pt x="90" y="14"/>
                    </a:lnTo>
                    <a:lnTo>
                      <a:pt x="89" y="18"/>
                    </a:lnTo>
                    <a:lnTo>
                      <a:pt x="87" y="22"/>
                    </a:lnTo>
                    <a:lnTo>
                      <a:pt x="82" y="29"/>
                    </a:lnTo>
                    <a:lnTo>
                      <a:pt x="76" y="34"/>
                    </a:lnTo>
                    <a:lnTo>
                      <a:pt x="73" y="39"/>
                    </a:lnTo>
                    <a:lnTo>
                      <a:pt x="70" y="44"/>
                    </a:lnTo>
                    <a:lnTo>
                      <a:pt x="67" y="49"/>
                    </a:lnTo>
                    <a:lnTo>
                      <a:pt x="65" y="54"/>
                    </a:lnTo>
                    <a:lnTo>
                      <a:pt x="64" y="61"/>
                    </a:lnTo>
                    <a:lnTo>
                      <a:pt x="64" y="66"/>
                    </a:lnTo>
                    <a:lnTo>
                      <a:pt x="64" y="69"/>
                    </a:lnTo>
                    <a:lnTo>
                      <a:pt x="64" y="71"/>
                    </a:lnTo>
                    <a:lnTo>
                      <a:pt x="63" y="74"/>
                    </a:lnTo>
                    <a:lnTo>
                      <a:pt x="62" y="77"/>
                    </a:lnTo>
                    <a:lnTo>
                      <a:pt x="61" y="81"/>
                    </a:lnTo>
                    <a:lnTo>
                      <a:pt x="61" y="80"/>
                    </a:lnTo>
                    <a:lnTo>
                      <a:pt x="61" y="78"/>
                    </a:lnTo>
                    <a:lnTo>
                      <a:pt x="62" y="77"/>
                    </a:lnTo>
                    <a:lnTo>
                      <a:pt x="64" y="75"/>
                    </a:lnTo>
                    <a:lnTo>
                      <a:pt x="66" y="73"/>
                    </a:lnTo>
                    <a:lnTo>
                      <a:pt x="70" y="65"/>
                    </a:lnTo>
                    <a:lnTo>
                      <a:pt x="76" y="58"/>
                    </a:lnTo>
                    <a:lnTo>
                      <a:pt x="82" y="52"/>
                    </a:lnTo>
                    <a:lnTo>
                      <a:pt x="89" y="47"/>
                    </a:lnTo>
                    <a:lnTo>
                      <a:pt x="93" y="45"/>
                    </a:lnTo>
                    <a:lnTo>
                      <a:pt x="97" y="42"/>
                    </a:lnTo>
                    <a:lnTo>
                      <a:pt x="100" y="40"/>
                    </a:lnTo>
                    <a:lnTo>
                      <a:pt x="101" y="39"/>
                    </a:lnTo>
                    <a:lnTo>
                      <a:pt x="102" y="46"/>
                    </a:lnTo>
                    <a:lnTo>
                      <a:pt x="100" y="52"/>
                    </a:lnTo>
                    <a:lnTo>
                      <a:pt x="97" y="57"/>
                    </a:lnTo>
                    <a:lnTo>
                      <a:pt x="92" y="61"/>
                    </a:lnTo>
                    <a:lnTo>
                      <a:pt x="81" y="69"/>
                    </a:lnTo>
                    <a:lnTo>
                      <a:pt x="76" y="74"/>
                    </a:lnTo>
                    <a:lnTo>
                      <a:pt x="73" y="80"/>
                    </a:lnTo>
                    <a:lnTo>
                      <a:pt x="70" y="88"/>
                    </a:lnTo>
                    <a:lnTo>
                      <a:pt x="66" y="96"/>
                    </a:lnTo>
                    <a:lnTo>
                      <a:pt x="62" y="104"/>
                    </a:lnTo>
                    <a:lnTo>
                      <a:pt x="59" y="112"/>
                    </a:lnTo>
                    <a:lnTo>
                      <a:pt x="58" y="117"/>
                    </a:lnTo>
                    <a:lnTo>
                      <a:pt x="58" y="119"/>
                    </a:lnTo>
                    <a:lnTo>
                      <a:pt x="59" y="120"/>
                    </a:lnTo>
                    <a:lnTo>
                      <a:pt x="60" y="121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9" y="122"/>
                    </a:lnTo>
                    <a:lnTo>
                      <a:pt x="74" y="118"/>
                    </a:lnTo>
                    <a:lnTo>
                      <a:pt x="79" y="114"/>
                    </a:lnTo>
                    <a:lnTo>
                      <a:pt x="85" y="111"/>
                    </a:lnTo>
                    <a:lnTo>
                      <a:pt x="89" y="106"/>
                    </a:lnTo>
                    <a:lnTo>
                      <a:pt x="89" y="107"/>
                    </a:lnTo>
                    <a:lnTo>
                      <a:pt x="89" y="110"/>
                    </a:lnTo>
                    <a:lnTo>
                      <a:pt x="85" y="118"/>
                    </a:lnTo>
                    <a:lnTo>
                      <a:pt x="81" y="126"/>
                    </a:lnTo>
                    <a:lnTo>
                      <a:pt x="79" y="130"/>
                    </a:lnTo>
                    <a:lnTo>
                      <a:pt x="77" y="132"/>
                    </a:lnTo>
                    <a:lnTo>
                      <a:pt x="74" y="136"/>
                    </a:lnTo>
                    <a:lnTo>
                      <a:pt x="71" y="138"/>
                    </a:lnTo>
                    <a:lnTo>
                      <a:pt x="65" y="141"/>
                    </a:lnTo>
                    <a:lnTo>
                      <a:pt x="61" y="141"/>
                    </a:lnTo>
                    <a:lnTo>
                      <a:pt x="58" y="140"/>
                    </a:lnTo>
                    <a:lnTo>
                      <a:pt x="54" y="138"/>
                    </a:lnTo>
                    <a:lnTo>
                      <a:pt x="53" y="137"/>
                    </a:lnTo>
                    <a:lnTo>
                      <a:pt x="48" y="138"/>
                    </a:lnTo>
                    <a:lnTo>
                      <a:pt x="42" y="139"/>
                    </a:lnTo>
                    <a:lnTo>
                      <a:pt x="36" y="140"/>
                    </a:lnTo>
                    <a:lnTo>
                      <a:pt x="30" y="141"/>
                    </a:lnTo>
                    <a:lnTo>
                      <a:pt x="25" y="143"/>
                    </a:lnTo>
                    <a:lnTo>
                      <a:pt x="20" y="146"/>
                    </a:lnTo>
                    <a:lnTo>
                      <a:pt x="15" y="148"/>
                    </a:lnTo>
                    <a:lnTo>
                      <a:pt x="9" y="150"/>
                    </a:lnTo>
                    <a:lnTo>
                      <a:pt x="6" y="150"/>
                    </a:lnTo>
                    <a:lnTo>
                      <a:pt x="3" y="149"/>
                    </a:lnTo>
                    <a:lnTo>
                      <a:pt x="2" y="147"/>
                    </a:lnTo>
                    <a:lnTo>
                      <a:pt x="1" y="144"/>
                    </a:lnTo>
                    <a:lnTo>
                      <a:pt x="0" y="142"/>
                    </a:lnTo>
                    <a:lnTo>
                      <a:pt x="0" y="141"/>
                    </a:lnTo>
                    <a:lnTo>
                      <a:pt x="1" y="129"/>
                    </a:lnTo>
                    <a:lnTo>
                      <a:pt x="4" y="117"/>
                    </a:lnTo>
                    <a:lnTo>
                      <a:pt x="9" y="107"/>
                    </a:lnTo>
                    <a:lnTo>
                      <a:pt x="13" y="103"/>
                    </a:lnTo>
                    <a:lnTo>
                      <a:pt x="18" y="99"/>
                    </a:lnTo>
                    <a:lnTo>
                      <a:pt x="20" y="94"/>
                    </a:lnTo>
                    <a:lnTo>
                      <a:pt x="21" y="90"/>
                    </a:lnTo>
                    <a:lnTo>
                      <a:pt x="24" y="85"/>
                    </a:lnTo>
                    <a:lnTo>
                      <a:pt x="25" y="79"/>
                    </a:lnTo>
                    <a:lnTo>
                      <a:pt x="26" y="75"/>
                    </a:lnTo>
                    <a:lnTo>
                      <a:pt x="26" y="70"/>
                    </a:lnTo>
                    <a:lnTo>
                      <a:pt x="26" y="81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1" name="Freeform 204"/>
              <p:cNvSpPr>
                <a:spLocks/>
              </p:cNvSpPr>
              <p:nvPr/>
            </p:nvSpPr>
            <p:spPr bwMode="auto">
              <a:xfrm>
                <a:off x="262" y="784"/>
                <a:ext cx="114" cy="162"/>
              </a:xfrm>
              <a:custGeom>
                <a:avLst/>
                <a:gdLst>
                  <a:gd name="T0" fmla="*/ 46 w 114"/>
                  <a:gd name="T1" fmla="*/ 31 h 162"/>
                  <a:gd name="T2" fmla="*/ 85 w 114"/>
                  <a:gd name="T3" fmla="*/ 12 h 162"/>
                  <a:gd name="T4" fmla="*/ 78 w 114"/>
                  <a:gd name="T5" fmla="*/ 6 h 162"/>
                  <a:gd name="T6" fmla="*/ 57 w 114"/>
                  <a:gd name="T7" fmla="*/ 43 h 162"/>
                  <a:gd name="T8" fmla="*/ 57 w 114"/>
                  <a:gd name="T9" fmla="*/ 73 h 162"/>
                  <a:gd name="T10" fmla="*/ 65 w 114"/>
                  <a:gd name="T11" fmla="*/ 38 h 162"/>
                  <a:gd name="T12" fmla="*/ 64 w 114"/>
                  <a:gd name="T13" fmla="*/ 31 h 162"/>
                  <a:gd name="T14" fmla="*/ 76 w 114"/>
                  <a:gd name="T15" fmla="*/ 34 h 162"/>
                  <a:gd name="T16" fmla="*/ 74 w 114"/>
                  <a:gd name="T17" fmla="*/ 34 h 162"/>
                  <a:gd name="T18" fmla="*/ 90 w 114"/>
                  <a:gd name="T19" fmla="*/ 16 h 162"/>
                  <a:gd name="T20" fmla="*/ 96 w 114"/>
                  <a:gd name="T21" fmla="*/ 17 h 162"/>
                  <a:gd name="T22" fmla="*/ 77 w 114"/>
                  <a:gd name="T23" fmla="*/ 38 h 162"/>
                  <a:gd name="T24" fmla="*/ 64 w 114"/>
                  <a:gd name="T25" fmla="*/ 75 h 162"/>
                  <a:gd name="T26" fmla="*/ 67 w 114"/>
                  <a:gd name="T27" fmla="*/ 87 h 162"/>
                  <a:gd name="T28" fmla="*/ 72 w 114"/>
                  <a:gd name="T29" fmla="*/ 89 h 162"/>
                  <a:gd name="T30" fmla="*/ 86 w 114"/>
                  <a:gd name="T31" fmla="*/ 69 h 162"/>
                  <a:gd name="T32" fmla="*/ 107 w 114"/>
                  <a:gd name="T33" fmla="*/ 53 h 162"/>
                  <a:gd name="T34" fmla="*/ 102 w 114"/>
                  <a:gd name="T35" fmla="*/ 52 h 162"/>
                  <a:gd name="T36" fmla="*/ 74 w 114"/>
                  <a:gd name="T37" fmla="*/ 85 h 162"/>
                  <a:gd name="T38" fmla="*/ 58 w 114"/>
                  <a:gd name="T39" fmla="*/ 123 h 162"/>
                  <a:gd name="T40" fmla="*/ 66 w 114"/>
                  <a:gd name="T41" fmla="*/ 133 h 162"/>
                  <a:gd name="T42" fmla="*/ 88 w 114"/>
                  <a:gd name="T43" fmla="*/ 126 h 162"/>
                  <a:gd name="T44" fmla="*/ 93 w 114"/>
                  <a:gd name="T45" fmla="*/ 118 h 162"/>
                  <a:gd name="T46" fmla="*/ 82 w 114"/>
                  <a:gd name="T47" fmla="*/ 128 h 162"/>
                  <a:gd name="T48" fmla="*/ 65 w 114"/>
                  <a:gd name="T49" fmla="*/ 142 h 162"/>
                  <a:gd name="T50" fmla="*/ 61 w 114"/>
                  <a:gd name="T51" fmla="*/ 138 h 162"/>
                  <a:gd name="T52" fmla="*/ 36 w 114"/>
                  <a:gd name="T53" fmla="*/ 147 h 162"/>
                  <a:gd name="T54" fmla="*/ 15 w 114"/>
                  <a:gd name="T55" fmla="*/ 156 h 162"/>
                  <a:gd name="T56" fmla="*/ 13 w 114"/>
                  <a:gd name="T57" fmla="*/ 150 h 162"/>
                  <a:gd name="T58" fmla="*/ 20 w 114"/>
                  <a:gd name="T59" fmla="*/ 117 h 162"/>
                  <a:gd name="T60" fmla="*/ 27 w 114"/>
                  <a:gd name="T61" fmla="*/ 96 h 162"/>
                  <a:gd name="T62" fmla="*/ 25 w 114"/>
                  <a:gd name="T63" fmla="*/ 85 h 162"/>
                  <a:gd name="T64" fmla="*/ 20 w 114"/>
                  <a:gd name="T65" fmla="*/ 101 h 162"/>
                  <a:gd name="T66" fmla="*/ 4 w 114"/>
                  <a:gd name="T67" fmla="*/ 123 h 162"/>
                  <a:gd name="T68" fmla="*/ 7 w 114"/>
                  <a:gd name="T69" fmla="*/ 160 h 162"/>
                  <a:gd name="T70" fmla="*/ 33 w 114"/>
                  <a:gd name="T71" fmla="*/ 154 h 162"/>
                  <a:gd name="T72" fmla="*/ 48 w 114"/>
                  <a:gd name="T73" fmla="*/ 151 h 162"/>
                  <a:gd name="T74" fmla="*/ 65 w 114"/>
                  <a:gd name="T75" fmla="*/ 153 h 162"/>
                  <a:gd name="T76" fmla="*/ 87 w 114"/>
                  <a:gd name="T77" fmla="*/ 143 h 162"/>
                  <a:gd name="T78" fmla="*/ 98 w 114"/>
                  <a:gd name="T79" fmla="*/ 108 h 162"/>
                  <a:gd name="T80" fmla="*/ 88 w 114"/>
                  <a:gd name="T81" fmla="*/ 111 h 162"/>
                  <a:gd name="T82" fmla="*/ 72 w 114"/>
                  <a:gd name="T83" fmla="*/ 129 h 162"/>
                  <a:gd name="T84" fmla="*/ 68 w 114"/>
                  <a:gd name="T85" fmla="*/ 120 h 162"/>
                  <a:gd name="T86" fmla="*/ 73 w 114"/>
                  <a:gd name="T87" fmla="*/ 114 h 162"/>
                  <a:gd name="T88" fmla="*/ 91 w 114"/>
                  <a:gd name="T89" fmla="*/ 80 h 162"/>
                  <a:gd name="T90" fmla="*/ 109 w 114"/>
                  <a:gd name="T91" fmla="*/ 40 h 162"/>
                  <a:gd name="T92" fmla="*/ 93 w 114"/>
                  <a:gd name="T93" fmla="*/ 48 h 162"/>
                  <a:gd name="T94" fmla="*/ 72 w 114"/>
                  <a:gd name="T95" fmla="*/ 79 h 162"/>
                  <a:gd name="T96" fmla="*/ 62 w 114"/>
                  <a:gd name="T97" fmla="*/ 91 h 162"/>
                  <a:gd name="T98" fmla="*/ 74 w 114"/>
                  <a:gd name="T99" fmla="*/ 83 h 162"/>
                  <a:gd name="T100" fmla="*/ 79 w 114"/>
                  <a:gd name="T101" fmla="*/ 55 h 162"/>
                  <a:gd name="T102" fmla="*/ 98 w 114"/>
                  <a:gd name="T103" fmla="*/ 32 h 162"/>
                  <a:gd name="T104" fmla="*/ 94 w 114"/>
                  <a:gd name="T105" fmla="*/ 7 h 162"/>
                  <a:gd name="T106" fmla="*/ 77 w 114"/>
                  <a:gd name="T107" fmla="*/ 23 h 162"/>
                  <a:gd name="T108" fmla="*/ 74 w 114"/>
                  <a:gd name="T109" fmla="*/ 21 h 162"/>
                  <a:gd name="T110" fmla="*/ 71 w 114"/>
                  <a:gd name="T111" fmla="*/ 27 h 162"/>
                  <a:gd name="T112" fmla="*/ 54 w 114"/>
                  <a:gd name="T113" fmla="*/ 34 h 162"/>
                  <a:gd name="T114" fmla="*/ 61 w 114"/>
                  <a:gd name="T115" fmla="*/ 63 h 162"/>
                  <a:gd name="T116" fmla="*/ 57 w 114"/>
                  <a:gd name="T117" fmla="*/ 67 h 162"/>
                  <a:gd name="T118" fmla="*/ 77 w 114"/>
                  <a:gd name="T119" fmla="*/ 33 h 162"/>
                  <a:gd name="T120" fmla="*/ 89 w 114"/>
                  <a:gd name="T121" fmla="*/ 7 h 162"/>
                  <a:gd name="T122" fmla="*/ 56 w 114"/>
                  <a:gd name="T123" fmla="*/ 13 h 162"/>
                  <a:gd name="T124" fmla="*/ 38 w 114"/>
                  <a:gd name="T125" fmla="*/ 40 h 1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14"/>
                  <a:gd name="T190" fmla="*/ 0 h 162"/>
                  <a:gd name="T191" fmla="*/ 114 w 114"/>
                  <a:gd name="T192" fmla="*/ 162 h 1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14" h="162">
                    <a:moveTo>
                      <a:pt x="27" y="85"/>
                    </a:moveTo>
                    <a:lnTo>
                      <a:pt x="38" y="89"/>
                    </a:lnTo>
                    <a:lnTo>
                      <a:pt x="43" y="73"/>
                    </a:lnTo>
                    <a:lnTo>
                      <a:pt x="47" y="61"/>
                    </a:lnTo>
                    <a:lnTo>
                      <a:pt x="49" y="49"/>
                    </a:lnTo>
                    <a:lnTo>
                      <a:pt x="50" y="40"/>
                    </a:lnTo>
                    <a:lnTo>
                      <a:pt x="52" y="31"/>
                    </a:lnTo>
                    <a:lnTo>
                      <a:pt x="46" y="31"/>
                    </a:lnTo>
                    <a:lnTo>
                      <a:pt x="51" y="36"/>
                    </a:lnTo>
                    <a:lnTo>
                      <a:pt x="53" y="32"/>
                    </a:lnTo>
                    <a:lnTo>
                      <a:pt x="56" y="29"/>
                    </a:lnTo>
                    <a:lnTo>
                      <a:pt x="63" y="23"/>
                    </a:lnTo>
                    <a:lnTo>
                      <a:pt x="59" y="19"/>
                    </a:lnTo>
                    <a:lnTo>
                      <a:pt x="61" y="24"/>
                    </a:lnTo>
                    <a:lnTo>
                      <a:pt x="68" y="19"/>
                    </a:lnTo>
                    <a:lnTo>
                      <a:pt x="85" y="12"/>
                    </a:lnTo>
                    <a:lnTo>
                      <a:pt x="82" y="6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7"/>
                    </a:lnTo>
                    <a:lnTo>
                      <a:pt x="77" y="7"/>
                    </a:lnTo>
                    <a:lnTo>
                      <a:pt x="79" y="11"/>
                    </a:lnTo>
                    <a:lnTo>
                      <a:pt x="81" y="13"/>
                    </a:lnTo>
                    <a:lnTo>
                      <a:pt x="79" y="3"/>
                    </a:lnTo>
                    <a:lnTo>
                      <a:pt x="78" y="6"/>
                    </a:lnTo>
                    <a:lnTo>
                      <a:pt x="75" y="11"/>
                    </a:lnTo>
                    <a:lnTo>
                      <a:pt x="73" y="15"/>
                    </a:lnTo>
                    <a:lnTo>
                      <a:pt x="71" y="20"/>
                    </a:lnTo>
                    <a:lnTo>
                      <a:pt x="76" y="22"/>
                    </a:lnTo>
                    <a:lnTo>
                      <a:pt x="72" y="19"/>
                    </a:lnTo>
                    <a:lnTo>
                      <a:pt x="68" y="24"/>
                    </a:lnTo>
                    <a:lnTo>
                      <a:pt x="64" y="30"/>
                    </a:lnTo>
                    <a:lnTo>
                      <a:pt x="59" y="39"/>
                    </a:lnTo>
                    <a:lnTo>
                      <a:pt x="57" y="43"/>
                    </a:lnTo>
                    <a:lnTo>
                      <a:pt x="56" y="48"/>
                    </a:lnTo>
                    <a:lnTo>
                      <a:pt x="54" y="53"/>
                    </a:lnTo>
                    <a:lnTo>
                      <a:pt x="53" y="59"/>
                    </a:lnTo>
                    <a:lnTo>
                      <a:pt x="52" y="66"/>
                    </a:lnTo>
                    <a:lnTo>
                      <a:pt x="51" y="67"/>
                    </a:lnTo>
                    <a:lnTo>
                      <a:pt x="53" y="72"/>
                    </a:lnTo>
                    <a:lnTo>
                      <a:pt x="55" y="73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61" y="72"/>
                    </a:lnTo>
                    <a:lnTo>
                      <a:pt x="63" y="67"/>
                    </a:lnTo>
                    <a:lnTo>
                      <a:pt x="63" y="65"/>
                    </a:lnTo>
                    <a:lnTo>
                      <a:pt x="64" y="60"/>
                    </a:lnTo>
                    <a:lnTo>
                      <a:pt x="64" y="55"/>
                    </a:lnTo>
                    <a:lnTo>
                      <a:pt x="64" y="49"/>
                    </a:lnTo>
                    <a:lnTo>
                      <a:pt x="65" y="43"/>
                    </a:lnTo>
                    <a:lnTo>
                      <a:pt x="65" y="38"/>
                    </a:lnTo>
                    <a:lnTo>
                      <a:pt x="65" y="35"/>
                    </a:lnTo>
                    <a:lnTo>
                      <a:pt x="59" y="35"/>
                    </a:lnTo>
                    <a:lnTo>
                      <a:pt x="65" y="36"/>
                    </a:lnTo>
                    <a:lnTo>
                      <a:pt x="67" y="32"/>
                    </a:lnTo>
                    <a:lnTo>
                      <a:pt x="61" y="32"/>
                    </a:lnTo>
                    <a:lnTo>
                      <a:pt x="65" y="36"/>
                    </a:lnTo>
                    <a:lnTo>
                      <a:pt x="64" y="38"/>
                    </a:lnTo>
                    <a:lnTo>
                      <a:pt x="67" y="37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65" y="37"/>
                    </a:lnTo>
                    <a:lnTo>
                      <a:pt x="68" y="38"/>
                    </a:lnTo>
                    <a:lnTo>
                      <a:pt x="69" y="38"/>
                    </a:lnTo>
                    <a:lnTo>
                      <a:pt x="71" y="37"/>
                    </a:lnTo>
                    <a:lnTo>
                      <a:pt x="73" y="37"/>
                    </a:lnTo>
                    <a:lnTo>
                      <a:pt x="76" y="34"/>
                    </a:lnTo>
                    <a:lnTo>
                      <a:pt x="77" y="32"/>
                    </a:lnTo>
                    <a:lnTo>
                      <a:pt x="73" y="28"/>
                    </a:lnTo>
                    <a:lnTo>
                      <a:pt x="75" y="33"/>
                    </a:lnTo>
                    <a:lnTo>
                      <a:pt x="76" y="33"/>
                    </a:lnTo>
                    <a:lnTo>
                      <a:pt x="74" y="27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72" y="33"/>
                    </a:lnTo>
                    <a:lnTo>
                      <a:pt x="74" y="34"/>
                    </a:lnTo>
                    <a:lnTo>
                      <a:pt x="76" y="35"/>
                    </a:lnTo>
                    <a:lnTo>
                      <a:pt x="78" y="35"/>
                    </a:lnTo>
                    <a:lnTo>
                      <a:pt x="80" y="34"/>
                    </a:lnTo>
                    <a:lnTo>
                      <a:pt x="83" y="33"/>
                    </a:lnTo>
                    <a:lnTo>
                      <a:pt x="84" y="33"/>
                    </a:lnTo>
                    <a:lnTo>
                      <a:pt x="88" y="28"/>
                    </a:lnTo>
                    <a:lnTo>
                      <a:pt x="91" y="24"/>
                    </a:lnTo>
                    <a:lnTo>
                      <a:pt x="94" y="21"/>
                    </a:lnTo>
                    <a:lnTo>
                      <a:pt x="90" y="16"/>
                    </a:lnTo>
                    <a:lnTo>
                      <a:pt x="92" y="22"/>
                    </a:lnTo>
                    <a:lnTo>
                      <a:pt x="97" y="18"/>
                    </a:lnTo>
                    <a:lnTo>
                      <a:pt x="94" y="13"/>
                    </a:lnTo>
                    <a:lnTo>
                      <a:pt x="92" y="18"/>
                    </a:lnTo>
                    <a:lnTo>
                      <a:pt x="94" y="19"/>
                    </a:lnTo>
                    <a:lnTo>
                      <a:pt x="96" y="18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6" y="17"/>
                    </a:lnTo>
                    <a:lnTo>
                      <a:pt x="90" y="17"/>
                    </a:lnTo>
                    <a:lnTo>
                      <a:pt x="90" y="20"/>
                    </a:lnTo>
                    <a:lnTo>
                      <a:pt x="89" y="24"/>
                    </a:lnTo>
                    <a:lnTo>
                      <a:pt x="95" y="24"/>
                    </a:lnTo>
                    <a:lnTo>
                      <a:pt x="90" y="19"/>
                    </a:lnTo>
                    <a:lnTo>
                      <a:pt x="89" y="23"/>
                    </a:lnTo>
                    <a:lnTo>
                      <a:pt x="84" y="30"/>
                    </a:lnTo>
                    <a:lnTo>
                      <a:pt x="79" y="35"/>
                    </a:lnTo>
                    <a:lnTo>
                      <a:pt x="77" y="38"/>
                    </a:lnTo>
                    <a:lnTo>
                      <a:pt x="75" y="41"/>
                    </a:lnTo>
                    <a:lnTo>
                      <a:pt x="72" y="46"/>
                    </a:lnTo>
                    <a:lnTo>
                      <a:pt x="69" y="50"/>
                    </a:lnTo>
                    <a:lnTo>
                      <a:pt x="67" y="55"/>
                    </a:lnTo>
                    <a:lnTo>
                      <a:pt x="66" y="59"/>
                    </a:lnTo>
                    <a:lnTo>
                      <a:pt x="65" y="60"/>
                    </a:lnTo>
                    <a:lnTo>
                      <a:pt x="64" y="67"/>
                    </a:lnTo>
                    <a:lnTo>
                      <a:pt x="64" y="72"/>
                    </a:lnTo>
                    <a:lnTo>
                      <a:pt x="64" y="75"/>
                    </a:lnTo>
                    <a:lnTo>
                      <a:pt x="64" y="77"/>
                    </a:lnTo>
                    <a:lnTo>
                      <a:pt x="63" y="80"/>
                    </a:lnTo>
                    <a:lnTo>
                      <a:pt x="62" y="83"/>
                    </a:lnTo>
                    <a:lnTo>
                      <a:pt x="62" y="86"/>
                    </a:lnTo>
                    <a:lnTo>
                      <a:pt x="67" y="87"/>
                    </a:lnTo>
                    <a:lnTo>
                      <a:pt x="63" y="83"/>
                    </a:lnTo>
                    <a:lnTo>
                      <a:pt x="64" y="83"/>
                    </a:lnTo>
                    <a:lnTo>
                      <a:pt x="62" y="82"/>
                    </a:lnTo>
                    <a:lnTo>
                      <a:pt x="67" y="87"/>
                    </a:lnTo>
                    <a:lnTo>
                      <a:pt x="71" y="83"/>
                    </a:lnTo>
                    <a:lnTo>
                      <a:pt x="69" y="81"/>
                    </a:lnTo>
                    <a:lnTo>
                      <a:pt x="67" y="81"/>
                    </a:lnTo>
                    <a:lnTo>
                      <a:pt x="64" y="81"/>
                    </a:lnTo>
                    <a:lnTo>
                      <a:pt x="73" y="87"/>
                    </a:lnTo>
                    <a:lnTo>
                      <a:pt x="73" y="86"/>
                    </a:lnTo>
                    <a:lnTo>
                      <a:pt x="73" y="84"/>
                    </a:lnTo>
                    <a:lnTo>
                      <a:pt x="67" y="84"/>
                    </a:lnTo>
                    <a:lnTo>
                      <a:pt x="72" y="89"/>
                    </a:lnTo>
                    <a:lnTo>
                      <a:pt x="72" y="88"/>
                    </a:lnTo>
                    <a:lnTo>
                      <a:pt x="75" y="86"/>
                    </a:lnTo>
                    <a:lnTo>
                      <a:pt x="76" y="84"/>
                    </a:lnTo>
                    <a:lnTo>
                      <a:pt x="76" y="83"/>
                    </a:lnTo>
                    <a:lnTo>
                      <a:pt x="77" y="81"/>
                    </a:lnTo>
                    <a:lnTo>
                      <a:pt x="82" y="71"/>
                    </a:lnTo>
                    <a:lnTo>
                      <a:pt x="76" y="71"/>
                    </a:lnTo>
                    <a:lnTo>
                      <a:pt x="81" y="76"/>
                    </a:lnTo>
                    <a:lnTo>
                      <a:pt x="86" y="69"/>
                    </a:lnTo>
                    <a:lnTo>
                      <a:pt x="93" y="63"/>
                    </a:lnTo>
                    <a:lnTo>
                      <a:pt x="88" y="58"/>
                    </a:lnTo>
                    <a:lnTo>
                      <a:pt x="91" y="64"/>
                    </a:lnTo>
                    <a:lnTo>
                      <a:pt x="99" y="58"/>
                    </a:lnTo>
                    <a:lnTo>
                      <a:pt x="95" y="53"/>
                    </a:lnTo>
                    <a:lnTo>
                      <a:pt x="98" y="59"/>
                    </a:lnTo>
                    <a:lnTo>
                      <a:pt x="101" y="56"/>
                    </a:lnTo>
                    <a:lnTo>
                      <a:pt x="103" y="55"/>
                    </a:lnTo>
                    <a:lnTo>
                      <a:pt x="107" y="53"/>
                    </a:lnTo>
                    <a:lnTo>
                      <a:pt x="110" y="51"/>
                    </a:lnTo>
                    <a:lnTo>
                      <a:pt x="111" y="50"/>
                    </a:lnTo>
                    <a:lnTo>
                      <a:pt x="107" y="45"/>
                    </a:lnTo>
                    <a:lnTo>
                      <a:pt x="103" y="49"/>
                    </a:lnTo>
                    <a:lnTo>
                      <a:pt x="105" y="50"/>
                    </a:lnTo>
                    <a:lnTo>
                      <a:pt x="107" y="51"/>
                    </a:lnTo>
                    <a:lnTo>
                      <a:pt x="109" y="50"/>
                    </a:lnTo>
                    <a:lnTo>
                      <a:pt x="102" y="47"/>
                    </a:lnTo>
                    <a:lnTo>
                      <a:pt x="102" y="52"/>
                    </a:lnTo>
                    <a:lnTo>
                      <a:pt x="100" y="58"/>
                    </a:lnTo>
                    <a:lnTo>
                      <a:pt x="106" y="58"/>
                    </a:lnTo>
                    <a:lnTo>
                      <a:pt x="102" y="53"/>
                    </a:lnTo>
                    <a:lnTo>
                      <a:pt x="98" y="58"/>
                    </a:lnTo>
                    <a:lnTo>
                      <a:pt x="93" y="63"/>
                    </a:lnTo>
                    <a:lnTo>
                      <a:pt x="82" y="71"/>
                    </a:lnTo>
                    <a:lnTo>
                      <a:pt x="77" y="76"/>
                    </a:lnTo>
                    <a:lnTo>
                      <a:pt x="76" y="80"/>
                    </a:lnTo>
                    <a:lnTo>
                      <a:pt x="74" y="85"/>
                    </a:lnTo>
                    <a:lnTo>
                      <a:pt x="70" y="94"/>
                    </a:lnTo>
                    <a:lnTo>
                      <a:pt x="76" y="94"/>
                    </a:lnTo>
                    <a:lnTo>
                      <a:pt x="72" y="90"/>
                    </a:lnTo>
                    <a:lnTo>
                      <a:pt x="68" y="98"/>
                    </a:lnTo>
                    <a:lnTo>
                      <a:pt x="64" y="105"/>
                    </a:lnTo>
                    <a:lnTo>
                      <a:pt x="62" y="110"/>
                    </a:lnTo>
                    <a:lnTo>
                      <a:pt x="60" y="116"/>
                    </a:lnTo>
                    <a:lnTo>
                      <a:pt x="60" y="117"/>
                    </a:lnTo>
                    <a:lnTo>
                      <a:pt x="58" y="123"/>
                    </a:lnTo>
                    <a:lnTo>
                      <a:pt x="58" y="125"/>
                    </a:lnTo>
                    <a:lnTo>
                      <a:pt x="59" y="129"/>
                    </a:lnTo>
                    <a:lnTo>
                      <a:pt x="59" y="130"/>
                    </a:lnTo>
                    <a:lnTo>
                      <a:pt x="61" y="131"/>
                    </a:lnTo>
                    <a:lnTo>
                      <a:pt x="63" y="132"/>
                    </a:lnTo>
                    <a:lnTo>
                      <a:pt x="65" y="126"/>
                    </a:lnTo>
                    <a:lnTo>
                      <a:pt x="62" y="131"/>
                    </a:lnTo>
                    <a:lnTo>
                      <a:pt x="64" y="132"/>
                    </a:lnTo>
                    <a:lnTo>
                      <a:pt x="66" y="133"/>
                    </a:lnTo>
                    <a:lnTo>
                      <a:pt x="69" y="134"/>
                    </a:lnTo>
                    <a:lnTo>
                      <a:pt x="72" y="135"/>
                    </a:lnTo>
                    <a:lnTo>
                      <a:pt x="74" y="134"/>
                    </a:lnTo>
                    <a:lnTo>
                      <a:pt x="78" y="134"/>
                    </a:lnTo>
                    <a:lnTo>
                      <a:pt x="79" y="133"/>
                    </a:lnTo>
                    <a:lnTo>
                      <a:pt x="84" y="128"/>
                    </a:lnTo>
                    <a:lnTo>
                      <a:pt x="80" y="124"/>
                    </a:lnTo>
                    <a:lnTo>
                      <a:pt x="82" y="129"/>
                    </a:lnTo>
                    <a:lnTo>
                      <a:pt x="88" y="126"/>
                    </a:lnTo>
                    <a:lnTo>
                      <a:pt x="93" y="122"/>
                    </a:lnTo>
                    <a:lnTo>
                      <a:pt x="95" y="121"/>
                    </a:lnTo>
                    <a:lnTo>
                      <a:pt x="100" y="115"/>
                    </a:lnTo>
                    <a:lnTo>
                      <a:pt x="95" y="112"/>
                    </a:lnTo>
                    <a:lnTo>
                      <a:pt x="93" y="117"/>
                    </a:lnTo>
                    <a:lnTo>
                      <a:pt x="95" y="118"/>
                    </a:lnTo>
                    <a:lnTo>
                      <a:pt x="97" y="117"/>
                    </a:lnTo>
                    <a:lnTo>
                      <a:pt x="99" y="116"/>
                    </a:lnTo>
                    <a:lnTo>
                      <a:pt x="93" y="118"/>
                    </a:lnTo>
                    <a:lnTo>
                      <a:pt x="93" y="119"/>
                    </a:lnTo>
                    <a:lnTo>
                      <a:pt x="95" y="113"/>
                    </a:lnTo>
                    <a:lnTo>
                      <a:pt x="91" y="117"/>
                    </a:lnTo>
                    <a:lnTo>
                      <a:pt x="89" y="113"/>
                    </a:lnTo>
                    <a:lnTo>
                      <a:pt x="89" y="116"/>
                    </a:lnTo>
                    <a:lnTo>
                      <a:pt x="95" y="116"/>
                    </a:lnTo>
                    <a:lnTo>
                      <a:pt x="90" y="111"/>
                    </a:lnTo>
                    <a:lnTo>
                      <a:pt x="87" y="119"/>
                    </a:lnTo>
                    <a:lnTo>
                      <a:pt x="82" y="128"/>
                    </a:lnTo>
                    <a:lnTo>
                      <a:pt x="80" y="131"/>
                    </a:lnTo>
                    <a:lnTo>
                      <a:pt x="79" y="134"/>
                    </a:lnTo>
                    <a:lnTo>
                      <a:pt x="76" y="137"/>
                    </a:lnTo>
                    <a:lnTo>
                      <a:pt x="73" y="140"/>
                    </a:lnTo>
                    <a:lnTo>
                      <a:pt x="77" y="144"/>
                    </a:lnTo>
                    <a:lnTo>
                      <a:pt x="75" y="139"/>
                    </a:lnTo>
                    <a:lnTo>
                      <a:pt x="70" y="142"/>
                    </a:lnTo>
                    <a:lnTo>
                      <a:pt x="69" y="142"/>
                    </a:lnTo>
                    <a:lnTo>
                      <a:pt x="65" y="142"/>
                    </a:lnTo>
                    <a:lnTo>
                      <a:pt x="67" y="147"/>
                    </a:lnTo>
                    <a:lnTo>
                      <a:pt x="67" y="141"/>
                    </a:lnTo>
                    <a:lnTo>
                      <a:pt x="70" y="142"/>
                    </a:lnTo>
                    <a:lnTo>
                      <a:pt x="66" y="140"/>
                    </a:lnTo>
                    <a:lnTo>
                      <a:pt x="63" y="138"/>
                    </a:lnTo>
                    <a:lnTo>
                      <a:pt x="60" y="144"/>
                    </a:lnTo>
                    <a:lnTo>
                      <a:pt x="65" y="139"/>
                    </a:lnTo>
                    <a:lnTo>
                      <a:pt x="63" y="138"/>
                    </a:lnTo>
                    <a:lnTo>
                      <a:pt x="61" y="138"/>
                    </a:lnTo>
                    <a:lnTo>
                      <a:pt x="59" y="137"/>
                    </a:lnTo>
                    <a:lnTo>
                      <a:pt x="54" y="138"/>
                    </a:lnTo>
                    <a:lnTo>
                      <a:pt x="48" y="139"/>
                    </a:lnTo>
                    <a:lnTo>
                      <a:pt x="45" y="139"/>
                    </a:lnTo>
                    <a:lnTo>
                      <a:pt x="39" y="140"/>
                    </a:lnTo>
                    <a:lnTo>
                      <a:pt x="42" y="146"/>
                    </a:lnTo>
                    <a:lnTo>
                      <a:pt x="42" y="140"/>
                    </a:lnTo>
                    <a:lnTo>
                      <a:pt x="35" y="141"/>
                    </a:lnTo>
                    <a:lnTo>
                      <a:pt x="36" y="147"/>
                    </a:lnTo>
                    <a:lnTo>
                      <a:pt x="36" y="141"/>
                    </a:lnTo>
                    <a:lnTo>
                      <a:pt x="31" y="143"/>
                    </a:lnTo>
                    <a:lnTo>
                      <a:pt x="28" y="143"/>
                    </a:lnTo>
                    <a:lnTo>
                      <a:pt x="23" y="146"/>
                    </a:lnTo>
                    <a:lnTo>
                      <a:pt x="18" y="149"/>
                    </a:lnTo>
                    <a:lnTo>
                      <a:pt x="21" y="154"/>
                    </a:lnTo>
                    <a:lnTo>
                      <a:pt x="21" y="148"/>
                    </a:lnTo>
                    <a:lnTo>
                      <a:pt x="15" y="150"/>
                    </a:lnTo>
                    <a:lnTo>
                      <a:pt x="15" y="156"/>
                    </a:lnTo>
                    <a:lnTo>
                      <a:pt x="18" y="151"/>
                    </a:lnTo>
                    <a:lnTo>
                      <a:pt x="14" y="150"/>
                    </a:lnTo>
                    <a:lnTo>
                      <a:pt x="12" y="156"/>
                    </a:lnTo>
                    <a:lnTo>
                      <a:pt x="16" y="151"/>
                    </a:lnTo>
                    <a:lnTo>
                      <a:pt x="13" y="151"/>
                    </a:lnTo>
                    <a:lnTo>
                      <a:pt x="12" y="148"/>
                    </a:lnTo>
                    <a:lnTo>
                      <a:pt x="8" y="153"/>
                    </a:lnTo>
                    <a:lnTo>
                      <a:pt x="14" y="153"/>
                    </a:lnTo>
                    <a:lnTo>
                      <a:pt x="13" y="150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6" y="147"/>
                    </a:lnTo>
                    <a:lnTo>
                      <a:pt x="12" y="148"/>
                    </a:lnTo>
                    <a:lnTo>
                      <a:pt x="13" y="135"/>
                    </a:lnTo>
                    <a:lnTo>
                      <a:pt x="16" y="123"/>
                    </a:lnTo>
                    <a:lnTo>
                      <a:pt x="10" y="123"/>
                    </a:lnTo>
                    <a:lnTo>
                      <a:pt x="15" y="128"/>
                    </a:lnTo>
                    <a:lnTo>
                      <a:pt x="20" y="117"/>
                    </a:lnTo>
                    <a:lnTo>
                      <a:pt x="24" y="113"/>
                    </a:lnTo>
                    <a:lnTo>
                      <a:pt x="19" y="109"/>
                    </a:lnTo>
                    <a:lnTo>
                      <a:pt x="22" y="114"/>
                    </a:lnTo>
                    <a:lnTo>
                      <a:pt x="27" y="110"/>
                    </a:lnTo>
                    <a:lnTo>
                      <a:pt x="28" y="109"/>
                    </a:lnTo>
                    <a:lnTo>
                      <a:pt x="30" y="107"/>
                    </a:lnTo>
                    <a:lnTo>
                      <a:pt x="32" y="100"/>
                    </a:lnTo>
                    <a:lnTo>
                      <a:pt x="33" y="96"/>
                    </a:lnTo>
                    <a:lnTo>
                      <a:pt x="27" y="96"/>
                    </a:lnTo>
                    <a:lnTo>
                      <a:pt x="31" y="101"/>
                    </a:lnTo>
                    <a:lnTo>
                      <a:pt x="34" y="95"/>
                    </a:lnTo>
                    <a:lnTo>
                      <a:pt x="36" y="91"/>
                    </a:lnTo>
                    <a:lnTo>
                      <a:pt x="37" y="85"/>
                    </a:lnTo>
                    <a:lnTo>
                      <a:pt x="38" y="81"/>
                    </a:lnTo>
                    <a:lnTo>
                      <a:pt x="38" y="76"/>
                    </a:lnTo>
                    <a:lnTo>
                      <a:pt x="26" y="76"/>
                    </a:lnTo>
                    <a:lnTo>
                      <a:pt x="26" y="81"/>
                    </a:lnTo>
                    <a:lnTo>
                      <a:pt x="25" y="85"/>
                    </a:lnTo>
                    <a:lnTo>
                      <a:pt x="24" y="91"/>
                    </a:lnTo>
                    <a:lnTo>
                      <a:pt x="30" y="91"/>
                    </a:lnTo>
                    <a:lnTo>
                      <a:pt x="25" y="86"/>
                    </a:lnTo>
                    <a:lnTo>
                      <a:pt x="22" y="92"/>
                    </a:lnTo>
                    <a:lnTo>
                      <a:pt x="21" y="96"/>
                    </a:lnTo>
                    <a:lnTo>
                      <a:pt x="20" y="100"/>
                    </a:lnTo>
                    <a:lnTo>
                      <a:pt x="19" y="104"/>
                    </a:lnTo>
                    <a:lnTo>
                      <a:pt x="20" y="101"/>
                    </a:lnTo>
                    <a:lnTo>
                      <a:pt x="18" y="105"/>
                    </a:lnTo>
                    <a:lnTo>
                      <a:pt x="24" y="105"/>
                    </a:lnTo>
                    <a:lnTo>
                      <a:pt x="21" y="100"/>
                    </a:lnTo>
                    <a:lnTo>
                      <a:pt x="17" y="103"/>
                    </a:lnTo>
                    <a:lnTo>
                      <a:pt x="15" y="104"/>
                    </a:lnTo>
                    <a:lnTo>
                      <a:pt x="11" y="108"/>
                    </a:lnTo>
                    <a:lnTo>
                      <a:pt x="6" y="119"/>
                    </a:lnTo>
                    <a:lnTo>
                      <a:pt x="4" y="123"/>
                    </a:lnTo>
                    <a:lnTo>
                      <a:pt x="1" y="135"/>
                    </a:lnTo>
                    <a:lnTo>
                      <a:pt x="0" y="147"/>
                    </a:lnTo>
                    <a:lnTo>
                      <a:pt x="1" y="148"/>
                    </a:lnTo>
                    <a:lnTo>
                      <a:pt x="0" y="148"/>
                    </a:lnTo>
                    <a:lnTo>
                      <a:pt x="1" y="150"/>
                    </a:lnTo>
                    <a:lnTo>
                      <a:pt x="2" y="153"/>
                    </a:lnTo>
                    <a:lnTo>
                      <a:pt x="3" y="157"/>
                    </a:lnTo>
                    <a:lnTo>
                      <a:pt x="6" y="160"/>
                    </a:lnTo>
                    <a:lnTo>
                      <a:pt x="7" y="160"/>
                    </a:lnTo>
                    <a:lnTo>
                      <a:pt x="9" y="161"/>
                    </a:lnTo>
                    <a:lnTo>
                      <a:pt x="13" y="162"/>
                    </a:lnTo>
                    <a:lnTo>
                      <a:pt x="13" y="161"/>
                    </a:lnTo>
                    <a:lnTo>
                      <a:pt x="15" y="162"/>
                    </a:lnTo>
                    <a:lnTo>
                      <a:pt x="16" y="162"/>
                    </a:lnTo>
                    <a:lnTo>
                      <a:pt x="21" y="160"/>
                    </a:lnTo>
                    <a:lnTo>
                      <a:pt x="23" y="160"/>
                    </a:lnTo>
                    <a:lnTo>
                      <a:pt x="28" y="157"/>
                    </a:lnTo>
                    <a:lnTo>
                      <a:pt x="33" y="154"/>
                    </a:lnTo>
                    <a:lnTo>
                      <a:pt x="31" y="149"/>
                    </a:lnTo>
                    <a:lnTo>
                      <a:pt x="31" y="155"/>
                    </a:lnTo>
                    <a:lnTo>
                      <a:pt x="37" y="153"/>
                    </a:lnTo>
                    <a:lnTo>
                      <a:pt x="42" y="152"/>
                    </a:lnTo>
                    <a:lnTo>
                      <a:pt x="44" y="151"/>
                    </a:lnTo>
                    <a:lnTo>
                      <a:pt x="50" y="150"/>
                    </a:lnTo>
                    <a:lnTo>
                      <a:pt x="48" y="145"/>
                    </a:lnTo>
                    <a:lnTo>
                      <a:pt x="48" y="151"/>
                    </a:lnTo>
                    <a:lnTo>
                      <a:pt x="54" y="150"/>
                    </a:lnTo>
                    <a:lnTo>
                      <a:pt x="59" y="149"/>
                    </a:lnTo>
                    <a:lnTo>
                      <a:pt x="57" y="148"/>
                    </a:lnTo>
                    <a:lnTo>
                      <a:pt x="59" y="143"/>
                    </a:lnTo>
                    <a:lnTo>
                      <a:pt x="56" y="148"/>
                    </a:lnTo>
                    <a:lnTo>
                      <a:pt x="58" y="149"/>
                    </a:lnTo>
                    <a:lnTo>
                      <a:pt x="61" y="151"/>
                    </a:lnTo>
                    <a:lnTo>
                      <a:pt x="65" y="153"/>
                    </a:lnTo>
                    <a:lnTo>
                      <a:pt x="67" y="153"/>
                    </a:lnTo>
                    <a:lnTo>
                      <a:pt x="70" y="153"/>
                    </a:lnTo>
                    <a:lnTo>
                      <a:pt x="74" y="153"/>
                    </a:lnTo>
                    <a:lnTo>
                      <a:pt x="71" y="147"/>
                    </a:lnTo>
                    <a:lnTo>
                      <a:pt x="73" y="153"/>
                    </a:lnTo>
                    <a:lnTo>
                      <a:pt x="80" y="150"/>
                    </a:lnTo>
                    <a:lnTo>
                      <a:pt x="82" y="149"/>
                    </a:lnTo>
                    <a:lnTo>
                      <a:pt x="85" y="146"/>
                    </a:lnTo>
                    <a:lnTo>
                      <a:pt x="87" y="143"/>
                    </a:lnTo>
                    <a:lnTo>
                      <a:pt x="89" y="140"/>
                    </a:lnTo>
                    <a:lnTo>
                      <a:pt x="91" y="137"/>
                    </a:lnTo>
                    <a:lnTo>
                      <a:pt x="96" y="128"/>
                    </a:lnTo>
                    <a:lnTo>
                      <a:pt x="99" y="120"/>
                    </a:lnTo>
                    <a:lnTo>
                      <a:pt x="101" y="116"/>
                    </a:lnTo>
                    <a:lnTo>
                      <a:pt x="101" y="113"/>
                    </a:lnTo>
                    <a:lnTo>
                      <a:pt x="100" y="109"/>
                    </a:lnTo>
                    <a:lnTo>
                      <a:pt x="98" y="108"/>
                    </a:lnTo>
                    <a:lnTo>
                      <a:pt x="98" y="107"/>
                    </a:lnTo>
                    <a:lnTo>
                      <a:pt x="97" y="107"/>
                    </a:lnTo>
                    <a:lnTo>
                      <a:pt x="95" y="106"/>
                    </a:lnTo>
                    <a:lnTo>
                      <a:pt x="93" y="107"/>
                    </a:lnTo>
                    <a:lnTo>
                      <a:pt x="91" y="108"/>
                    </a:lnTo>
                    <a:lnTo>
                      <a:pt x="91" y="109"/>
                    </a:lnTo>
                    <a:lnTo>
                      <a:pt x="86" y="112"/>
                    </a:lnTo>
                    <a:lnTo>
                      <a:pt x="91" y="117"/>
                    </a:lnTo>
                    <a:lnTo>
                      <a:pt x="88" y="111"/>
                    </a:lnTo>
                    <a:lnTo>
                      <a:pt x="83" y="115"/>
                    </a:lnTo>
                    <a:lnTo>
                      <a:pt x="77" y="118"/>
                    </a:lnTo>
                    <a:lnTo>
                      <a:pt x="75" y="119"/>
                    </a:lnTo>
                    <a:lnTo>
                      <a:pt x="71" y="124"/>
                    </a:lnTo>
                    <a:lnTo>
                      <a:pt x="75" y="128"/>
                    </a:lnTo>
                    <a:lnTo>
                      <a:pt x="73" y="123"/>
                    </a:lnTo>
                    <a:lnTo>
                      <a:pt x="69" y="123"/>
                    </a:lnTo>
                    <a:lnTo>
                      <a:pt x="72" y="123"/>
                    </a:lnTo>
                    <a:lnTo>
                      <a:pt x="72" y="129"/>
                    </a:lnTo>
                    <a:lnTo>
                      <a:pt x="74" y="123"/>
                    </a:lnTo>
                    <a:lnTo>
                      <a:pt x="71" y="122"/>
                    </a:lnTo>
                    <a:lnTo>
                      <a:pt x="69" y="121"/>
                    </a:lnTo>
                    <a:lnTo>
                      <a:pt x="68" y="121"/>
                    </a:lnTo>
                    <a:lnTo>
                      <a:pt x="66" y="120"/>
                    </a:lnTo>
                    <a:lnTo>
                      <a:pt x="64" y="125"/>
                    </a:lnTo>
                    <a:lnTo>
                      <a:pt x="68" y="121"/>
                    </a:lnTo>
                    <a:lnTo>
                      <a:pt x="68" y="120"/>
                    </a:lnTo>
                    <a:lnTo>
                      <a:pt x="64" y="125"/>
                    </a:lnTo>
                    <a:lnTo>
                      <a:pt x="70" y="125"/>
                    </a:lnTo>
                    <a:lnTo>
                      <a:pt x="70" y="123"/>
                    </a:lnTo>
                    <a:lnTo>
                      <a:pt x="71" y="120"/>
                    </a:lnTo>
                    <a:lnTo>
                      <a:pt x="65" y="118"/>
                    </a:lnTo>
                    <a:lnTo>
                      <a:pt x="70" y="120"/>
                    </a:lnTo>
                    <a:lnTo>
                      <a:pt x="74" y="110"/>
                    </a:lnTo>
                    <a:lnTo>
                      <a:pt x="68" y="110"/>
                    </a:lnTo>
                    <a:lnTo>
                      <a:pt x="73" y="114"/>
                    </a:lnTo>
                    <a:lnTo>
                      <a:pt x="77" y="107"/>
                    </a:lnTo>
                    <a:lnTo>
                      <a:pt x="81" y="99"/>
                    </a:lnTo>
                    <a:lnTo>
                      <a:pt x="82" y="94"/>
                    </a:lnTo>
                    <a:lnTo>
                      <a:pt x="85" y="88"/>
                    </a:lnTo>
                    <a:lnTo>
                      <a:pt x="88" y="80"/>
                    </a:lnTo>
                    <a:lnTo>
                      <a:pt x="82" y="80"/>
                    </a:lnTo>
                    <a:lnTo>
                      <a:pt x="86" y="85"/>
                    </a:lnTo>
                    <a:lnTo>
                      <a:pt x="91" y="80"/>
                    </a:lnTo>
                    <a:lnTo>
                      <a:pt x="102" y="72"/>
                    </a:lnTo>
                    <a:lnTo>
                      <a:pt x="107" y="67"/>
                    </a:lnTo>
                    <a:lnTo>
                      <a:pt x="111" y="62"/>
                    </a:lnTo>
                    <a:lnTo>
                      <a:pt x="112" y="58"/>
                    </a:lnTo>
                    <a:lnTo>
                      <a:pt x="114" y="52"/>
                    </a:lnTo>
                    <a:lnTo>
                      <a:pt x="113" y="43"/>
                    </a:lnTo>
                    <a:lnTo>
                      <a:pt x="111" y="41"/>
                    </a:lnTo>
                    <a:lnTo>
                      <a:pt x="109" y="40"/>
                    </a:lnTo>
                    <a:lnTo>
                      <a:pt x="107" y="39"/>
                    </a:lnTo>
                    <a:lnTo>
                      <a:pt x="105" y="40"/>
                    </a:lnTo>
                    <a:lnTo>
                      <a:pt x="104" y="40"/>
                    </a:lnTo>
                    <a:lnTo>
                      <a:pt x="101" y="42"/>
                    </a:lnTo>
                    <a:lnTo>
                      <a:pt x="98" y="44"/>
                    </a:lnTo>
                    <a:lnTo>
                      <a:pt x="94" y="46"/>
                    </a:lnTo>
                    <a:lnTo>
                      <a:pt x="99" y="51"/>
                    </a:lnTo>
                    <a:lnTo>
                      <a:pt x="96" y="45"/>
                    </a:lnTo>
                    <a:lnTo>
                      <a:pt x="93" y="48"/>
                    </a:lnTo>
                    <a:lnTo>
                      <a:pt x="92" y="48"/>
                    </a:lnTo>
                    <a:lnTo>
                      <a:pt x="86" y="53"/>
                    </a:lnTo>
                    <a:lnTo>
                      <a:pt x="84" y="54"/>
                    </a:lnTo>
                    <a:lnTo>
                      <a:pt x="77" y="60"/>
                    </a:lnTo>
                    <a:lnTo>
                      <a:pt x="72" y="67"/>
                    </a:lnTo>
                    <a:lnTo>
                      <a:pt x="70" y="71"/>
                    </a:lnTo>
                    <a:lnTo>
                      <a:pt x="67" y="77"/>
                    </a:lnTo>
                    <a:lnTo>
                      <a:pt x="72" y="79"/>
                    </a:lnTo>
                    <a:lnTo>
                      <a:pt x="69" y="75"/>
                    </a:lnTo>
                    <a:lnTo>
                      <a:pt x="66" y="77"/>
                    </a:lnTo>
                    <a:lnTo>
                      <a:pt x="65" y="79"/>
                    </a:lnTo>
                    <a:lnTo>
                      <a:pt x="63" y="80"/>
                    </a:lnTo>
                    <a:lnTo>
                      <a:pt x="61" y="84"/>
                    </a:lnTo>
                    <a:lnTo>
                      <a:pt x="61" y="86"/>
                    </a:lnTo>
                    <a:lnTo>
                      <a:pt x="61" y="87"/>
                    </a:lnTo>
                    <a:lnTo>
                      <a:pt x="62" y="91"/>
                    </a:lnTo>
                    <a:lnTo>
                      <a:pt x="64" y="92"/>
                    </a:lnTo>
                    <a:lnTo>
                      <a:pt x="67" y="93"/>
                    </a:lnTo>
                    <a:lnTo>
                      <a:pt x="69" y="92"/>
                    </a:lnTo>
                    <a:lnTo>
                      <a:pt x="71" y="91"/>
                    </a:lnTo>
                    <a:lnTo>
                      <a:pt x="71" y="92"/>
                    </a:lnTo>
                    <a:lnTo>
                      <a:pt x="71" y="91"/>
                    </a:lnTo>
                    <a:lnTo>
                      <a:pt x="73" y="87"/>
                    </a:lnTo>
                    <a:lnTo>
                      <a:pt x="73" y="89"/>
                    </a:lnTo>
                    <a:lnTo>
                      <a:pt x="74" y="83"/>
                    </a:lnTo>
                    <a:lnTo>
                      <a:pt x="75" y="80"/>
                    </a:lnTo>
                    <a:lnTo>
                      <a:pt x="76" y="77"/>
                    </a:lnTo>
                    <a:lnTo>
                      <a:pt x="76" y="75"/>
                    </a:lnTo>
                    <a:lnTo>
                      <a:pt x="76" y="72"/>
                    </a:lnTo>
                    <a:lnTo>
                      <a:pt x="76" y="67"/>
                    </a:lnTo>
                    <a:lnTo>
                      <a:pt x="77" y="61"/>
                    </a:lnTo>
                    <a:lnTo>
                      <a:pt x="71" y="60"/>
                    </a:lnTo>
                    <a:lnTo>
                      <a:pt x="77" y="62"/>
                    </a:lnTo>
                    <a:lnTo>
                      <a:pt x="79" y="55"/>
                    </a:lnTo>
                    <a:lnTo>
                      <a:pt x="73" y="55"/>
                    </a:lnTo>
                    <a:lnTo>
                      <a:pt x="78" y="59"/>
                    </a:lnTo>
                    <a:lnTo>
                      <a:pt x="81" y="55"/>
                    </a:lnTo>
                    <a:lnTo>
                      <a:pt x="84" y="50"/>
                    </a:lnTo>
                    <a:lnTo>
                      <a:pt x="87" y="43"/>
                    </a:lnTo>
                    <a:lnTo>
                      <a:pt x="82" y="40"/>
                    </a:lnTo>
                    <a:lnTo>
                      <a:pt x="86" y="45"/>
                    </a:lnTo>
                    <a:lnTo>
                      <a:pt x="93" y="39"/>
                    </a:lnTo>
                    <a:lnTo>
                      <a:pt x="98" y="32"/>
                    </a:lnTo>
                    <a:lnTo>
                      <a:pt x="99" y="28"/>
                    </a:lnTo>
                    <a:lnTo>
                      <a:pt x="101" y="24"/>
                    </a:lnTo>
                    <a:lnTo>
                      <a:pt x="102" y="20"/>
                    </a:lnTo>
                    <a:lnTo>
                      <a:pt x="102" y="17"/>
                    </a:lnTo>
                    <a:lnTo>
                      <a:pt x="100" y="12"/>
                    </a:lnTo>
                    <a:lnTo>
                      <a:pt x="98" y="9"/>
                    </a:lnTo>
                    <a:lnTo>
                      <a:pt x="96" y="8"/>
                    </a:lnTo>
                    <a:lnTo>
                      <a:pt x="94" y="7"/>
                    </a:lnTo>
                    <a:lnTo>
                      <a:pt x="92" y="8"/>
                    </a:lnTo>
                    <a:lnTo>
                      <a:pt x="91" y="8"/>
                    </a:lnTo>
                    <a:lnTo>
                      <a:pt x="87" y="11"/>
                    </a:lnTo>
                    <a:lnTo>
                      <a:pt x="85" y="12"/>
                    </a:lnTo>
                    <a:lnTo>
                      <a:pt x="82" y="15"/>
                    </a:lnTo>
                    <a:lnTo>
                      <a:pt x="79" y="19"/>
                    </a:lnTo>
                    <a:lnTo>
                      <a:pt x="76" y="24"/>
                    </a:lnTo>
                    <a:lnTo>
                      <a:pt x="80" y="28"/>
                    </a:lnTo>
                    <a:lnTo>
                      <a:pt x="77" y="23"/>
                    </a:lnTo>
                    <a:lnTo>
                      <a:pt x="75" y="23"/>
                    </a:lnTo>
                    <a:lnTo>
                      <a:pt x="78" y="29"/>
                    </a:lnTo>
                    <a:lnTo>
                      <a:pt x="78" y="23"/>
                    </a:lnTo>
                    <a:lnTo>
                      <a:pt x="76" y="23"/>
                    </a:lnTo>
                    <a:lnTo>
                      <a:pt x="76" y="29"/>
                    </a:lnTo>
                    <a:lnTo>
                      <a:pt x="79" y="23"/>
                    </a:lnTo>
                    <a:lnTo>
                      <a:pt x="77" y="22"/>
                    </a:lnTo>
                    <a:lnTo>
                      <a:pt x="76" y="22"/>
                    </a:lnTo>
                    <a:lnTo>
                      <a:pt x="74" y="21"/>
                    </a:lnTo>
                    <a:lnTo>
                      <a:pt x="71" y="22"/>
                    </a:lnTo>
                    <a:lnTo>
                      <a:pt x="70" y="22"/>
                    </a:lnTo>
                    <a:lnTo>
                      <a:pt x="68" y="23"/>
                    </a:lnTo>
                    <a:lnTo>
                      <a:pt x="67" y="25"/>
                    </a:lnTo>
                    <a:lnTo>
                      <a:pt x="65" y="28"/>
                    </a:lnTo>
                    <a:lnTo>
                      <a:pt x="69" y="26"/>
                    </a:lnTo>
                    <a:lnTo>
                      <a:pt x="67" y="27"/>
                    </a:lnTo>
                    <a:lnTo>
                      <a:pt x="69" y="32"/>
                    </a:lnTo>
                    <a:lnTo>
                      <a:pt x="71" y="27"/>
                    </a:lnTo>
                    <a:lnTo>
                      <a:pt x="70" y="26"/>
                    </a:lnTo>
                    <a:lnTo>
                      <a:pt x="68" y="26"/>
                    </a:lnTo>
                    <a:lnTo>
                      <a:pt x="64" y="25"/>
                    </a:lnTo>
                    <a:lnTo>
                      <a:pt x="62" y="26"/>
                    </a:lnTo>
                    <a:lnTo>
                      <a:pt x="59" y="27"/>
                    </a:lnTo>
                    <a:lnTo>
                      <a:pt x="57" y="28"/>
                    </a:lnTo>
                    <a:lnTo>
                      <a:pt x="55" y="32"/>
                    </a:lnTo>
                    <a:lnTo>
                      <a:pt x="54" y="34"/>
                    </a:lnTo>
                    <a:lnTo>
                      <a:pt x="53" y="35"/>
                    </a:lnTo>
                    <a:lnTo>
                      <a:pt x="53" y="38"/>
                    </a:lnTo>
                    <a:lnTo>
                      <a:pt x="53" y="43"/>
                    </a:lnTo>
                    <a:lnTo>
                      <a:pt x="52" y="49"/>
                    </a:lnTo>
                    <a:lnTo>
                      <a:pt x="52" y="55"/>
                    </a:lnTo>
                    <a:lnTo>
                      <a:pt x="52" y="60"/>
                    </a:lnTo>
                    <a:lnTo>
                      <a:pt x="51" y="65"/>
                    </a:lnTo>
                    <a:lnTo>
                      <a:pt x="51" y="67"/>
                    </a:lnTo>
                    <a:lnTo>
                      <a:pt x="61" y="63"/>
                    </a:lnTo>
                    <a:lnTo>
                      <a:pt x="59" y="62"/>
                    </a:lnTo>
                    <a:lnTo>
                      <a:pt x="57" y="61"/>
                    </a:lnTo>
                    <a:lnTo>
                      <a:pt x="55" y="62"/>
                    </a:lnTo>
                    <a:lnTo>
                      <a:pt x="53" y="63"/>
                    </a:lnTo>
                    <a:lnTo>
                      <a:pt x="51" y="67"/>
                    </a:lnTo>
                    <a:lnTo>
                      <a:pt x="57" y="67"/>
                    </a:lnTo>
                    <a:lnTo>
                      <a:pt x="63" y="67"/>
                    </a:lnTo>
                    <a:lnTo>
                      <a:pt x="57" y="67"/>
                    </a:lnTo>
                    <a:lnTo>
                      <a:pt x="63" y="68"/>
                    </a:lnTo>
                    <a:lnTo>
                      <a:pt x="65" y="59"/>
                    </a:lnTo>
                    <a:lnTo>
                      <a:pt x="66" y="53"/>
                    </a:lnTo>
                    <a:lnTo>
                      <a:pt x="68" y="48"/>
                    </a:lnTo>
                    <a:lnTo>
                      <a:pt x="62" y="48"/>
                    </a:lnTo>
                    <a:lnTo>
                      <a:pt x="66" y="52"/>
                    </a:lnTo>
                    <a:lnTo>
                      <a:pt x="68" y="48"/>
                    </a:lnTo>
                    <a:lnTo>
                      <a:pt x="73" y="39"/>
                    </a:lnTo>
                    <a:lnTo>
                      <a:pt x="77" y="33"/>
                    </a:lnTo>
                    <a:lnTo>
                      <a:pt x="81" y="26"/>
                    </a:lnTo>
                    <a:lnTo>
                      <a:pt x="82" y="22"/>
                    </a:lnTo>
                    <a:lnTo>
                      <a:pt x="81" y="24"/>
                    </a:lnTo>
                    <a:lnTo>
                      <a:pt x="85" y="15"/>
                    </a:lnTo>
                    <a:lnTo>
                      <a:pt x="79" y="15"/>
                    </a:lnTo>
                    <a:lnTo>
                      <a:pt x="84" y="20"/>
                    </a:lnTo>
                    <a:lnTo>
                      <a:pt x="87" y="15"/>
                    </a:lnTo>
                    <a:lnTo>
                      <a:pt x="88" y="12"/>
                    </a:lnTo>
                    <a:lnTo>
                      <a:pt x="89" y="7"/>
                    </a:lnTo>
                    <a:lnTo>
                      <a:pt x="88" y="3"/>
                    </a:lnTo>
                    <a:lnTo>
                      <a:pt x="86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80" y="1"/>
                    </a:lnTo>
                    <a:lnTo>
                      <a:pt x="63" y="8"/>
                    </a:lnTo>
                    <a:lnTo>
                      <a:pt x="56" y="13"/>
                    </a:lnTo>
                    <a:lnTo>
                      <a:pt x="54" y="14"/>
                    </a:lnTo>
                    <a:lnTo>
                      <a:pt x="49" y="20"/>
                    </a:lnTo>
                    <a:lnTo>
                      <a:pt x="52" y="24"/>
                    </a:lnTo>
                    <a:lnTo>
                      <a:pt x="49" y="19"/>
                    </a:lnTo>
                    <a:lnTo>
                      <a:pt x="44" y="23"/>
                    </a:lnTo>
                    <a:lnTo>
                      <a:pt x="42" y="27"/>
                    </a:lnTo>
                    <a:lnTo>
                      <a:pt x="40" y="31"/>
                    </a:lnTo>
                    <a:lnTo>
                      <a:pt x="38" y="40"/>
                    </a:lnTo>
                    <a:lnTo>
                      <a:pt x="37" y="49"/>
                    </a:lnTo>
                    <a:lnTo>
                      <a:pt x="36" y="58"/>
                    </a:lnTo>
                    <a:lnTo>
                      <a:pt x="41" y="59"/>
                    </a:lnTo>
                    <a:lnTo>
                      <a:pt x="36" y="57"/>
                    </a:lnTo>
                    <a:lnTo>
                      <a:pt x="31" y="73"/>
                    </a:lnTo>
                    <a:lnTo>
                      <a:pt x="27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724" name="Freeform 205"/>
            <p:cNvSpPr>
              <a:spLocks/>
            </p:cNvSpPr>
            <p:nvPr/>
          </p:nvSpPr>
          <p:spPr bwMode="auto">
            <a:xfrm>
              <a:off x="94" y="754"/>
              <a:ext cx="198" cy="298"/>
            </a:xfrm>
            <a:custGeom>
              <a:avLst/>
              <a:gdLst>
                <a:gd name="T0" fmla="*/ 46 w 198"/>
                <a:gd name="T1" fmla="*/ 0 h 298"/>
                <a:gd name="T2" fmla="*/ 7 w 198"/>
                <a:gd name="T3" fmla="*/ 249 h 298"/>
                <a:gd name="T4" fmla="*/ 0 w 198"/>
                <a:gd name="T5" fmla="*/ 298 h 298"/>
                <a:gd name="T6" fmla="*/ 197 w 198"/>
                <a:gd name="T7" fmla="*/ 212 h 298"/>
                <a:gd name="T8" fmla="*/ 198 w 198"/>
                <a:gd name="T9" fmla="*/ 109 h 298"/>
                <a:gd name="T10" fmla="*/ 84 w 198"/>
                <a:gd name="T11" fmla="*/ 177 h 298"/>
                <a:gd name="T12" fmla="*/ 58 w 198"/>
                <a:gd name="T13" fmla="*/ 218 h 298"/>
                <a:gd name="T14" fmla="*/ 82 w 198"/>
                <a:gd name="T15" fmla="*/ 178 h 298"/>
                <a:gd name="T16" fmla="*/ 88 w 198"/>
                <a:gd name="T17" fmla="*/ 143 h 298"/>
                <a:gd name="T18" fmla="*/ 46 w 198"/>
                <a:gd name="T19" fmla="*/ 0 h 2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298"/>
                <a:gd name="T32" fmla="*/ 198 w 198"/>
                <a:gd name="T33" fmla="*/ 298 h 2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298">
                  <a:moveTo>
                    <a:pt x="46" y="0"/>
                  </a:moveTo>
                  <a:lnTo>
                    <a:pt x="7" y="249"/>
                  </a:lnTo>
                  <a:lnTo>
                    <a:pt x="0" y="298"/>
                  </a:lnTo>
                  <a:lnTo>
                    <a:pt x="197" y="212"/>
                  </a:lnTo>
                  <a:lnTo>
                    <a:pt x="198" y="109"/>
                  </a:lnTo>
                  <a:lnTo>
                    <a:pt x="84" y="177"/>
                  </a:lnTo>
                  <a:lnTo>
                    <a:pt x="58" y="218"/>
                  </a:lnTo>
                  <a:lnTo>
                    <a:pt x="82" y="178"/>
                  </a:lnTo>
                  <a:lnTo>
                    <a:pt x="88" y="14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725" name="Group 206"/>
            <p:cNvGrpSpPr>
              <a:grpSpLocks/>
            </p:cNvGrpSpPr>
            <p:nvPr/>
          </p:nvGrpSpPr>
          <p:grpSpPr bwMode="auto">
            <a:xfrm>
              <a:off x="314" y="784"/>
              <a:ext cx="114" cy="162"/>
              <a:chOff x="314" y="784"/>
              <a:chExt cx="114" cy="162"/>
            </a:xfrm>
          </p:grpSpPr>
          <p:sp>
            <p:nvSpPr>
              <p:cNvPr id="24738" name="Freeform 207"/>
              <p:cNvSpPr>
                <a:spLocks/>
              </p:cNvSpPr>
              <p:nvPr/>
            </p:nvSpPr>
            <p:spPr bwMode="auto">
              <a:xfrm>
                <a:off x="320" y="790"/>
                <a:ext cx="102" cy="150"/>
              </a:xfrm>
              <a:custGeom>
                <a:avLst/>
                <a:gdLst>
                  <a:gd name="T0" fmla="*/ 67 w 102"/>
                  <a:gd name="T1" fmla="*/ 53 h 150"/>
                  <a:gd name="T2" fmla="*/ 62 w 102"/>
                  <a:gd name="T3" fmla="*/ 25 h 150"/>
                  <a:gd name="T4" fmla="*/ 50 w 102"/>
                  <a:gd name="T5" fmla="*/ 13 h 150"/>
                  <a:gd name="T6" fmla="*/ 25 w 102"/>
                  <a:gd name="T7" fmla="*/ 1 h 150"/>
                  <a:gd name="T8" fmla="*/ 32 w 102"/>
                  <a:gd name="T9" fmla="*/ 16 h 150"/>
                  <a:gd name="T10" fmla="*/ 44 w 102"/>
                  <a:gd name="T11" fmla="*/ 37 h 150"/>
                  <a:gd name="T12" fmla="*/ 50 w 102"/>
                  <a:gd name="T13" fmla="*/ 53 h 150"/>
                  <a:gd name="T14" fmla="*/ 51 w 102"/>
                  <a:gd name="T15" fmla="*/ 59 h 150"/>
                  <a:gd name="T16" fmla="*/ 50 w 102"/>
                  <a:gd name="T17" fmla="*/ 43 h 150"/>
                  <a:gd name="T18" fmla="*/ 49 w 102"/>
                  <a:gd name="T19" fmla="*/ 29 h 150"/>
                  <a:gd name="T20" fmla="*/ 40 w 102"/>
                  <a:gd name="T21" fmla="*/ 26 h 150"/>
                  <a:gd name="T22" fmla="*/ 35 w 102"/>
                  <a:gd name="T23" fmla="*/ 22 h 150"/>
                  <a:gd name="T24" fmla="*/ 31 w 102"/>
                  <a:gd name="T25" fmla="*/ 23 h 150"/>
                  <a:gd name="T26" fmla="*/ 25 w 102"/>
                  <a:gd name="T27" fmla="*/ 17 h 150"/>
                  <a:gd name="T28" fmla="*/ 14 w 102"/>
                  <a:gd name="T29" fmla="*/ 7 h 150"/>
                  <a:gd name="T30" fmla="*/ 13 w 102"/>
                  <a:gd name="T31" fmla="*/ 18 h 150"/>
                  <a:gd name="T32" fmla="*/ 26 w 102"/>
                  <a:gd name="T33" fmla="*/ 34 h 150"/>
                  <a:gd name="T34" fmla="*/ 38 w 102"/>
                  <a:gd name="T35" fmla="*/ 61 h 150"/>
                  <a:gd name="T36" fmla="*/ 38 w 102"/>
                  <a:gd name="T37" fmla="*/ 71 h 150"/>
                  <a:gd name="T38" fmla="*/ 41 w 102"/>
                  <a:gd name="T39" fmla="*/ 81 h 150"/>
                  <a:gd name="T40" fmla="*/ 41 w 102"/>
                  <a:gd name="T41" fmla="*/ 78 h 150"/>
                  <a:gd name="T42" fmla="*/ 36 w 102"/>
                  <a:gd name="T43" fmla="*/ 73 h 150"/>
                  <a:gd name="T44" fmla="*/ 20 w 102"/>
                  <a:gd name="T45" fmla="*/ 52 h 150"/>
                  <a:gd name="T46" fmla="*/ 6 w 102"/>
                  <a:gd name="T47" fmla="*/ 42 h 150"/>
                  <a:gd name="T48" fmla="*/ 0 w 102"/>
                  <a:gd name="T49" fmla="*/ 46 h 150"/>
                  <a:gd name="T50" fmla="*/ 11 w 102"/>
                  <a:gd name="T51" fmla="*/ 61 h 150"/>
                  <a:gd name="T52" fmla="*/ 29 w 102"/>
                  <a:gd name="T53" fmla="*/ 80 h 150"/>
                  <a:gd name="T54" fmla="*/ 40 w 102"/>
                  <a:gd name="T55" fmla="*/ 104 h 150"/>
                  <a:gd name="T56" fmla="*/ 45 w 102"/>
                  <a:gd name="T57" fmla="*/ 119 h 150"/>
                  <a:gd name="T58" fmla="*/ 42 w 102"/>
                  <a:gd name="T59" fmla="*/ 121 h 150"/>
                  <a:gd name="T60" fmla="*/ 33 w 102"/>
                  <a:gd name="T61" fmla="*/ 122 h 150"/>
                  <a:gd name="T62" fmla="*/ 17 w 102"/>
                  <a:gd name="T63" fmla="*/ 111 h 150"/>
                  <a:gd name="T64" fmla="*/ 14 w 102"/>
                  <a:gd name="T65" fmla="*/ 110 h 150"/>
                  <a:gd name="T66" fmla="*/ 23 w 102"/>
                  <a:gd name="T67" fmla="*/ 130 h 150"/>
                  <a:gd name="T68" fmla="*/ 31 w 102"/>
                  <a:gd name="T69" fmla="*/ 138 h 150"/>
                  <a:gd name="T70" fmla="*/ 45 w 102"/>
                  <a:gd name="T71" fmla="*/ 140 h 150"/>
                  <a:gd name="T72" fmla="*/ 54 w 102"/>
                  <a:gd name="T73" fmla="*/ 138 h 150"/>
                  <a:gd name="T74" fmla="*/ 72 w 102"/>
                  <a:gd name="T75" fmla="*/ 141 h 150"/>
                  <a:gd name="T76" fmla="*/ 87 w 102"/>
                  <a:gd name="T77" fmla="*/ 148 h 150"/>
                  <a:gd name="T78" fmla="*/ 99 w 102"/>
                  <a:gd name="T79" fmla="*/ 149 h 150"/>
                  <a:gd name="T80" fmla="*/ 102 w 102"/>
                  <a:gd name="T81" fmla="*/ 142 h 150"/>
                  <a:gd name="T82" fmla="*/ 98 w 102"/>
                  <a:gd name="T83" fmla="*/ 117 h 150"/>
                  <a:gd name="T84" fmla="*/ 84 w 102"/>
                  <a:gd name="T85" fmla="*/ 99 h 150"/>
                  <a:gd name="T86" fmla="*/ 79 w 102"/>
                  <a:gd name="T87" fmla="*/ 85 h 150"/>
                  <a:gd name="T88" fmla="*/ 76 w 102"/>
                  <a:gd name="T89" fmla="*/ 70 h 1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2"/>
                  <a:gd name="T136" fmla="*/ 0 h 150"/>
                  <a:gd name="T137" fmla="*/ 102 w 102"/>
                  <a:gd name="T138" fmla="*/ 150 h 15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2" h="150">
                    <a:moveTo>
                      <a:pt x="76" y="81"/>
                    </a:moveTo>
                    <a:lnTo>
                      <a:pt x="72" y="67"/>
                    </a:lnTo>
                    <a:lnTo>
                      <a:pt x="67" y="53"/>
                    </a:lnTo>
                    <a:lnTo>
                      <a:pt x="65" y="43"/>
                    </a:lnTo>
                    <a:lnTo>
                      <a:pt x="64" y="34"/>
                    </a:lnTo>
                    <a:lnTo>
                      <a:pt x="62" y="25"/>
                    </a:lnTo>
                    <a:lnTo>
                      <a:pt x="59" y="22"/>
                    </a:lnTo>
                    <a:lnTo>
                      <a:pt x="56" y="18"/>
                    </a:lnTo>
                    <a:lnTo>
                      <a:pt x="50" y="13"/>
                    </a:lnTo>
                    <a:lnTo>
                      <a:pt x="42" y="8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6" y="4"/>
                    </a:lnTo>
                    <a:lnTo>
                      <a:pt x="29" y="9"/>
                    </a:lnTo>
                    <a:lnTo>
                      <a:pt x="32" y="16"/>
                    </a:lnTo>
                    <a:lnTo>
                      <a:pt x="36" y="23"/>
                    </a:lnTo>
                    <a:lnTo>
                      <a:pt x="39" y="28"/>
                    </a:lnTo>
                    <a:lnTo>
                      <a:pt x="44" y="37"/>
                    </a:lnTo>
                    <a:lnTo>
                      <a:pt x="46" y="42"/>
                    </a:lnTo>
                    <a:lnTo>
                      <a:pt x="48" y="47"/>
                    </a:lnTo>
                    <a:lnTo>
                      <a:pt x="50" y="53"/>
                    </a:lnTo>
                    <a:lnTo>
                      <a:pt x="51" y="61"/>
                    </a:lnTo>
                    <a:lnTo>
                      <a:pt x="51" y="59"/>
                    </a:lnTo>
                    <a:lnTo>
                      <a:pt x="50" y="54"/>
                    </a:lnTo>
                    <a:lnTo>
                      <a:pt x="50" y="49"/>
                    </a:lnTo>
                    <a:lnTo>
                      <a:pt x="50" y="43"/>
                    </a:lnTo>
                    <a:lnTo>
                      <a:pt x="49" y="37"/>
                    </a:lnTo>
                    <a:lnTo>
                      <a:pt x="49" y="32"/>
                    </a:lnTo>
                    <a:lnTo>
                      <a:pt x="49" y="29"/>
                    </a:lnTo>
                    <a:lnTo>
                      <a:pt x="47" y="26"/>
                    </a:lnTo>
                    <a:lnTo>
                      <a:pt x="44" y="25"/>
                    </a:lnTo>
                    <a:lnTo>
                      <a:pt x="40" y="26"/>
                    </a:lnTo>
                    <a:lnTo>
                      <a:pt x="39" y="26"/>
                    </a:lnTo>
                    <a:lnTo>
                      <a:pt x="37" y="23"/>
                    </a:lnTo>
                    <a:lnTo>
                      <a:pt x="35" y="22"/>
                    </a:lnTo>
                    <a:lnTo>
                      <a:pt x="34" y="21"/>
                    </a:lnTo>
                    <a:lnTo>
                      <a:pt x="33" y="22"/>
                    </a:lnTo>
                    <a:lnTo>
                      <a:pt x="31" y="23"/>
                    </a:lnTo>
                    <a:lnTo>
                      <a:pt x="30" y="23"/>
                    </a:lnTo>
                    <a:lnTo>
                      <a:pt x="28" y="22"/>
                    </a:lnTo>
                    <a:lnTo>
                      <a:pt x="25" y="17"/>
                    </a:lnTo>
                    <a:lnTo>
                      <a:pt x="22" y="13"/>
                    </a:lnTo>
                    <a:lnTo>
                      <a:pt x="18" y="10"/>
                    </a:lnTo>
                    <a:lnTo>
                      <a:pt x="14" y="7"/>
                    </a:lnTo>
                    <a:lnTo>
                      <a:pt x="12" y="11"/>
                    </a:lnTo>
                    <a:lnTo>
                      <a:pt x="12" y="14"/>
                    </a:lnTo>
                    <a:lnTo>
                      <a:pt x="13" y="18"/>
                    </a:lnTo>
                    <a:lnTo>
                      <a:pt x="15" y="22"/>
                    </a:lnTo>
                    <a:lnTo>
                      <a:pt x="20" y="29"/>
                    </a:lnTo>
                    <a:lnTo>
                      <a:pt x="26" y="34"/>
                    </a:lnTo>
                    <a:lnTo>
                      <a:pt x="32" y="44"/>
                    </a:lnTo>
                    <a:lnTo>
                      <a:pt x="37" y="54"/>
                    </a:lnTo>
                    <a:lnTo>
                      <a:pt x="38" y="61"/>
                    </a:lnTo>
                    <a:lnTo>
                      <a:pt x="38" y="66"/>
                    </a:lnTo>
                    <a:lnTo>
                      <a:pt x="38" y="69"/>
                    </a:lnTo>
                    <a:lnTo>
                      <a:pt x="38" y="71"/>
                    </a:lnTo>
                    <a:lnTo>
                      <a:pt x="39" y="74"/>
                    </a:lnTo>
                    <a:lnTo>
                      <a:pt x="40" y="77"/>
                    </a:lnTo>
                    <a:lnTo>
                      <a:pt x="41" y="81"/>
                    </a:lnTo>
                    <a:lnTo>
                      <a:pt x="41" y="80"/>
                    </a:lnTo>
                    <a:lnTo>
                      <a:pt x="41" y="78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6" y="73"/>
                    </a:lnTo>
                    <a:lnTo>
                      <a:pt x="32" y="65"/>
                    </a:lnTo>
                    <a:lnTo>
                      <a:pt x="26" y="58"/>
                    </a:lnTo>
                    <a:lnTo>
                      <a:pt x="20" y="52"/>
                    </a:lnTo>
                    <a:lnTo>
                      <a:pt x="13" y="47"/>
                    </a:lnTo>
                    <a:lnTo>
                      <a:pt x="9" y="45"/>
                    </a:lnTo>
                    <a:lnTo>
                      <a:pt x="6" y="42"/>
                    </a:lnTo>
                    <a:lnTo>
                      <a:pt x="2" y="40"/>
                    </a:lnTo>
                    <a:lnTo>
                      <a:pt x="1" y="39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5" y="57"/>
                    </a:lnTo>
                    <a:lnTo>
                      <a:pt x="11" y="61"/>
                    </a:lnTo>
                    <a:lnTo>
                      <a:pt x="22" y="69"/>
                    </a:lnTo>
                    <a:lnTo>
                      <a:pt x="26" y="74"/>
                    </a:lnTo>
                    <a:lnTo>
                      <a:pt x="29" y="80"/>
                    </a:lnTo>
                    <a:lnTo>
                      <a:pt x="32" y="88"/>
                    </a:lnTo>
                    <a:lnTo>
                      <a:pt x="36" y="96"/>
                    </a:lnTo>
                    <a:lnTo>
                      <a:pt x="40" y="104"/>
                    </a:lnTo>
                    <a:lnTo>
                      <a:pt x="43" y="112"/>
                    </a:lnTo>
                    <a:lnTo>
                      <a:pt x="44" y="117"/>
                    </a:lnTo>
                    <a:lnTo>
                      <a:pt x="45" y="119"/>
                    </a:lnTo>
                    <a:lnTo>
                      <a:pt x="44" y="119"/>
                    </a:lnTo>
                    <a:lnTo>
                      <a:pt x="43" y="120"/>
                    </a:lnTo>
                    <a:lnTo>
                      <a:pt x="42" y="121"/>
                    </a:lnTo>
                    <a:lnTo>
                      <a:pt x="40" y="122"/>
                    </a:lnTo>
                    <a:lnTo>
                      <a:pt x="36" y="123"/>
                    </a:lnTo>
                    <a:lnTo>
                      <a:pt x="33" y="122"/>
                    </a:lnTo>
                    <a:lnTo>
                      <a:pt x="28" y="118"/>
                    </a:lnTo>
                    <a:lnTo>
                      <a:pt x="23" y="114"/>
                    </a:lnTo>
                    <a:lnTo>
                      <a:pt x="17" y="111"/>
                    </a:lnTo>
                    <a:lnTo>
                      <a:pt x="13" y="106"/>
                    </a:lnTo>
                    <a:lnTo>
                      <a:pt x="13" y="107"/>
                    </a:lnTo>
                    <a:lnTo>
                      <a:pt x="14" y="110"/>
                    </a:lnTo>
                    <a:lnTo>
                      <a:pt x="17" y="118"/>
                    </a:lnTo>
                    <a:lnTo>
                      <a:pt x="21" y="126"/>
                    </a:lnTo>
                    <a:lnTo>
                      <a:pt x="23" y="130"/>
                    </a:lnTo>
                    <a:lnTo>
                      <a:pt x="25" y="132"/>
                    </a:lnTo>
                    <a:lnTo>
                      <a:pt x="28" y="136"/>
                    </a:lnTo>
                    <a:lnTo>
                      <a:pt x="31" y="138"/>
                    </a:lnTo>
                    <a:lnTo>
                      <a:pt x="37" y="141"/>
                    </a:lnTo>
                    <a:lnTo>
                      <a:pt x="41" y="141"/>
                    </a:lnTo>
                    <a:lnTo>
                      <a:pt x="45" y="140"/>
                    </a:lnTo>
                    <a:lnTo>
                      <a:pt x="48" y="138"/>
                    </a:lnTo>
                    <a:lnTo>
                      <a:pt x="49" y="137"/>
                    </a:lnTo>
                    <a:lnTo>
                      <a:pt x="54" y="138"/>
                    </a:lnTo>
                    <a:lnTo>
                      <a:pt x="60" y="139"/>
                    </a:lnTo>
                    <a:lnTo>
                      <a:pt x="66" y="140"/>
                    </a:lnTo>
                    <a:lnTo>
                      <a:pt x="72" y="141"/>
                    </a:lnTo>
                    <a:lnTo>
                      <a:pt x="77" y="143"/>
                    </a:lnTo>
                    <a:lnTo>
                      <a:pt x="82" y="146"/>
                    </a:lnTo>
                    <a:lnTo>
                      <a:pt x="87" y="148"/>
                    </a:lnTo>
                    <a:lnTo>
                      <a:pt x="93" y="150"/>
                    </a:lnTo>
                    <a:lnTo>
                      <a:pt x="96" y="150"/>
                    </a:lnTo>
                    <a:lnTo>
                      <a:pt x="99" y="149"/>
                    </a:lnTo>
                    <a:lnTo>
                      <a:pt x="100" y="147"/>
                    </a:lnTo>
                    <a:lnTo>
                      <a:pt x="101" y="144"/>
                    </a:lnTo>
                    <a:lnTo>
                      <a:pt x="102" y="142"/>
                    </a:lnTo>
                    <a:lnTo>
                      <a:pt x="102" y="141"/>
                    </a:lnTo>
                    <a:lnTo>
                      <a:pt x="101" y="129"/>
                    </a:lnTo>
                    <a:lnTo>
                      <a:pt x="98" y="117"/>
                    </a:lnTo>
                    <a:lnTo>
                      <a:pt x="93" y="107"/>
                    </a:lnTo>
                    <a:lnTo>
                      <a:pt x="89" y="103"/>
                    </a:lnTo>
                    <a:lnTo>
                      <a:pt x="84" y="99"/>
                    </a:lnTo>
                    <a:lnTo>
                      <a:pt x="83" y="94"/>
                    </a:lnTo>
                    <a:lnTo>
                      <a:pt x="81" y="90"/>
                    </a:lnTo>
                    <a:lnTo>
                      <a:pt x="79" y="85"/>
                    </a:lnTo>
                    <a:lnTo>
                      <a:pt x="77" y="79"/>
                    </a:lnTo>
                    <a:lnTo>
                      <a:pt x="76" y="75"/>
                    </a:lnTo>
                    <a:lnTo>
                      <a:pt x="76" y="70"/>
                    </a:lnTo>
                    <a:lnTo>
                      <a:pt x="76" y="81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39" name="Freeform 208"/>
              <p:cNvSpPr>
                <a:spLocks/>
              </p:cNvSpPr>
              <p:nvPr/>
            </p:nvSpPr>
            <p:spPr bwMode="auto">
              <a:xfrm>
                <a:off x="314" y="784"/>
                <a:ext cx="114" cy="162"/>
              </a:xfrm>
              <a:custGeom>
                <a:avLst/>
                <a:gdLst>
                  <a:gd name="T0" fmla="*/ 74 w 114"/>
                  <a:gd name="T1" fmla="*/ 31 h 162"/>
                  <a:gd name="T2" fmla="*/ 35 w 114"/>
                  <a:gd name="T3" fmla="*/ 1 h 162"/>
                  <a:gd name="T4" fmla="*/ 30 w 114"/>
                  <a:gd name="T5" fmla="*/ 20 h 162"/>
                  <a:gd name="T6" fmla="*/ 52 w 114"/>
                  <a:gd name="T7" fmla="*/ 48 h 162"/>
                  <a:gd name="T8" fmla="*/ 61 w 114"/>
                  <a:gd name="T9" fmla="*/ 63 h 162"/>
                  <a:gd name="T10" fmla="*/ 62 w 114"/>
                  <a:gd name="T11" fmla="*/ 49 h 162"/>
                  <a:gd name="T12" fmla="*/ 50 w 114"/>
                  <a:gd name="T13" fmla="*/ 25 h 162"/>
                  <a:gd name="T14" fmla="*/ 46 w 114"/>
                  <a:gd name="T15" fmla="*/ 23 h 162"/>
                  <a:gd name="T16" fmla="*/ 36 w 114"/>
                  <a:gd name="T17" fmla="*/ 23 h 162"/>
                  <a:gd name="T18" fmla="*/ 27 w 114"/>
                  <a:gd name="T19" fmla="*/ 11 h 162"/>
                  <a:gd name="T20" fmla="*/ 13 w 114"/>
                  <a:gd name="T21" fmla="*/ 24 h 162"/>
                  <a:gd name="T22" fmla="*/ 43 w 114"/>
                  <a:gd name="T23" fmla="*/ 60 h 162"/>
                  <a:gd name="T24" fmla="*/ 43 w 114"/>
                  <a:gd name="T25" fmla="*/ 91 h 162"/>
                  <a:gd name="T26" fmla="*/ 53 w 114"/>
                  <a:gd name="T27" fmla="*/ 84 h 162"/>
                  <a:gd name="T28" fmla="*/ 37 w 114"/>
                  <a:gd name="T29" fmla="*/ 60 h 162"/>
                  <a:gd name="T30" fmla="*/ 13 w 114"/>
                  <a:gd name="T31" fmla="*/ 42 h 162"/>
                  <a:gd name="T32" fmla="*/ 3 w 114"/>
                  <a:gd name="T33" fmla="*/ 62 h 162"/>
                  <a:gd name="T34" fmla="*/ 33 w 114"/>
                  <a:gd name="T35" fmla="*/ 99 h 162"/>
                  <a:gd name="T36" fmla="*/ 45 w 114"/>
                  <a:gd name="T37" fmla="*/ 125 h 162"/>
                  <a:gd name="T38" fmla="*/ 43 w 114"/>
                  <a:gd name="T39" fmla="*/ 122 h 162"/>
                  <a:gd name="T40" fmla="*/ 37 w 114"/>
                  <a:gd name="T41" fmla="*/ 118 h 162"/>
                  <a:gd name="T42" fmla="*/ 17 w 114"/>
                  <a:gd name="T43" fmla="*/ 107 h 162"/>
                  <a:gd name="T44" fmla="*/ 25 w 114"/>
                  <a:gd name="T45" fmla="*/ 140 h 162"/>
                  <a:gd name="T46" fmla="*/ 47 w 114"/>
                  <a:gd name="T47" fmla="*/ 153 h 162"/>
                  <a:gd name="T48" fmla="*/ 55 w 114"/>
                  <a:gd name="T49" fmla="*/ 149 h 162"/>
                  <a:gd name="T50" fmla="*/ 83 w 114"/>
                  <a:gd name="T51" fmla="*/ 155 h 162"/>
                  <a:gd name="T52" fmla="*/ 102 w 114"/>
                  <a:gd name="T53" fmla="*/ 162 h 162"/>
                  <a:gd name="T54" fmla="*/ 114 w 114"/>
                  <a:gd name="T55" fmla="*/ 147 h 162"/>
                  <a:gd name="T56" fmla="*/ 94 w 114"/>
                  <a:gd name="T57" fmla="*/ 101 h 162"/>
                  <a:gd name="T58" fmla="*/ 88 w 114"/>
                  <a:gd name="T59" fmla="*/ 81 h 162"/>
                  <a:gd name="T60" fmla="*/ 81 w 114"/>
                  <a:gd name="T61" fmla="*/ 96 h 162"/>
                  <a:gd name="T62" fmla="*/ 99 w 114"/>
                  <a:gd name="T63" fmla="*/ 128 h 162"/>
                  <a:gd name="T64" fmla="*/ 100 w 114"/>
                  <a:gd name="T65" fmla="*/ 153 h 162"/>
                  <a:gd name="T66" fmla="*/ 100 w 114"/>
                  <a:gd name="T67" fmla="*/ 150 h 162"/>
                  <a:gd name="T68" fmla="*/ 79 w 114"/>
                  <a:gd name="T69" fmla="*/ 141 h 162"/>
                  <a:gd name="T70" fmla="*/ 53 w 114"/>
                  <a:gd name="T71" fmla="*/ 138 h 162"/>
                  <a:gd name="T72" fmla="*/ 49 w 114"/>
                  <a:gd name="T73" fmla="*/ 142 h 162"/>
                  <a:gd name="T74" fmla="*/ 32 w 114"/>
                  <a:gd name="T75" fmla="*/ 128 h 162"/>
                  <a:gd name="T76" fmla="*/ 21 w 114"/>
                  <a:gd name="T77" fmla="*/ 119 h 162"/>
                  <a:gd name="T78" fmla="*/ 21 w 114"/>
                  <a:gd name="T79" fmla="*/ 122 h 162"/>
                  <a:gd name="T80" fmla="*/ 45 w 114"/>
                  <a:gd name="T81" fmla="*/ 134 h 162"/>
                  <a:gd name="T82" fmla="*/ 57 w 114"/>
                  <a:gd name="T83" fmla="*/ 125 h 162"/>
                  <a:gd name="T84" fmla="*/ 38 w 114"/>
                  <a:gd name="T85" fmla="*/ 94 h 162"/>
                  <a:gd name="T86" fmla="*/ 8 w 114"/>
                  <a:gd name="T87" fmla="*/ 58 h 162"/>
                  <a:gd name="T88" fmla="*/ 7 w 114"/>
                  <a:gd name="T89" fmla="*/ 45 h 162"/>
                  <a:gd name="T90" fmla="*/ 23 w 114"/>
                  <a:gd name="T91" fmla="*/ 64 h 162"/>
                  <a:gd name="T92" fmla="*/ 39 w 114"/>
                  <a:gd name="T93" fmla="*/ 84 h 162"/>
                  <a:gd name="T94" fmla="*/ 47 w 114"/>
                  <a:gd name="T95" fmla="*/ 81 h 162"/>
                  <a:gd name="T96" fmla="*/ 52 w 114"/>
                  <a:gd name="T97" fmla="*/ 83 h 162"/>
                  <a:gd name="T98" fmla="*/ 37 w 114"/>
                  <a:gd name="T99" fmla="*/ 38 h 162"/>
                  <a:gd name="T100" fmla="*/ 18 w 114"/>
                  <a:gd name="T101" fmla="*/ 17 h 162"/>
                  <a:gd name="T102" fmla="*/ 24 w 114"/>
                  <a:gd name="T103" fmla="*/ 16 h 162"/>
                  <a:gd name="T104" fmla="*/ 40 w 114"/>
                  <a:gd name="T105" fmla="*/ 34 h 162"/>
                  <a:gd name="T106" fmla="*/ 38 w 114"/>
                  <a:gd name="T107" fmla="*/ 34 h 162"/>
                  <a:gd name="T108" fmla="*/ 50 w 114"/>
                  <a:gd name="T109" fmla="*/ 31 h 162"/>
                  <a:gd name="T110" fmla="*/ 49 w 114"/>
                  <a:gd name="T111" fmla="*/ 38 h 162"/>
                  <a:gd name="T112" fmla="*/ 57 w 114"/>
                  <a:gd name="T113" fmla="*/ 73 h 162"/>
                  <a:gd name="T114" fmla="*/ 58 w 114"/>
                  <a:gd name="T115" fmla="*/ 48 h 162"/>
                  <a:gd name="T116" fmla="*/ 39 w 114"/>
                  <a:gd name="T117" fmla="*/ 11 h 162"/>
                  <a:gd name="T118" fmla="*/ 32 w 114"/>
                  <a:gd name="T119" fmla="*/ 6 h 162"/>
                  <a:gd name="T120" fmla="*/ 63 w 114"/>
                  <a:gd name="T121" fmla="*/ 36 h 1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14"/>
                  <a:gd name="T184" fmla="*/ 0 h 162"/>
                  <a:gd name="T185" fmla="*/ 114 w 114"/>
                  <a:gd name="T186" fmla="*/ 162 h 16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14" h="162">
                    <a:moveTo>
                      <a:pt x="77" y="89"/>
                    </a:moveTo>
                    <a:lnTo>
                      <a:pt x="88" y="85"/>
                    </a:lnTo>
                    <a:lnTo>
                      <a:pt x="84" y="73"/>
                    </a:lnTo>
                    <a:lnTo>
                      <a:pt x="79" y="57"/>
                    </a:lnTo>
                    <a:lnTo>
                      <a:pt x="73" y="59"/>
                    </a:lnTo>
                    <a:lnTo>
                      <a:pt x="79" y="58"/>
                    </a:lnTo>
                    <a:lnTo>
                      <a:pt x="77" y="49"/>
                    </a:lnTo>
                    <a:lnTo>
                      <a:pt x="76" y="40"/>
                    </a:lnTo>
                    <a:lnTo>
                      <a:pt x="74" y="31"/>
                    </a:lnTo>
                    <a:lnTo>
                      <a:pt x="72" y="27"/>
                    </a:lnTo>
                    <a:lnTo>
                      <a:pt x="70" y="23"/>
                    </a:lnTo>
                    <a:lnTo>
                      <a:pt x="66" y="19"/>
                    </a:lnTo>
                    <a:lnTo>
                      <a:pt x="62" y="24"/>
                    </a:lnTo>
                    <a:lnTo>
                      <a:pt x="66" y="20"/>
                    </a:lnTo>
                    <a:lnTo>
                      <a:pt x="60" y="14"/>
                    </a:lnTo>
                    <a:lnTo>
                      <a:pt x="58" y="13"/>
                    </a:lnTo>
                    <a:lnTo>
                      <a:pt x="51" y="8"/>
                    </a:lnTo>
                    <a:lnTo>
                      <a:pt x="35" y="1"/>
                    </a:lnTo>
                    <a:lnTo>
                      <a:pt x="34" y="1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28" y="2"/>
                    </a:lnTo>
                    <a:lnTo>
                      <a:pt x="26" y="3"/>
                    </a:lnTo>
                    <a:lnTo>
                      <a:pt x="25" y="7"/>
                    </a:lnTo>
                    <a:lnTo>
                      <a:pt x="26" y="12"/>
                    </a:lnTo>
                    <a:lnTo>
                      <a:pt x="28" y="15"/>
                    </a:lnTo>
                    <a:lnTo>
                      <a:pt x="30" y="20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33" y="24"/>
                    </a:lnTo>
                    <a:lnTo>
                      <a:pt x="34" y="26"/>
                    </a:lnTo>
                    <a:lnTo>
                      <a:pt x="37" y="33"/>
                    </a:lnTo>
                    <a:lnTo>
                      <a:pt x="41" y="39"/>
                    </a:lnTo>
                    <a:lnTo>
                      <a:pt x="46" y="48"/>
                    </a:lnTo>
                    <a:lnTo>
                      <a:pt x="48" y="52"/>
                    </a:lnTo>
                    <a:lnTo>
                      <a:pt x="52" y="48"/>
                    </a:lnTo>
                    <a:lnTo>
                      <a:pt x="46" y="48"/>
                    </a:lnTo>
                    <a:lnTo>
                      <a:pt x="48" y="53"/>
                    </a:lnTo>
                    <a:lnTo>
                      <a:pt x="50" y="59"/>
                    </a:lnTo>
                    <a:lnTo>
                      <a:pt x="52" y="68"/>
                    </a:lnTo>
                    <a:lnTo>
                      <a:pt x="57" y="67"/>
                    </a:lnTo>
                    <a:lnTo>
                      <a:pt x="51" y="67"/>
                    </a:lnTo>
                    <a:lnTo>
                      <a:pt x="57" y="67"/>
                    </a:lnTo>
                    <a:lnTo>
                      <a:pt x="61" y="63"/>
                    </a:lnTo>
                    <a:lnTo>
                      <a:pt x="59" y="62"/>
                    </a:lnTo>
                    <a:lnTo>
                      <a:pt x="57" y="61"/>
                    </a:lnTo>
                    <a:lnTo>
                      <a:pt x="55" y="62"/>
                    </a:lnTo>
                    <a:lnTo>
                      <a:pt x="53" y="63"/>
                    </a:lnTo>
                    <a:lnTo>
                      <a:pt x="63" y="67"/>
                    </a:lnTo>
                    <a:lnTo>
                      <a:pt x="63" y="65"/>
                    </a:lnTo>
                    <a:lnTo>
                      <a:pt x="62" y="60"/>
                    </a:lnTo>
                    <a:lnTo>
                      <a:pt x="62" y="55"/>
                    </a:lnTo>
                    <a:lnTo>
                      <a:pt x="62" y="49"/>
                    </a:lnTo>
                    <a:lnTo>
                      <a:pt x="61" y="43"/>
                    </a:lnTo>
                    <a:lnTo>
                      <a:pt x="61" y="38"/>
                    </a:lnTo>
                    <a:lnTo>
                      <a:pt x="61" y="35"/>
                    </a:lnTo>
                    <a:lnTo>
                      <a:pt x="61" y="34"/>
                    </a:lnTo>
                    <a:lnTo>
                      <a:pt x="59" y="32"/>
                    </a:lnTo>
                    <a:lnTo>
                      <a:pt x="57" y="28"/>
                    </a:lnTo>
                    <a:lnTo>
                      <a:pt x="56" y="27"/>
                    </a:lnTo>
                    <a:lnTo>
                      <a:pt x="52" y="26"/>
                    </a:lnTo>
                    <a:lnTo>
                      <a:pt x="50" y="25"/>
                    </a:lnTo>
                    <a:lnTo>
                      <a:pt x="46" y="26"/>
                    </a:lnTo>
                    <a:lnTo>
                      <a:pt x="44" y="26"/>
                    </a:lnTo>
                    <a:lnTo>
                      <a:pt x="44" y="27"/>
                    </a:lnTo>
                    <a:lnTo>
                      <a:pt x="45" y="32"/>
                    </a:lnTo>
                    <a:lnTo>
                      <a:pt x="47" y="27"/>
                    </a:lnTo>
                    <a:lnTo>
                      <a:pt x="45" y="26"/>
                    </a:lnTo>
                    <a:lnTo>
                      <a:pt x="49" y="28"/>
                    </a:lnTo>
                    <a:lnTo>
                      <a:pt x="47" y="25"/>
                    </a:lnTo>
                    <a:lnTo>
                      <a:pt x="46" y="23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0" y="21"/>
                    </a:lnTo>
                    <a:lnTo>
                      <a:pt x="38" y="22"/>
                    </a:lnTo>
                    <a:lnTo>
                      <a:pt x="37" y="22"/>
                    </a:lnTo>
                    <a:lnTo>
                      <a:pt x="35" y="2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6" y="23"/>
                    </a:lnTo>
                    <a:lnTo>
                      <a:pt x="36" y="29"/>
                    </a:lnTo>
                    <a:lnTo>
                      <a:pt x="38" y="23"/>
                    </a:lnTo>
                    <a:lnTo>
                      <a:pt x="34" y="28"/>
                    </a:lnTo>
                    <a:lnTo>
                      <a:pt x="38" y="24"/>
                    </a:lnTo>
                    <a:lnTo>
                      <a:pt x="35" y="19"/>
                    </a:lnTo>
                    <a:lnTo>
                      <a:pt x="32" y="15"/>
                    </a:lnTo>
                    <a:lnTo>
                      <a:pt x="29" y="12"/>
                    </a:lnTo>
                    <a:lnTo>
                      <a:pt x="27" y="11"/>
                    </a:lnTo>
                    <a:lnTo>
                      <a:pt x="23" y="8"/>
                    </a:lnTo>
                    <a:lnTo>
                      <a:pt x="22" y="8"/>
                    </a:lnTo>
                    <a:lnTo>
                      <a:pt x="20" y="7"/>
                    </a:lnTo>
                    <a:lnTo>
                      <a:pt x="18" y="8"/>
                    </a:lnTo>
                    <a:lnTo>
                      <a:pt x="16" y="9"/>
                    </a:lnTo>
                    <a:lnTo>
                      <a:pt x="14" y="12"/>
                    </a:lnTo>
                    <a:lnTo>
                      <a:pt x="12" y="17"/>
                    </a:lnTo>
                    <a:lnTo>
                      <a:pt x="12" y="20"/>
                    </a:lnTo>
                    <a:lnTo>
                      <a:pt x="13" y="24"/>
                    </a:lnTo>
                    <a:lnTo>
                      <a:pt x="15" y="28"/>
                    </a:lnTo>
                    <a:lnTo>
                      <a:pt x="16" y="32"/>
                    </a:lnTo>
                    <a:lnTo>
                      <a:pt x="21" y="39"/>
                    </a:lnTo>
                    <a:lnTo>
                      <a:pt x="29" y="45"/>
                    </a:lnTo>
                    <a:lnTo>
                      <a:pt x="32" y="40"/>
                    </a:lnTo>
                    <a:lnTo>
                      <a:pt x="27" y="43"/>
                    </a:lnTo>
                    <a:lnTo>
                      <a:pt x="33" y="55"/>
                    </a:lnTo>
                    <a:lnTo>
                      <a:pt x="38" y="63"/>
                    </a:lnTo>
                    <a:lnTo>
                      <a:pt x="43" y="60"/>
                    </a:lnTo>
                    <a:lnTo>
                      <a:pt x="37" y="61"/>
                    </a:lnTo>
                    <a:lnTo>
                      <a:pt x="38" y="67"/>
                    </a:lnTo>
                    <a:lnTo>
                      <a:pt x="38" y="72"/>
                    </a:lnTo>
                    <a:lnTo>
                      <a:pt x="38" y="75"/>
                    </a:lnTo>
                    <a:lnTo>
                      <a:pt x="38" y="77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2" y="89"/>
                    </a:lnTo>
                    <a:lnTo>
                      <a:pt x="43" y="91"/>
                    </a:lnTo>
                    <a:lnTo>
                      <a:pt x="44" y="92"/>
                    </a:lnTo>
                    <a:lnTo>
                      <a:pt x="43" y="91"/>
                    </a:lnTo>
                    <a:lnTo>
                      <a:pt x="45" y="92"/>
                    </a:lnTo>
                    <a:lnTo>
                      <a:pt x="47" y="93"/>
                    </a:lnTo>
                    <a:lnTo>
                      <a:pt x="50" y="92"/>
                    </a:lnTo>
                    <a:lnTo>
                      <a:pt x="52" y="91"/>
                    </a:lnTo>
                    <a:lnTo>
                      <a:pt x="53" y="87"/>
                    </a:lnTo>
                    <a:lnTo>
                      <a:pt x="53" y="86"/>
                    </a:lnTo>
                    <a:lnTo>
                      <a:pt x="53" y="84"/>
                    </a:lnTo>
                    <a:lnTo>
                      <a:pt x="51" y="80"/>
                    </a:lnTo>
                    <a:lnTo>
                      <a:pt x="50" y="79"/>
                    </a:lnTo>
                    <a:lnTo>
                      <a:pt x="49" y="77"/>
                    </a:lnTo>
                    <a:lnTo>
                      <a:pt x="46" y="75"/>
                    </a:lnTo>
                    <a:lnTo>
                      <a:pt x="42" y="79"/>
                    </a:lnTo>
                    <a:lnTo>
                      <a:pt x="47" y="77"/>
                    </a:lnTo>
                    <a:lnTo>
                      <a:pt x="44" y="71"/>
                    </a:lnTo>
                    <a:lnTo>
                      <a:pt x="43" y="67"/>
                    </a:lnTo>
                    <a:lnTo>
                      <a:pt x="37" y="60"/>
                    </a:lnTo>
                    <a:lnTo>
                      <a:pt x="30" y="54"/>
                    </a:lnTo>
                    <a:lnTo>
                      <a:pt x="28" y="53"/>
                    </a:lnTo>
                    <a:lnTo>
                      <a:pt x="23" y="48"/>
                    </a:lnTo>
                    <a:lnTo>
                      <a:pt x="22" y="48"/>
                    </a:lnTo>
                    <a:lnTo>
                      <a:pt x="18" y="45"/>
                    </a:lnTo>
                    <a:lnTo>
                      <a:pt x="15" y="51"/>
                    </a:lnTo>
                    <a:lnTo>
                      <a:pt x="20" y="46"/>
                    </a:lnTo>
                    <a:lnTo>
                      <a:pt x="16" y="44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7" y="39"/>
                    </a:lnTo>
                    <a:lnTo>
                      <a:pt x="5" y="40"/>
                    </a:lnTo>
                    <a:lnTo>
                      <a:pt x="3" y="41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3" y="62"/>
                    </a:lnTo>
                    <a:lnTo>
                      <a:pt x="7" y="67"/>
                    </a:lnTo>
                    <a:lnTo>
                      <a:pt x="12" y="72"/>
                    </a:lnTo>
                    <a:lnTo>
                      <a:pt x="23" y="80"/>
                    </a:lnTo>
                    <a:lnTo>
                      <a:pt x="28" y="85"/>
                    </a:lnTo>
                    <a:lnTo>
                      <a:pt x="32" y="80"/>
                    </a:lnTo>
                    <a:lnTo>
                      <a:pt x="26" y="80"/>
                    </a:lnTo>
                    <a:lnTo>
                      <a:pt x="30" y="88"/>
                    </a:lnTo>
                    <a:lnTo>
                      <a:pt x="32" y="94"/>
                    </a:lnTo>
                    <a:lnTo>
                      <a:pt x="33" y="99"/>
                    </a:lnTo>
                    <a:lnTo>
                      <a:pt x="37" y="107"/>
                    </a:lnTo>
                    <a:lnTo>
                      <a:pt x="41" y="114"/>
                    </a:lnTo>
                    <a:lnTo>
                      <a:pt x="46" y="110"/>
                    </a:lnTo>
                    <a:lnTo>
                      <a:pt x="40" y="110"/>
                    </a:lnTo>
                    <a:lnTo>
                      <a:pt x="44" y="120"/>
                    </a:lnTo>
                    <a:lnTo>
                      <a:pt x="49" y="118"/>
                    </a:lnTo>
                    <a:lnTo>
                      <a:pt x="44" y="120"/>
                    </a:lnTo>
                    <a:lnTo>
                      <a:pt x="44" y="123"/>
                    </a:lnTo>
                    <a:lnTo>
                      <a:pt x="45" y="125"/>
                    </a:lnTo>
                    <a:lnTo>
                      <a:pt x="51" y="125"/>
                    </a:lnTo>
                    <a:lnTo>
                      <a:pt x="46" y="120"/>
                    </a:lnTo>
                    <a:lnTo>
                      <a:pt x="46" y="121"/>
                    </a:lnTo>
                    <a:lnTo>
                      <a:pt x="50" y="125"/>
                    </a:lnTo>
                    <a:lnTo>
                      <a:pt x="48" y="120"/>
                    </a:lnTo>
                    <a:lnTo>
                      <a:pt x="47" y="121"/>
                    </a:lnTo>
                    <a:lnTo>
                      <a:pt x="46" y="121"/>
                    </a:lnTo>
                    <a:lnTo>
                      <a:pt x="43" y="122"/>
                    </a:lnTo>
                    <a:lnTo>
                      <a:pt x="40" y="123"/>
                    </a:lnTo>
                    <a:lnTo>
                      <a:pt x="42" y="129"/>
                    </a:lnTo>
                    <a:lnTo>
                      <a:pt x="42" y="123"/>
                    </a:lnTo>
                    <a:lnTo>
                      <a:pt x="45" y="123"/>
                    </a:lnTo>
                    <a:lnTo>
                      <a:pt x="42" y="123"/>
                    </a:lnTo>
                    <a:lnTo>
                      <a:pt x="39" y="128"/>
                    </a:lnTo>
                    <a:lnTo>
                      <a:pt x="43" y="124"/>
                    </a:lnTo>
                    <a:lnTo>
                      <a:pt x="39" y="119"/>
                    </a:lnTo>
                    <a:lnTo>
                      <a:pt x="37" y="118"/>
                    </a:lnTo>
                    <a:lnTo>
                      <a:pt x="31" y="115"/>
                    </a:lnTo>
                    <a:lnTo>
                      <a:pt x="26" y="111"/>
                    </a:lnTo>
                    <a:lnTo>
                      <a:pt x="23" y="117"/>
                    </a:lnTo>
                    <a:lnTo>
                      <a:pt x="28" y="112"/>
                    </a:lnTo>
                    <a:lnTo>
                      <a:pt x="24" y="109"/>
                    </a:lnTo>
                    <a:lnTo>
                      <a:pt x="23" y="108"/>
                    </a:lnTo>
                    <a:lnTo>
                      <a:pt x="21" y="107"/>
                    </a:lnTo>
                    <a:lnTo>
                      <a:pt x="19" y="106"/>
                    </a:lnTo>
                    <a:lnTo>
                      <a:pt x="17" y="107"/>
                    </a:lnTo>
                    <a:lnTo>
                      <a:pt x="16" y="108"/>
                    </a:lnTo>
                    <a:lnTo>
                      <a:pt x="15" y="109"/>
                    </a:lnTo>
                    <a:lnTo>
                      <a:pt x="13" y="113"/>
                    </a:lnTo>
                    <a:lnTo>
                      <a:pt x="14" y="116"/>
                    </a:lnTo>
                    <a:lnTo>
                      <a:pt x="15" y="120"/>
                    </a:lnTo>
                    <a:lnTo>
                      <a:pt x="18" y="128"/>
                    </a:lnTo>
                    <a:lnTo>
                      <a:pt x="23" y="137"/>
                    </a:lnTo>
                    <a:lnTo>
                      <a:pt x="25" y="140"/>
                    </a:lnTo>
                    <a:lnTo>
                      <a:pt x="27" y="143"/>
                    </a:lnTo>
                    <a:lnTo>
                      <a:pt x="30" y="146"/>
                    </a:lnTo>
                    <a:lnTo>
                      <a:pt x="33" y="149"/>
                    </a:lnTo>
                    <a:lnTo>
                      <a:pt x="35" y="150"/>
                    </a:lnTo>
                    <a:lnTo>
                      <a:pt x="42" y="153"/>
                    </a:lnTo>
                    <a:lnTo>
                      <a:pt x="43" y="147"/>
                    </a:lnTo>
                    <a:lnTo>
                      <a:pt x="41" y="153"/>
                    </a:lnTo>
                    <a:lnTo>
                      <a:pt x="44" y="153"/>
                    </a:lnTo>
                    <a:lnTo>
                      <a:pt x="47" y="153"/>
                    </a:lnTo>
                    <a:lnTo>
                      <a:pt x="49" y="153"/>
                    </a:lnTo>
                    <a:lnTo>
                      <a:pt x="53" y="151"/>
                    </a:lnTo>
                    <a:lnTo>
                      <a:pt x="56" y="149"/>
                    </a:lnTo>
                    <a:lnTo>
                      <a:pt x="58" y="148"/>
                    </a:lnTo>
                    <a:lnTo>
                      <a:pt x="59" y="148"/>
                    </a:lnTo>
                    <a:lnTo>
                      <a:pt x="55" y="143"/>
                    </a:lnTo>
                    <a:lnTo>
                      <a:pt x="55" y="149"/>
                    </a:lnTo>
                    <a:lnTo>
                      <a:pt x="57" y="148"/>
                    </a:lnTo>
                    <a:lnTo>
                      <a:pt x="55" y="149"/>
                    </a:lnTo>
                    <a:lnTo>
                      <a:pt x="60" y="150"/>
                    </a:lnTo>
                    <a:lnTo>
                      <a:pt x="66" y="151"/>
                    </a:lnTo>
                    <a:lnTo>
                      <a:pt x="66" y="145"/>
                    </a:lnTo>
                    <a:lnTo>
                      <a:pt x="64" y="150"/>
                    </a:lnTo>
                    <a:lnTo>
                      <a:pt x="70" y="151"/>
                    </a:lnTo>
                    <a:lnTo>
                      <a:pt x="72" y="152"/>
                    </a:lnTo>
                    <a:lnTo>
                      <a:pt x="77" y="153"/>
                    </a:lnTo>
                    <a:lnTo>
                      <a:pt x="78" y="153"/>
                    </a:lnTo>
                    <a:lnTo>
                      <a:pt x="83" y="155"/>
                    </a:lnTo>
                    <a:lnTo>
                      <a:pt x="83" y="149"/>
                    </a:lnTo>
                    <a:lnTo>
                      <a:pt x="81" y="154"/>
                    </a:lnTo>
                    <a:lnTo>
                      <a:pt x="86" y="157"/>
                    </a:lnTo>
                    <a:lnTo>
                      <a:pt x="91" y="160"/>
                    </a:lnTo>
                    <a:lnTo>
                      <a:pt x="93" y="160"/>
                    </a:lnTo>
                    <a:lnTo>
                      <a:pt x="99" y="162"/>
                    </a:lnTo>
                    <a:lnTo>
                      <a:pt x="101" y="161"/>
                    </a:lnTo>
                    <a:lnTo>
                      <a:pt x="102" y="162"/>
                    </a:lnTo>
                    <a:lnTo>
                      <a:pt x="105" y="161"/>
                    </a:lnTo>
                    <a:lnTo>
                      <a:pt x="107" y="160"/>
                    </a:lnTo>
                    <a:lnTo>
                      <a:pt x="109" y="160"/>
                    </a:lnTo>
                    <a:lnTo>
                      <a:pt x="111" y="157"/>
                    </a:lnTo>
                    <a:lnTo>
                      <a:pt x="112" y="153"/>
                    </a:lnTo>
                    <a:lnTo>
                      <a:pt x="113" y="150"/>
                    </a:lnTo>
                    <a:lnTo>
                      <a:pt x="114" y="148"/>
                    </a:lnTo>
                    <a:lnTo>
                      <a:pt x="114" y="147"/>
                    </a:lnTo>
                    <a:lnTo>
                      <a:pt x="113" y="135"/>
                    </a:lnTo>
                    <a:lnTo>
                      <a:pt x="110" y="123"/>
                    </a:lnTo>
                    <a:lnTo>
                      <a:pt x="108" y="119"/>
                    </a:lnTo>
                    <a:lnTo>
                      <a:pt x="103" y="108"/>
                    </a:lnTo>
                    <a:lnTo>
                      <a:pt x="99" y="104"/>
                    </a:lnTo>
                    <a:lnTo>
                      <a:pt x="97" y="103"/>
                    </a:lnTo>
                    <a:lnTo>
                      <a:pt x="93" y="100"/>
                    </a:lnTo>
                    <a:lnTo>
                      <a:pt x="90" y="105"/>
                    </a:lnTo>
                    <a:lnTo>
                      <a:pt x="94" y="101"/>
                    </a:lnTo>
                    <a:lnTo>
                      <a:pt x="96" y="104"/>
                    </a:lnTo>
                    <a:lnTo>
                      <a:pt x="95" y="100"/>
                    </a:lnTo>
                    <a:lnTo>
                      <a:pt x="93" y="96"/>
                    </a:lnTo>
                    <a:lnTo>
                      <a:pt x="92" y="92"/>
                    </a:lnTo>
                    <a:lnTo>
                      <a:pt x="89" y="86"/>
                    </a:lnTo>
                    <a:lnTo>
                      <a:pt x="85" y="91"/>
                    </a:lnTo>
                    <a:lnTo>
                      <a:pt x="91" y="91"/>
                    </a:lnTo>
                    <a:lnTo>
                      <a:pt x="89" y="85"/>
                    </a:lnTo>
                    <a:lnTo>
                      <a:pt x="88" y="81"/>
                    </a:lnTo>
                    <a:lnTo>
                      <a:pt x="88" y="76"/>
                    </a:lnTo>
                    <a:lnTo>
                      <a:pt x="76" y="76"/>
                    </a:lnTo>
                    <a:lnTo>
                      <a:pt x="76" y="81"/>
                    </a:lnTo>
                    <a:lnTo>
                      <a:pt x="77" y="85"/>
                    </a:lnTo>
                    <a:lnTo>
                      <a:pt x="79" y="91"/>
                    </a:lnTo>
                    <a:lnTo>
                      <a:pt x="80" y="95"/>
                    </a:lnTo>
                    <a:lnTo>
                      <a:pt x="83" y="101"/>
                    </a:lnTo>
                    <a:lnTo>
                      <a:pt x="87" y="96"/>
                    </a:lnTo>
                    <a:lnTo>
                      <a:pt x="81" y="96"/>
                    </a:lnTo>
                    <a:lnTo>
                      <a:pt x="83" y="100"/>
                    </a:lnTo>
                    <a:lnTo>
                      <a:pt x="85" y="107"/>
                    </a:lnTo>
                    <a:lnTo>
                      <a:pt x="86" y="109"/>
                    </a:lnTo>
                    <a:lnTo>
                      <a:pt x="87" y="110"/>
                    </a:lnTo>
                    <a:lnTo>
                      <a:pt x="92" y="114"/>
                    </a:lnTo>
                    <a:lnTo>
                      <a:pt x="95" y="109"/>
                    </a:lnTo>
                    <a:lnTo>
                      <a:pt x="90" y="113"/>
                    </a:lnTo>
                    <a:lnTo>
                      <a:pt x="94" y="117"/>
                    </a:lnTo>
                    <a:lnTo>
                      <a:pt x="99" y="128"/>
                    </a:lnTo>
                    <a:lnTo>
                      <a:pt x="104" y="123"/>
                    </a:lnTo>
                    <a:lnTo>
                      <a:pt x="98" y="123"/>
                    </a:lnTo>
                    <a:lnTo>
                      <a:pt x="101" y="135"/>
                    </a:lnTo>
                    <a:lnTo>
                      <a:pt x="102" y="148"/>
                    </a:lnTo>
                    <a:lnTo>
                      <a:pt x="108" y="147"/>
                    </a:lnTo>
                    <a:lnTo>
                      <a:pt x="103" y="146"/>
                    </a:lnTo>
                    <a:lnTo>
                      <a:pt x="102" y="148"/>
                    </a:lnTo>
                    <a:lnTo>
                      <a:pt x="101" y="150"/>
                    </a:lnTo>
                    <a:lnTo>
                      <a:pt x="100" y="153"/>
                    </a:lnTo>
                    <a:lnTo>
                      <a:pt x="106" y="153"/>
                    </a:lnTo>
                    <a:lnTo>
                      <a:pt x="102" y="148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102" y="156"/>
                    </a:lnTo>
                    <a:lnTo>
                      <a:pt x="100" y="150"/>
                    </a:lnTo>
                    <a:lnTo>
                      <a:pt x="97" y="151"/>
                    </a:lnTo>
                    <a:lnTo>
                      <a:pt x="99" y="156"/>
                    </a:lnTo>
                    <a:lnTo>
                      <a:pt x="100" y="150"/>
                    </a:lnTo>
                    <a:lnTo>
                      <a:pt x="93" y="148"/>
                    </a:lnTo>
                    <a:lnTo>
                      <a:pt x="93" y="154"/>
                    </a:lnTo>
                    <a:lnTo>
                      <a:pt x="96" y="149"/>
                    </a:lnTo>
                    <a:lnTo>
                      <a:pt x="91" y="146"/>
                    </a:lnTo>
                    <a:lnTo>
                      <a:pt x="86" y="143"/>
                    </a:lnTo>
                    <a:lnTo>
                      <a:pt x="83" y="143"/>
                    </a:lnTo>
                    <a:lnTo>
                      <a:pt x="79" y="141"/>
                    </a:lnTo>
                    <a:lnTo>
                      <a:pt x="78" y="147"/>
                    </a:lnTo>
                    <a:lnTo>
                      <a:pt x="79" y="141"/>
                    </a:lnTo>
                    <a:lnTo>
                      <a:pt x="72" y="140"/>
                    </a:lnTo>
                    <a:lnTo>
                      <a:pt x="72" y="146"/>
                    </a:lnTo>
                    <a:lnTo>
                      <a:pt x="75" y="140"/>
                    </a:lnTo>
                    <a:lnTo>
                      <a:pt x="69" y="139"/>
                    </a:lnTo>
                    <a:lnTo>
                      <a:pt x="66" y="139"/>
                    </a:lnTo>
                    <a:lnTo>
                      <a:pt x="60" y="138"/>
                    </a:lnTo>
                    <a:lnTo>
                      <a:pt x="55" y="137"/>
                    </a:lnTo>
                    <a:lnTo>
                      <a:pt x="53" y="138"/>
                    </a:lnTo>
                    <a:lnTo>
                      <a:pt x="52" y="138"/>
                    </a:lnTo>
                    <a:lnTo>
                      <a:pt x="49" y="139"/>
                    </a:lnTo>
                    <a:lnTo>
                      <a:pt x="54" y="144"/>
                    </a:lnTo>
                    <a:lnTo>
                      <a:pt x="51" y="138"/>
                    </a:lnTo>
                    <a:lnTo>
                      <a:pt x="48" y="140"/>
                    </a:lnTo>
                    <a:lnTo>
                      <a:pt x="44" y="142"/>
                    </a:lnTo>
                    <a:lnTo>
                      <a:pt x="47" y="141"/>
                    </a:lnTo>
                    <a:lnTo>
                      <a:pt x="47" y="147"/>
                    </a:lnTo>
                    <a:lnTo>
                      <a:pt x="49" y="142"/>
                    </a:lnTo>
                    <a:lnTo>
                      <a:pt x="46" y="142"/>
                    </a:lnTo>
                    <a:lnTo>
                      <a:pt x="45" y="142"/>
                    </a:lnTo>
                    <a:lnTo>
                      <a:pt x="40" y="139"/>
                    </a:lnTo>
                    <a:lnTo>
                      <a:pt x="37" y="144"/>
                    </a:lnTo>
                    <a:lnTo>
                      <a:pt x="42" y="140"/>
                    </a:lnTo>
                    <a:lnTo>
                      <a:pt x="39" y="137"/>
                    </a:lnTo>
                    <a:lnTo>
                      <a:pt x="35" y="134"/>
                    </a:lnTo>
                    <a:lnTo>
                      <a:pt x="34" y="131"/>
                    </a:lnTo>
                    <a:lnTo>
                      <a:pt x="32" y="128"/>
                    </a:lnTo>
                    <a:lnTo>
                      <a:pt x="27" y="119"/>
                    </a:lnTo>
                    <a:lnTo>
                      <a:pt x="24" y="111"/>
                    </a:lnTo>
                    <a:lnTo>
                      <a:pt x="20" y="116"/>
                    </a:lnTo>
                    <a:lnTo>
                      <a:pt x="26" y="116"/>
                    </a:lnTo>
                    <a:lnTo>
                      <a:pt x="25" y="113"/>
                    </a:lnTo>
                    <a:lnTo>
                      <a:pt x="23" y="117"/>
                    </a:lnTo>
                    <a:lnTo>
                      <a:pt x="25" y="113"/>
                    </a:lnTo>
                    <a:lnTo>
                      <a:pt x="19" y="113"/>
                    </a:lnTo>
                    <a:lnTo>
                      <a:pt x="21" y="119"/>
                    </a:lnTo>
                    <a:lnTo>
                      <a:pt x="22" y="118"/>
                    </a:lnTo>
                    <a:lnTo>
                      <a:pt x="15" y="116"/>
                    </a:lnTo>
                    <a:lnTo>
                      <a:pt x="17" y="117"/>
                    </a:lnTo>
                    <a:lnTo>
                      <a:pt x="19" y="118"/>
                    </a:lnTo>
                    <a:lnTo>
                      <a:pt x="21" y="117"/>
                    </a:lnTo>
                    <a:lnTo>
                      <a:pt x="19" y="112"/>
                    </a:lnTo>
                    <a:lnTo>
                      <a:pt x="15" y="115"/>
                    </a:lnTo>
                    <a:lnTo>
                      <a:pt x="19" y="121"/>
                    </a:lnTo>
                    <a:lnTo>
                      <a:pt x="21" y="122"/>
                    </a:lnTo>
                    <a:lnTo>
                      <a:pt x="26" y="126"/>
                    </a:lnTo>
                    <a:lnTo>
                      <a:pt x="32" y="129"/>
                    </a:lnTo>
                    <a:lnTo>
                      <a:pt x="34" y="124"/>
                    </a:lnTo>
                    <a:lnTo>
                      <a:pt x="30" y="128"/>
                    </a:lnTo>
                    <a:lnTo>
                      <a:pt x="35" y="133"/>
                    </a:lnTo>
                    <a:lnTo>
                      <a:pt x="37" y="134"/>
                    </a:lnTo>
                    <a:lnTo>
                      <a:pt x="40" y="134"/>
                    </a:lnTo>
                    <a:lnTo>
                      <a:pt x="42" y="135"/>
                    </a:lnTo>
                    <a:lnTo>
                      <a:pt x="45" y="134"/>
                    </a:lnTo>
                    <a:lnTo>
                      <a:pt x="48" y="133"/>
                    </a:lnTo>
                    <a:lnTo>
                      <a:pt x="51" y="132"/>
                    </a:lnTo>
                    <a:lnTo>
                      <a:pt x="52" y="131"/>
                    </a:lnTo>
                    <a:lnTo>
                      <a:pt x="49" y="126"/>
                    </a:lnTo>
                    <a:lnTo>
                      <a:pt x="52" y="132"/>
                    </a:lnTo>
                    <a:lnTo>
                      <a:pt x="53" y="131"/>
                    </a:lnTo>
                    <a:lnTo>
                      <a:pt x="55" y="130"/>
                    </a:lnTo>
                    <a:lnTo>
                      <a:pt x="55" y="129"/>
                    </a:lnTo>
                    <a:lnTo>
                      <a:pt x="57" y="125"/>
                    </a:lnTo>
                    <a:lnTo>
                      <a:pt x="56" y="123"/>
                    </a:lnTo>
                    <a:lnTo>
                      <a:pt x="55" y="117"/>
                    </a:lnTo>
                    <a:lnTo>
                      <a:pt x="54" y="116"/>
                    </a:lnTo>
                    <a:lnTo>
                      <a:pt x="52" y="110"/>
                    </a:lnTo>
                    <a:lnTo>
                      <a:pt x="50" y="105"/>
                    </a:lnTo>
                    <a:lnTo>
                      <a:pt x="46" y="98"/>
                    </a:lnTo>
                    <a:lnTo>
                      <a:pt x="42" y="90"/>
                    </a:lnTo>
                    <a:lnTo>
                      <a:pt x="38" y="94"/>
                    </a:lnTo>
                    <a:lnTo>
                      <a:pt x="44" y="94"/>
                    </a:lnTo>
                    <a:lnTo>
                      <a:pt x="41" y="85"/>
                    </a:lnTo>
                    <a:lnTo>
                      <a:pt x="38" y="80"/>
                    </a:lnTo>
                    <a:lnTo>
                      <a:pt x="37" y="76"/>
                    </a:lnTo>
                    <a:lnTo>
                      <a:pt x="32" y="71"/>
                    </a:lnTo>
                    <a:lnTo>
                      <a:pt x="21" y="63"/>
                    </a:lnTo>
                    <a:lnTo>
                      <a:pt x="16" y="58"/>
                    </a:lnTo>
                    <a:lnTo>
                      <a:pt x="12" y="53"/>
                    </a:lnTo>
                    <a:lnTo>
                      <a:pt x="8" y="58"/>
                    </a:lnTo>
                    <a:lnTo>
                      <a:pt x="14" y="58"/>
                    </a:lnTo>
                    <a:lnTo>
                      <a:pt x="12" y="52"/>
                    </a:lnTo>
                    <a:lnTo>
                      <a:pt x="13" y="47"/>
                    </a:lnTo>
                    <a:lnTo>
                      <a:pt x="5" y="50"/>
                    </a:lnTo>
                    <a:lnTo>
                      <a:pt x="7" y="51"/>
                    </a:lnTo>
                    <a:lnTo>
                      <a:pt x="9" y="50"/>
                    </a:lnTo>
                    <a:lnTo>
                      <a:pt x="11" y="49"/>
                    </a:lnTo>
                    <a:lnTo>
                      <a:pt x="13" y="45"/>
                    </a:lnTo>
                    <a:lnTo>
                      <a:pt x="7" y="45"/>
                    </a:lnTo>
                    <a:lnTo>
                      <a:pt x="4" y="50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11" y="55"/>
                    </a:lnTo>
                    <a:lnTo>
                      <a:pt x="13" y="56"/>
                    </a:lnTo>
                    <a:lnTo>
                      <a:pt x="17" y="59"/>
                    </a:lnTo>
                    <a:lnTo>
                      <a:pt x="19" y="53"/>
                    </a:lnTo>
                    <a:lnTo>
                      <a:pt x="16" y="58"/>
                    </a:lnTo>
                    <a:lnTo>
                      <a:pt x="23" y="64"/>
                    </a:lnTo>
                    <a:lnTo>
                      <a:pt x="26" y="58"/>
                    </a:lnTo>
                    <a:lnTo>
                      <a:pt x="21" y="63"/>
                    </a:lnTo>
                    <a:lnTo>
                      <a:pt x="28" y="69"/>
                    </a:lnTo>
                    <a:lnTo>
                      <a:pt x="34" y="76"/>
                    </a:lnTo>
                    <a:lnTo>
                      <a:pt x="38" y="71"/>
                    </a:lnTo>
                    <a:lnTo>
                      <a:pt x="32" y="71"/>
                    </a:lnTo>
                    <a:lnTo>
                      <a:pt x="37" y="81"/>
                    </a:lnTo>
                    <a:lnTo>
                      <a:pt x="38" y="83"/>
                    </a:lnTo>
                    <a:lnTo>
                      <a:pt x="39" y="84"/>
                    </a:lnTo>
                    <a:lnTo>
                      <a:pt x="40" y="86"/>
                    </a:lnTo>
                    <a:lnTo>
                      <a:pt x="43" y="88"/>
                    </a:lnTo>
                    <a:lnTo>
                      <a:pt x="42" y="89"/>
                    </a:lnTo>
                    <a:lnTo>
                      <a:pt x="47" y="84"/>
                    </a:lnTo>
                    <a:lnTo>
                      <a:pt x="41" y="84"/>
                    </a:lnTo>
                    <a:lnTo>
                      <a:pt x="41" y="86"/>
                    </a:lnTo>
                    <a:lnTo>
                      <a:pt x="41" y="87"/>
                    </a:lnTo>
                    <a:lnTo>
                      <a:pt x="50" y="81"/>
                    </a:lnTo>
                    <a:lnTo>
                      <a:pt x="47" y="81"/>
                    </a:lnTo>
                    <a:lnTo>
                      <a:pt x="45" y="81"/>
                    </a:lnTo>
                    <a:lnTo>
                      <a:pt x="43" y="83"/>
                    </a:lnTo>
                    <a:lnTo>
                      <a:pt x="41" y="87"/>
                    </a:lnTo>
                    <a:lnTo>
                      <a:pt x="47" y="87"/>
                    </a:lnTo>
                    <a:lnTo>
                      <a:pt x="52" y="82"/>
                    </a:lnTo>
                    <a:lnTo>
                      <a:pt x="51" y="83"/>
                    </a:lnTo>
                    <a:lnTo>
                      <a:pt x="47" y="87"/>
                    </a:lnTo>
                    <a:lnTo>
                      <a:pt x="53" y="86"/>
                    </a:lnTo>
                    <a:lnTo>
                      <a:pt x="52" y="83"/>
                    </a:lnTo>
                    <a:lnTo>
                      <a:pt x="51" y="80"/>
                    </a:lnTo>
                    <a:lnTo>
                      <a:pt x="50" y="77"/>
                    </a:lnTo>
                    <a:lnTo>
                      <a:pt x="50" y="75"/>
                    </a:lnTo>
                    <a:lnTo>
                      <a:pt x="50" y="72"/>
                    </a:lnTo>
                    <a:lnTo>
                      <a:pt x="50" y="67"/>
                    </a:lnTo>
                    <a:lnTo>
                      <a:pt x="49" y="60"/>
                    </a:lnTo>
                    <a:lnTo>
                      <a:pt x="48" y="58"/>
                    </a:lnTo>
                    <a:lnTo>
                      <a:pt x="42" y="46"/>
                    </a:lnTo>
                    <a:lnTo>
                      <a:pt x="37" y="38"/>
                    </a:lnTo>
                    <a:lnTo>
                      <a:pt x="36" y="35"/>
                    </a:lnTo>
                    <a:lnTo>
                      <a:pt x="30" y="30"/>
                    </a:lnTo>
                    <a:lnTo>
                      <a:pt x="25" y="23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25" y="24"/>
                    </a:lnTo>
                    <a:lnTo>
                      <a:pt x="24" y="20"/>
                    </a:lnTo>
                    <a:lnTo>
                      <a:pt x="24" y="17"/>
                    </a:lnTo>
                    <a:lnTo>
                      <a:pt x="18" y="17"/>
                    </a:lnTo>
                    <a:lnTo>
                      <a:pt x="23" y="21"/>
                    </a:lnTo>
                    <a:lnTo>
                      <a:pt x="24" y="18"/>
                    </a:lnTo>
                    <a:lnTo>
                      <a:pt x="18" y="18"/>
                    </a:lnTo>
                    <a:lnTo>
                      <a:pt x="20" y="19"/>
                    </a:lnTo>
                    <a:lnTo>
                      <a:pt x="22" y="18"/>
                    </a:lnTo>
                    <a:lnTo>
                      <a:pt x="20" y="13"/>
                    </a:lnTo>
                    <a:lnTo>
                      <a:pt x="17" y="18"/>
                    </a:lnTo>
                    <a:lnTo>
                      <a:pt x="22" y="22"/>
                    </a:lnTo>
                    <a:lnTo>
                      <a:pt x="24" y="16"/>
                    </a:lnTo>
                    <a:lnTo>
                      <a:pt x="20" y="21"/>
                    </a:lnTo>
                    <a:lnTo>
                      <a:pt x="23" y="24"/>
                    </a:lnTo>
                    <a:lnTo>
                      <a:pt x="26" y="28"/>
                    </a:lnTo>
                    <a:lnTo>
                      <a:pt x="30" y="33"/>
                    </a:lnTo>
                    <a:lnTo>
                      <a:pt x="31" y="33"/>
                    </a:lnTo>
                    <a:lnTo>
                      <a:pt x="33" y="34"/>
                    </a:lnTo>
                    <a:lnTo>
                      <a:pt x="36" y="35"/>
                    </a:lnTo>
                    <a:lnTo>
                      <a:pt x="37" y="35"/>
                    </a:lnTo>
                    <a:lnTo>
                      <a:pt x="40" y="34"/>
                    </a:lnTo>
                    <a:lnTo>
                      <a:pt x="42" y="33"/>
                    </a:lnTo>
                    <a:lnTo>
                      <a:pt x="43" y="33"/>
                    </a:lnTo>
                    <a:lnTo>
                      <a:pt x="40" y="33"/>
                    </a:lnTo>
                    <a:lnTo>
                      <a:pt x="40" y="27"/>
                    </a:lnTo>
                    <a:lnTo>
                      <a:pt x="38" y="33"/>
                    </a:lnTo>
                    <a:lnTo>
                      <a:pt x="39" y="33"/>
                    </a:lnTo>
                    <a:lnTo>
                      <a:pt x="41" y="28"/>
                    </a:lnTo>
                    <a:lnTo>
                      <a:pt x="37" y="32"/>
                    </a:lnTo>
                    <a:lnTo>
                      <a:pt x="38" y="34"/>
                    </a:lnTo>
                    <a:lnTo>
                      <a:pt x="41" y="37"/>
                    </a:lnTo>
                    <a:lnTo>
                      <a:pt x="43" y="37"/>
                    </a:lnTo>
                    <a:lnTo>
                      <a:pt x="45" y="38"/>
                    </a:lnTo>
                    <a:lnTo>
                      <a:pt x="47" y="38"/>
                    </a:lnTo>
                    <a:lnTo>
                      <a:pt x="49" y="37"/>
                    </a:lnTo>
                    <a:lnTo>
                      <a:pt x="46" y="32"/>
                    </a:lnTo>
                    <a:lnTo>
                      <a:pt x="46" y="38"/>
                    </a:lnTo>
                    <a:lnTo>
                      <a:pt x="50" y="37"/>
                    </a:lnTo>
                    <a:lnTo>
                      <a:pt x="50" y="31"/>
                    </a:lnTo>
                    <a:lnTo>
                      <a:pt x="47" y="37"/>
                    </a:lnTo>
                    <a:lnTo>
                      <a:pt x="51" y="38"/>
                    </a:lnTo>
                    <a:lnTo>
                      <a:pt x="49" y="36"/>
                    </a:lnTo>
                    <a:lnTo>
                      <a:pt x="53" y="32"/>
                    </a:lnTo>
                    <a:lnTo>
                      <a:pt x="47" y="32"/>
                    </a:lnTo>
                    <a:lnTo>
                      <a:pt x="50" y="36"/>
                    </a:lnTo>
                    <a:lnTo>
                      <a:pt x="55" y="35"/>
                    </a:lnTo>
                    <a:lnTo>
                      <a:pt x="49" y="35"/>
                    </a:lnTo>
                    <a:lnTo>
                      <a:pt x="49" y="38"/>
                    </a:lnTo>
                    <a:lnTo>
                      <a:pt x="49" y="43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50" y="60"/>
                    </a:lnTo>
                    <a:lnTo>
                      <a:pt x="51" y="65"/>
                    </a:lnTo>
                    <a:lnTo>
                      <a:pt x="51" y="67"/>
                    </a:lnTo>
                    <a:lnTo>
                      <a:pt x="53" y="72"/>
                    </a:lnTo>
                    <a:lnTo>
                      <a:pt x="55" y="73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61" y="72"/>
                    </a:lnTo>
                    <a:lnTo>
                      <a:pt x="63" y="67"/>
                    </a:lnTo>
                    <a:lnTo>
                      <a:pt x="63" y="66"/>
                    </a:lnTo>
                    <a:lnTo>
                      <a:pt x="62" y="59"/>
                    </a:lnTo>
                    <a:lnTo>
                      <a:pt x="60" y="53"/>
                    </a:lnTo>
                    <a:lnTo>
                      <a:pt x="58" y="48"/>
                    </a:lnTo>
                    <a:lnTo>
                      <a:pt x="57" y="43"/>
                    </a:lnTo>
                    <a:lnTo>
                      <a:pt x="55" y="39"/>
                    </a:lnTo>
                    <a:lnTo>
                      <a:pt x="50" y="30"/>
                    </a:lnTo>
                    <a:lnTo>
                      <a:pt x="46" y="24"/>
                    </a:lnTo>
                    <a:lnTo>
                      <a:pt x="43" y="19"/>
                    </a:lnTo>
                    <a:lnTo>
                      <a:pt x="38" y="22"/>
                    </a:lnTo>
                    <a:lnTo>
                      <a:pt x="43" y="20"/>
                    </a:lnTo>
                    <a:lnTo>
                      <a:pt x="41" y="15"/>
                    </a:lnTo>
                    <a:lnTo>
                      <a:pt x="39" y="11"/>
                    </a:lnTo>
                    <a:lnTo>
                      <a:pt x="37" y="6"/>
                    </a:lnTo>
                    <a:lnTo>
                      <a:pt x="35" y="3"/>
                    </a:lnTo>
                    <a:lnTo>
                      <a:pt x="33" y="13"/>
                    </a:lnTo>
                    <a:lnTo>
                      <a:pt x="35" y="11"/>
                    </a:lnTo>
                    <a:lnTo>
                      <a:pt x="37" y="7"/>
                    </a:lnTo>
                    <a:lnTo>
                      <a:pt x="31" y="7"/>
                    </a:lnTo>
                    <a:lnTo>
                      <a:pt x="31" y="13"/>
                    </a:lnTo>
                    <a:lnTo>
                      <a:pt x="32" y="12"/>
                    </a:lnTo>
                    <a:lnTo>
                      <a:pt x="32" y="6"/>
                    </a:lnTo>
                    <a:lnTo>
                      <a:pt x="30" y="12"/>
                    </a:lnTo>
                    <a:lnTo>
                      <a:pt x="46" y="19"/>
                    </a:lnTo>
                    <a:lnTo>
                      <a:pt x="53" y="24"/>
                    </a:lnTo>
                    <a:lnTo>
                      <a:pt x="56" y="19"/>
                    </a:lnTo>
                    <a:lnTo>
                      <a:pt x="51" y="23"/>
                    </a:lnTo>
                    <a:lnTo>
                      <a:pt x="59" y="29"/>
                    </a:lnTo>
                    <a:lnTo>
                      <a:pt x="61" y="32"/>
                    </a:lnTo>
                    <a:lnTo>
                      <a:pt x="63" y="36"/>
                    </a:lnTo>
                    <a:lnTo>
                      <a:pt x="68" y="31"/>
                    </a:lnTo>
                    <a:lnTo>
                      <a:pt x="62" y="31"/>
                    </a:lnTo>
                    <a:lnTo>
                      <a:pt x="64" y="40"/>
                    </a:lnTo>
                    <a:lnTo>
                      <a:pt x="65" y="49"/>
                    </a:lnTo>
                    <a:lnTo>
                      <a:pt x="68" y="61"/>
                    </a:lnTo>
                    <a:lnTo>
                      <a:pt x="72" y="73"/>
                    </a:lnTo>
                    <a:lnTo>
                      <a:pt x="77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726" name="Freeform 209"/>
            <p:cNvSpPr>
              <a:spLocks/>
            </p:cNvSpPr>
            <p:nvPr/>
          </p:nvSpPr>
          <p:spPr bwMode="auto">
            <a:xfrm>
              <a:off x="412" y="739"/>
              <a:ext cx="185" cy="261"/>
            </a:xfrm>
            <a:custGeom>
              <a:avLst/>
              <a:gdLst>
                <a:gd name="T0" fmla="*/ 49 w 185"/>
                <a:gd name="T1" fmla="*/ 0 h 261"/>
                <a:gd name="T2" fmla="*/ 148 w 185"/>
                <a:gd name="T3" fmla="*/ 172 h 261"/>
                <a:gd name="T4" fmla="*/ 185 w 185"/>
                <a:gd name="T5" fmla="*/ 261 h 261"/>
                <a:gd name="T6" fmla="*/ 1 w 185"/>
                <a:gd name="T7" fmla="*/ 259 h 261"/>
                <a:gd name="T8" fmla="*/ 0 w 185"/>
                <a:gd name="T9" fmla="*/ 160 h 261"/>
                <a:gd name="T10" fmla="*/ 78 w 185"/>
                <a:gd name="T11" fmla="*/ 168 h 261"/>
                <a:gd name="T12" fmla="*/ 132 w 185"/>
                <a:gd name="T13" fmla="*/ 197 h 261"/>
                <a:gd name="T14" fmla="*/ 86 w 185"/>
                <a:gd name="T15" fmla="*/ 170 h 261"/>
                <a:gd name="T16" fmla="*/ 63 w 185"/>
                <a:gd name="T17" fmla="*/ 166 h 261"/>
                <a:gd name="T18" fmla="*/ 87 w 185"/>
                <a:gd name="T19" fmla="*/ 170 h 261"/>
                <a:gd name="T20" fmla="*/ 67 w 185"/>
                <a:gd name="T21" fmla="*/ 162 h 261"/>
                <a:gd name="T22" fmla="*/ 53 w 185"/>
                <a:gd name="T23" fmla="*/ 110 h 261"/>
                <a:gd name="T24" fmla="*/ 49 w 185"/>
                <a:gd name="T25" fmla="*/ 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5"/>
                <a:gd name="T40" fmla="*/ 0 h 261"/>
                <a:gd name="T41" fmla="*/ 185 w 185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5" h="261">
                  <a:moveTo>
                    <a:pt x="49" y="0"/>
                  </a:moveTo>
                  <a:lnTo>
                    <a:pt x="148" y="172"/>
                  </a:lnTo>
                  <a:lnTo>
                    <a:pt x="185" y="261"/>
                  </a:lnTo>
                  <a:lnTo>
                    <a:pt x="1" y="259"/>
                  </a:lnTo>
                  <a:lnTo>
                    <a:pt x="0" y="160"/>
                  </a:lnTo>
                  <a:lnTo>
                    <a:pt x="78" y="168"/>
                  </a:lnTo>
                  <a:lnTo>
                    <a:pt x="132" y="197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87" y="170"/>
                  </a:lnTo>
                  <a:lnTo>
                    <a:pt x="67" y="162"/>
                  </a:lnTo>
                  <a:lnTo>
                    <a:pt x="53" y="11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27" name="Freeform 210"/>
            <p:cNvSpPr>
              <a:spLocks/>
            </p:cNvSpPr>
            <p:nvPr/>
          </p:nvSpPr>
          <p:spPr bwMode="auto">
            <a:xfrm>
              <a:off x="226" y="1189"/>
              <a:ext cx="247" cy="680"/>
            </a:xfrm>
            <a:custGeom>
              <a:avLst/>
              <a:gdLst>
                <a:gd name="T0" fmla="*/ 0 w 247"/>
                <a:gd name="T1" fmla="*/ 0 h 680"/>
                <a:gd name="T2" fmla="*/ 0 w 247"/>
                <a:gd name="T3" fmla="*/ 680 h 680"/>
                <a:gd name="T4" fmla="*/ 130 w 247"/>
                <a:gd name="T5" fmla="*/ 678 h 680"/>
                <a:gd name="T6" fmla="*/ 119 w 247"/>
                <a:gd name="T7" fmla="*/ 122 h 680"/>
                <a:gd name="T8" fmla="*/ 130 w 247"/>
                <a:gd name="T9" fmla="*/ 678 h 680"/>
                <a:gd name="T10" fmla="*/ 247 w 247"/>
                <a:gd name="T11" fmla="*/ 678 h 680"/>
                <a:gd name="T12" fmla="*/ 181 w 247"/>
                <a:gd name="T13" fmla="*/ 5 h 680"/>
                <a:gd name="T14" fmla="*/ 0 w 247"/>
                <a:gd name="T15" fmla="*/ 0 h 6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7"/>
                <a:gd name="T25" fmla="*/ 0 h 680"/>
                <a:gd name="T26" fmla="*/ 247 w 247"/>
                <a:gd name="T27" fmla="*/ 680 h 6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7" h="680">
                  <a:moveTo>
                    <a:pt x="0" y="0"/>
                  </a:moveTo>
                  <a:lnTo>
                    <a:pt x="0" y="680"/>
                  </a:lnTo>
                  <a:lnTo>
                    <a:pt x="130" y="678"/>
                  </a:lnTo>
                  <a:lnTo>
                    <a:pt x="119" y="122"/>
                  </a:lnTo>
                  <a:lnTo>
                    <a:pt x="130" y="678"/>
                  </a:lnTo>
                  <a:lnTo>
                    <a:pt x="247" y="678"/>
                  </a:lnTo>
                  <a:lnTo>
                    <a:pt x="18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28" name="Freeform 211"/>
            <p:cNvSpPr>
              <a:spLocks/>
            </p:cNvSpPr>
            <p:nvPr/>
          </p:nvSpPr>
          <p:spPr bwMode="auto">
            <a:xfrm>
              <a:off x="220" y="1187"/>
              <a:ext cx="288" cy="443"/>
            </a:xfrm>
            <a:custGeom>
              <a:avLst/>
              <a:gdLst>
                <a:gd name="T0" fmla="*/ 24 w 288"/>
                <a:gd name="T1" fmla="*/ 26 h 443"/>
                <a:gd name="T2" fmla="*/ 26 w 288"/>
                <a:gd name="T3" fmla="*/ 78 h 443"/>
                <a:gd name="T4" fmla="*/ 25 w 288"/>
                <a:gd name="T5" fmla="*/ 135 h 443"/>
                <a:gd name="T6" fmla="*/ 22 w 288"/>
                <a:gd name="T7" fmla="*/ 225 h 443"/>
                <a:gd name="T8" fmla="*/ 20 w 288"/>
                <a:gd name="T9" fmla="*/ 285 h 443"/>
                <a:gd name="T10" fmla="*/ 20 w 288"/>
                <a:gd name="T11" fmla="*/ 340 h 443"/>
                <a:gd name="T12" fmla="*/ 23 w 288"/>
                <a:gd name="T13" fmla="*/ 389 h 443"/>
                <a:gd name="T14" fmla="*/ 30 w 288"/>
                <a:gd name="T15" fmla="*/ 427 h 443"/>
                <a:gd name="T16" fmla="*/ 37 w 288"/>
                <a:gd name="T17" fmla="*/ 428 h 443"/>
                <a:gd name="T18" fmla="*/ 54 w 288"/>
                <a:gd name="T19" fmla="*/ 430 h 443"/>
                <a:gd name="T20" fmla="*/ 77 w 288"/>
                <a:gd name="T21" fmla="*/ 431 h 443"/>
                <a:gd name="T22" fmla="*/ 132 w 288"/>
                <a:gd name="T23" fmla="*/ 433 h 443"/>
                <a:gd name="T24" fmla="*/ 156 w 288"/>
                <a:gd name="T25" fmla="*/ 434 h 443"/>
                <a:gd name="T26" fmla="*/ 173 w 288"/>
                <a:gd name="T27" fmla="*/ 435 h 443"/>
                <a:gd name="T28" fmla="*/ 180 w 288"/>
                <a:gd name="T29" fmla="*/ 435 h 443"/>
                <a:gd name="T30" fmla="*/ 210 w 288"/>
                <a:gd name="T31" fmla="*/ 438 h 443"/>
                <a:gd name="T32" fmla="*/ 243 w 288"/>
                <a:gd name="T33" fmla="*/ 442 h 443"/>
                <a:gd name="T34" fmla="*/ 271 w 288"/>
                <a:gd name="T35" fmla="*/ 441 h 443"/>
                <a:gd name="T36" fmla="*/ 281 w 288"/>
                <a:gd name="T37" fmla="*/ 435 h 443"/>
                <a:gd name="T38" fmla="*/ 288 w 288"/>
                <a:gd name="T39" fmla="*/ 425 h 443"/>
                <a:gd name="T40" fmla="*/ 286 w 288"/>
                <a:gd name="T41" fmla="*/ 419 h 443"/>
                <a:gd name="T42" fmla="*/ 286 w 288"/>
                <a:gd name="T43" fmla="*/ 415 h 443"/>
                <a:gd name="T44" fmla="*/ 286 w 288"/>
                <a:gd name="T45" fmla="*/ 418 h 443"/>
                <a:gd name="T46" fmla="*/ 284 w 288"/>
                <a:gd name="T47" fmla="*/ 415 h 443"/>
                <a:gd name="T48" fmla="*/ 282 w 288"/>
                <a:gd name="T49" fmla="*/ 410 h 443"/>
                <a:gd name="T50" fmla="*/ 276 w 288"/>
                <a:gd name="T51" fmla="*/ 389 h 443"/>
                <a:gd name="T52" fmla="*/ 270 w 288"/>
                <a:gd name="T53" fmla="*/ 368 h 443"/>
                <a:gd name="T54" fmla="*/ 259 w 288"/>
                <a:gd name="T55" fmla="*/ 305 h 443"/>
                <a:gd name="T56" fmla="*/ 241 w 288"/>
                <a:gd name="T57" fmla="*/ 243 h 443"/>
                <a:gd name="T58" fmla="*/ 231 w 288"/>
                <a:gd name="T59" fmla="*/ 196 h 443"/>
                <a:gd name="T60" fmla="*/ 221 w 288"/>
                <a:gd name="T61" fmla="*/ 150 h 443"/>
                <a:gd name="T62" fmla="*/ 211 w 288"/>
                <a:gd name="T63" fmla="*/ 114 h 443"/>
                <a:gd name="T64" fmla="*/ 199 w 288"/>
                <a:gd name="T65" fmla="*/ 64 h 443"/>
                <a:gd name="T66" fmla="*/ 194 w 288"/>
                <a:gd name="T67" fmla="*/ 47 h 443"/>
                <a:gd name="T68" fmla="*/ 191 w 288"/>
                <a:gd name="T69" fmla="*/ 40 h 443"/>
                <a:gd name="T70" fmla="*/ 190 w 288"/>
                <a:gd name="T71" fmla="*/ 27 h 443"/>
                <a:gd name="T72" fmla="*/ 189 w 288"/>
                <a:gd name="T73" fmla="*/ 13 h 443"/>
                <a:gd name="T74" fmla="*/ 189 w 288"/>
                <a:gd name="T75" fmla="*/ 6 h 443"/>
                <a:gd name="T76" fmla="*/ 174 w 288"/>
                <a:gd name="T77" fmla="*/ 3 h 443"/>
                <a:gd name="T78" fmla="*/ 143 w 288"/>
                <a:gd name="T79" fmla="*/ 4 h 443"/>
                <a:gd name="T80" fmla="*/ 113 w 288"/>
                <a:gd name="T81" fmla="*/ 6 h 443"/>
                <a:gd name="T82" fmla="*/ 97 w 288"/>
                <a:gd name="T83" fmla="*/ 7 h 443"/>
                <a:gd name="T84" fmla="*/ 92 w 288"/>
                <a:gd name="T85" fmla="*/ 8 h 443"/>
                <a:gd name="T86" fmla="*/ 58 w 288"/>
                <a:gd name="T87" fmla="*/ 7 h 443"/>
                <a:gd name="T88" fmla="*/ 17 w 288"/>
                <a:gd name="T89" fmla="*/ 5 h 443"/>
                <a:gd name="T90" fmla="*/ 3 w 288"/>
                <a:gd name="T91" fmla="*/ 1 h 443"/>
                <a:gd name="T92" fmla="*/ 0 w 288"/>
                <a:gd name="T93" fmla="*/ 0 h 443"/>
                <a:gd name="T94" fmla="*/ 22 w 288"/>
                <a:gd name="T95" fmla="*/ 34 h 4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8"/>
                <a:gd name="T145" fmla="*/ 0 h 443"/>
                <a:gd name="T146" fmla="*/ 288 w 288"/>
                <a:gd name="T147" fmla="*/ 443 h 4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8" h="443">
                  <a:moveTo>
                    <a:pt x="22" y="4"/>
                  </a:moveTo>
                  <a:lnTo>
                    <a:pt x="24" y="26"/>
                  </a:lnTo>
                  <a:lnTo>
                    <a:pt x="26" y="51"/>
                  </a:lnTo>
                  <a:lnTo>
                    <a:pt x="26" y="78"/>
                  </a:lnTo>
                  <a:lnTo>
                    <a:pt x="26" y="106"/>
                  </a:lnTo>
                  <a:lnTo>
                    <a:pt x="25" y="135"/>
                  </a:lnTo>
                  <a:lnTo>
                    <a:pt x="25" y="165"/>
                  </a:lnTo>
                  <a:lnTo>
                    <a:pt x="22" y="225"/>
                  </a:lnTo>
                  <a:lnTo>
                    <a:pt x="21" y="255"/>
                  </a:lnTo>
                  <a:lnTo>
                    <a:pt x="20" y="285"/>
                  </a:lnTo>
                  <a:lnTo>
                    <a:pt x="20" y="313"/>
                  </a:lnTo>
                  <a:lnTo>
                    <a:pt x="20" y="340"/>
                  </a:lnTo>
                  <a:lnTo>
                    <a:pt x="21" y="365"/>
                  </a:lnTo>
                  <a:lnTo>
                    <a:pt x="23" y="389"/>
                  </a:lnTo>
                  <a:lnTo>
                    <a:pt x="26" y="409"/>
                  </a:lnTo>
                  <a:lnTo>
                    <a:pt x="30" y="427"/>
                  </a:lnTo>
                  <a:lnTo>
                    <a:pt x="32" y="428"/>
                  </a:lnTo>
                  <a:lnTo>
                    <a:pt x="37" y="428"/>
                  </a:lnTo>
                  <a:lnTo>
                    <a:pt x="44" y="429"/>
                  </a:lnTo>
                  <a:lnTo>
                    <a:pt x="54" y="430"/>
                  </a:lnTo>
                  <a:lnTo>
                    <a:pt x="65" y="430"/>
                  </a:lnTo>
                  <a:lnTo>
                    <a:pt x="77" y="431"/>
                  </a:lnTo>
                  <a:lnTo>
                    <a:pt x="105" y="432"/>
                  </a:lnTo>
                  <a:lnTo>
                    <a:pt x="132" y="433"/>
                  </a:lnTo>
                  <a:lnTo>
                    <a:pt x="145" y="434"/>
                  </a:lnTo>
                  <a:lnTo>
                    <a:pt x="156" y="434"/>
                  </a:lnTo>
                  <a:lnTo>
                    <a:pt x="166" y="435"/>
                  </a:lnTo>
                  <a:lnTo>
                    <a:pt x="173" y="435"/>
                  </a:lnTo>
                  <a:lnTo>
                    <a:pt x="178" y="435"/>
                  </a:lnTo>
                  <a:lnTo>
                    <a:pt x="180" y="435"/>
                  </a:lnTo>
                  <a:lnTo>
                    <a:pt x="195" y="436"/>
                  </a:lnTo>
                  <a:lnTo>
                    <a:pt x="210" y="438"/>
                  </a:lnTo>
                  <a:lnTo>
                    <a:pt x="227" y="440"/>
                  </a:lnTo>
                  <a:lnTo>
                    <a:pt x="243" y="442"/>
                  </a:lnTo>
                  <a:lnTo>
                    <a:pt x="258" y="443"/>
                  </a:lnTo>
                  <a:lnTo>
                    <a:pt x="271" y="441"/>
                  </a:lnTo>
                  <a:lnTo>
                    <a:pt x="277" y="438"/>
                  </a:lnTo>
                  <a:lnTo>
                    <a:pt x="281" y="435"/>
                  </a:lnTo>
                  <a:lnTo>
                    <a:pt x="285" y="431"/>
                  </a:lnTo>
                  <a:lnTo>
                    <a:pt x="288" y="425"/>
                  </a:lnTo>
                  <a:lnTo>
                    <a:pt x="287" y="421"/>
                  </a:lnTo>
                  <a:lnTo>
                    <a:pt x="286" y="419"/>
                  </a:lnTo>
                  <a:lnTo>
                    <a:pt x="286" y="416"/>
                  </a:lnTo>
                  <a:lnTo>
                    <a:pt x="286" y="415"/>
                  </a:lnTo>
                  <a:lnTo>
                    <a:pt x="286" y="416"/>
                  </a:lnTo>
                  <a:lnTo>
                    <a:pt x="286" y="418"/>
                  </a:lnTo>
                  <a:lnTo>
                    <a:pt x="284" y="415"/>
                  </a:lnTo>
                  <a:lnTo>
                    <a:pt x="283" y="413"/>
                  </a:lnTo>
                  <a:lnTo>
                    <a:pt x="282" y="410"/>
                  </a:lnTo>
                  <a:lnTo>
                    <a:pt x="278" y="400"/>
                  </a:lnTo>
                  <a:lnTo>
                    <a:pt x="276" y="389"/>
                  </a:lnTo>
                  <a:lnTo>
                    <a:pt x="274" y="378"/>
                  </a:lnTo>
                  <a:lnTo>
                    <a:pt x="270" y="368"/>
                  </a:lnTo>
                  <a:lnTo>
                    <a:pt x="265" y="336"/>
                  </a:lnTo>
                  <a:lnTo>
                    <a:pt x="259" y="305"/>
                  </a:lnTo>
                  <a:lnTo>
                    <a:pt x="251" y="274"/>
                  </a:lnTo>
                  <a:lnTo>
                    <a:pt x="241" y="243"/>
                  </a:lnTo>
                  <a:lnTo>
                    <a:pt x="235" y="220"/>
                  </a:lnTo>
                  <a:lnTo>
                    <a:pt x="231" y="196"/>
                  </a:lnTo>
                  <a:lnTo>
                    <a:pt x="227" y="173"/>
                  </a:lnTo>
                  <a:lnTo>
                    <a:pt x="221" y="150"/>
                  </a:lnTo>
                  <a:lnTo>
                    <a:pt x="216" y="132"/>
                  </a:lnTo>
                  <a:lnTo>
                    <a:pt x="211" y="114"/>
                  </a:lnTo>
                  <a:lnTo>
                    <a:pt x="203" y="77"/>
                  </a:lnTo>
                  <a:lnTo>
                    <a:pt x="199" y="64"/>
                  </a:lnTo>
                  <a:lnTo>
                    <a:pt x="195" y="51"/>
                  </a:lnTo>
                  <a:lnTo>
                    <a:pt x="194" y="47"/>
                  </a:lnTo>
                  <a:lnTo>
                    <a:pt x="192" y="43"/>
                  </a:lnTo>
                  <a:lnTo>
                    <a:pt x="191" y="40"/>
                  </a:lnTo>
                  <a:lnTo>
                    <a:pt x="191" y="38"/>
                  </a:lnTo>
                  <a:lnTo>
                    <a:pt x="190" y="27"/>
                  </a:lnTo>
                  <a:lnTo>
                    <a:pt x="189" y="16"/>
                  </a:lnTo>
                  <a:lnTo>
                    <a:pt x="189" y="13"/>
                  </a:lnTo>
                  <a:lnTo>
                    <a:pt x="189" y="9"/>
                  </a:lnTo>
                  <a:lnTo>
                    <a:pt x="189" y="6"/>
                  </a:lnTo>
                  <a:lnTo>
                    <a:pt x="187" y="4"/>
                  </a:lnTo>
                  <a:lnTo>
                    <a:pt x="174" y="3"/>
                  </a:lnTo>
                  <a:lnTo>
                    <a:pt x="159" y="3"/>
                  </a:lnTo>
                  <a:lnTo>
                    <a:pt x="143" y="4"/>
                  </a:lnTo>
                  <a:lnTo>
                    <a:pt x="127" y="5"/>
                  </a:lnTo>
                  <a:lnTo>
                    <a:pt x="113" y="6"/>
                  </a:lnTo>
                  <a:lnTo>
                    <a:pt x="102" y="7"/>
                  </a:lnTo>
                  <a:lnTo>
                    <a:pt x="97" y="7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58" y="7"/>
                  </a:lnTo>
                  <a:lnTo>
                    <a:pt x="24" y="6"/>
                  </a:lnTo>
                  <a:lnTo>
                    <a:pt x="17" y="5"/>
                  </a:lnTo>
                  <a:lnTo>
                    <a:pt x="9" y="3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6" y="34"/>
                  </a:lnTo>
                  <a:lnTo>
                    <a:pt x="22" y="3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729" name="Group 212"/>
            <p:cNvGrpSpPr>
              <a:grpSpLocks/>
            </p:cNvGrpSpPr>
            <p:nvPr/>
          </p:nvGrpSpPr>
          <p:grpSpPr bwMode="auto">
            <a:xfrm>
              <a:off x="235" y="1831"/>
              <a:ext cx="236" cy="204"/>
              <a:chOff x="235" y="1831"/>
              <a:chExt cx="236" cy="204"/>
            </a:xfrm>
          </p:grpSpPr>
          <p:sp>
            <p:nvSpPr>
              <p:cNvPr id="24736" name="Freeform 213"/>
              <p:cNvSpPr>
                <a:spLocks/>
              </p:cNvSpPr>
              <p:nvPr/>
            </p:nvSpPr>
            <p:spPr bwMode="auto">
              <a:xfrm>
                <a:off x="241" y="1837"/>
                <a:ext cx="224" cy="192"/>
              </a:xfrm>
              <a:custGeom>
                <a:avLst/>
                <a:gdLst>
                  <a:gd name="T0" fmla="*/ 7 w 224"/>
                  <a:gd name="T1" fmla="*/ 40 h 192"/>
                  <a:gd name="T2" fmla="*/ 4 w 224"/>
                  <a:gd name="T3" fmla="*/ 59 h 192"/>
                  <a:gd name="T4" fmla="*/ 1 w 224"/>
                  <a:gd name="T5" fmla="*/ 81 h 192"/>
                  <a:gd name="T6" fmla="*/ 1 w 224"/>
                  <a:gd name="T7" fmla="*/ 100 h 192"/>
                  <a:gd name="T8" fmla="*/ 6 w 224"/>
                  <a:gd name="T9" fmla="*/ 112 h 192"/>
                  <a:gd name="T10" fmla="*/ 23 w 224"/>
                  <a:gd name="T11" fmla="*/ 124 h 192"/>
                  <a:gd name="T12" fmla="*/ 41 w 224"/>
                  <a:gd name="T13" fmla="*/ 133 h 192"/>
                  <a:gd name="T14" fmla="*/ 74 w 224"/>
                  <a:gd name="T15" fmla="*/ 153 h 192"/>
                  <a:gd name="T16" fmla="*/ 118 w 224"/>
                  <a:gd name="T17" fmla="*/ 178 h 192"/>
                  <a:gd name="T18" fmla="*/ 149 w 224"/>
                  <a:gd name="T19" fmla="*/ 189 h 192"/>
                  <a:gd name="T20" fmla="*/ 171 w 224"/>
                  <a:gd name="T21" fmla="*/ 191 h 192"/>
                  <a:gd name="T22" fmla="*/ 178 w 224"/>
                  <a:gd name="T23" fmla="*/ 190 h 192"/>
                  <a:gd name="T24" fmla="*/ 182 w 224"/>
                  <a:gd name="T25" fmla="*/ 190 h 192"/>
                  <a:gd name="T26" fmla="*/ 188 w 224"/>
                  <a:gd name="T27" fmla="*/ 188 h 192"/>
                  <a:gd name="T28" fmla="*/ 199 w 224"/>
                  <a:gd name="T29" fmla="*/ 184 h 192"/>
                  <a:gd name="T30" fmla="*/ 210 w 224"/>
                  <a:gd name="T31" fmla="*/ 181 h 192"/>
                  <a:gd name="T32" fmla="*/ 212 w 224"/>
                  <a:gd name="T33" fmla="*/ 180 h 192"/>
                  <a:gd name="T34" fmla="*/ 219 w 224"/>
                  <a:gd name="T35" fmla="*/ 172 h 192"/>
                  <a:gd name="T36" fmla="*/ 224 w 224"/>
                  <a:gd name="T37" fmla="*/ 162 h 192"/>
                  <a:gd name="T38" fmla="*/ 220 w 224"/>
                  <a:gd name="T39" fmla="*/ 151 h 192"/>
                  <a:gd name="T40" fmla="*/ 214 w 224"/>
                  <a:gd name="T41" fmla="*/ 147 h 192"/>
                  <a:gd name="T42" fmla="*/ 200 w 224"/>
                  <a:gd name="T43" fmla="*/ 141 h 192"/>
                  <a:gd name="T44" fmla="*/ 191 w 224"/>
                  <a:gd name="T45" fmla="*/ 134 h 192"/>
                  <a:gd name="T46" fmla="*/ 175 w 224"/>
                  <a:gd name="T47" fmla="*/ 122 h 192"/>
                  <a:gd name="T48" fmla="*/ 157 w 224"/>
                  <a:gd name="T49" fmla="*/ 111 h 192"/>
                  <a:gd name="T50" fmla="*/ 141 w 224"/>
                  <a:gd name="T51" fmla="*/ 98 h 192"/>
                  <a:gd name="T52" fmla="*/ 116 w 224"/>
                  <a:gd name="T53" fmla="*/ 71 h 192"/>
                  <a:gd name="T54" fmla="*/ 106 w 224"/>
                  <a:gd name="T55" fmla="*/ 59 h 192"/>
                  <a:gd name="T56" fmla="*/ 96 w 224"/>
                  <a:gd name="T57" fmla="*/ 24 h 192"/>
                  <a:gd name="T58" fmla="*/ 94 w 224"/>
                  <a:gd name="T59" fmla="*/ 18 h 192"/>
                  <a:gd name="T60" fmla="*/ 83 w 224"/>
                  <a:gd name="T61" fmla="*/ 13 h 192"/>
                  <a:gd name="T62" fmla="*/ 70 w 224"/>
                  <a:gd name="T63" fmla="*/ 12 h 192"/>
                  <a:gd name="T64" fmla="*/ 42 w 224"/>
                  <a:gd name="T65" fmla="*/ 14 h 192"/>
                  <a:gd name="T66" fmla="*/ 29 w 224"/>
                  <a:gd name="T67" fmla="*/ 15 h 192"/>
                  <a:gd name="T68" fmla="*/ 13 w 224"/>
                  <a:gd name="T69" fmla="*/ 18 h 192"/>
                  <a:gd name="T70" fmla="*/ 7 w 224"/>
                  <a:gd name="T71" fmla="*/ 20 h 192"/>
                  <a:gd name="T72" fmla="*/ 3 w 224"/>
                  <a:gd name="T73" fmla="*/ 20 h 192"/>
                  <a:gd name="T74" fmla="*/ 7 w 224"/>
                  <a:gd name="T75" fmla="*/ 10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4"/>
                  <a:gd name="T115" fmla="*/ 0 h 192"/>
                  <a:gd name="T116" fmla="*/ 224 w 224"/>
                  <a:gd name="T117" fmla="*/ 192 h 19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4" h="192">
                    <a:moveTo>
                      <a:pt x="7" y="32"/>
                    </a:moveTo>
                    <a:lnTo>
                      <a:pt x="7" y="40"/>
                    </a:lnTo>
                    <a:lnTo>
                      <a:pt x="6" y="49"/>
                    </a:lnTo>
                    <a:lnTo>
                      <a:pt x="4" y="59"/>
                    </a:lnTo>
                    <a:lnTo>
                      <a:pt x="2" y="70"/>
                    </a:lnTo>
                    <a:lnTo>
                      <a:pt x="1" y="81"/>
                    </a:lnTo>
                    <a:lnTo>
                      <a:pt x="0" y="91"/>
                    </a:lnTo>
                    <a:lnTo>
                      <a:pt x="1" y="100"/>
                    </a:lnTo>
                    <a:lnTo>
                      <a:pt x="3" y="107"/>
                    </a:lnTo>
                    <a:lnTo>
                      <a:pt x="6" y="112"/>
                    </a:lnTo>
                    <a:lnTo>
                      <a:pt x="11" y="116"/>
                    </a:lnTo>
                    <a:lnTo>
                      <a:pt x="23" y="124"/>
                    </a:lnTo>
                    <a:lnTo>
                      <a:pt x="35" y="130"/>
                    </a:lnTo>
                    <a:lnTo>
                      <a:pt x="41" y="133"/>
                    </a:lnTo>
                    <a:lnTo>
                      <a:pt x="46" y="135"/>
                    </a:lnTo>
                    <a:lnTo>
                      <a:pt x="74" y="153"/>
                    </a:lnTo>
                    <a:lnTo>
                      <a:pt x="103" y="170"/>
                    </a:lnTo>
                    <a:lnTo>
                      <a:pt x="118" y="178"/>
                    </a:lnTo>
                    <a:lnTo>
                      <a:pt x="133" y="184"/>
                    </a:lnTo>
                    <a:lnTo>
                      <a:pt x="149" y="189"/>
                    </a:lnTo>
                    <a:lnTo>
                      <a:pt x="165" y="192"/>
                    </a:lnTo>
                    <a:lnTo>
                      <a:pt x="171" y="191"/>
                    </a:lnTo>
                    <a:lnTo>
                      <a:pt x="175" y="191"/>
                    </a:lnTo>
                    <a:lnTo>
                      <a:pt x="178" y="190"/>
                    </a:lnTo>
                    <a:lnTo>
                      <a:pt x="180" y="190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8"/>
                    </a:lnTo>
                    <a:lnTo>
                      <a:pt x="194" y="186"/>
                    </a:lnTo>
                    <a:lnTo>
                      <a:pt x="199" y="184"/>
                    </a:lnTo>
                    <a:lnTo>
                      <a:pt x="205" y="182"/>
                    </a:lnTo>
                    <a:lnTo>
                      <a:pt x="210" y="181"/>
                    </a:lnTo>
                    <a:lnTo>
                      <a:pt x="212" y="180"/>
                    </a:lnTo>
                    <a:lnTo>
                      <a:pt x="216" y="176"/>
                    </a:lnTo>
                    <a:lnTo>
                      <a:pt x="219" y="172"/>
                    </a:lnTo>
                    <a:lnTo>
                      <a:pt x="222" y="167"/>
                    </a:lnTo>
                    <a:lnTo>
                      <a:pt x="224" y="162"/>
                    </a:lnTo>
                    <a:lnTo>
                      <a:pt x="223" y="156"/>
                    </a:lnTo>
                    <a:lnTo>
                      <a:pt x="220" y="151"/>
                    </a:lnTo>
                    <a:lnTo>
                      <a:pt x="217" y="148"/>
                    </a:lnTo>
                    <a:lnTo>
                      <a:pt x="214" y="147"/>
                    </a:lnTo>
                    <a:lnTo>
                      <a:pt x="205" y="143"/>
                    </a:lnTo>
                    <a:lnTo>
                      <a:pt x="200" y="141"/>
                    </a:lnTo>
                    <a:lnTo>
                      <a:pt x="194" y="137"/>
                    </a:lnTo>
                    <a:lnTo>
                      <a:pt x="191" y="134"/>
                    </a:lnTo>
                    <a:lnTo>
                      <a:pt x="187" y="130"/>
                    </a:lnTo>
                    <a:lnTo>
                      <a:pt x="175" y="122"/>
                    </a:lnTo>
                    <a:lnTo>
                      <a:pt x="163" y="114"/>
                    </a:lnTo>
                    <a:lnTo>
                      <a:pt x="157" y="111"/>
                    </a:lnTo>
                    <a:lnTo>
                      <a:pt x="153" y="109"/>
                    </a:lnTo>
                    <a:lnTo>
                      <a:pt x="141" y="98"/>
                    </a:lnTo>
                    <a:lnTo>
                      <a:pt x="128" y="84"/>
                    </a:lnTo>
                    <a:lnTo>
                      <a:pt x="116" y="71"/>
                    </a:lnTo>
                    <a:lnTo>
                      <a:pt x="110" y="65"/>
                    </a:lnTo>
                    <a:lnTo>
                      <a:pt x="106" y="59"/>
                    </a:lnTo>
                    <a:lnTo>
                      <a:pt x="101" y="42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94" y="18"/>
                    </a:lnTo>
                    <a:lnTo>
                      <a:pt x="89" y="15"/>
                    </a:lnTo>
                    <a:lnTo>
                      <a:pt x="83" y="13"/>
                    </a:lnTo>
                    <a:lnTo>
                      <a:pt x="76" y="12"/>
                    </a:lnTo>
                    <a:lnTo>
                      <a:pt x="70" y="12"/>
                    </a:lnTo>
                    <a:lnTo>
                      <a:pt x="56" y="14"/>
                    </a:lnTo>
                    <a:lnTo>
                      <a:pt x="42" y="14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20" y="17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17" y="0"/>
                    </a:lnTo>
                    <a:lnTo>
                      <a:pt x="7" y="10"/>
                    </a:lnTo>
                    <a:lnTo>
                      <a:pt x="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37" name="Freeform 214"/>
              <p:cNvSpPr>
                <a:spLocks/>
              </p:cNvSpPr>
              <p:nvPr/>
            </p:nvSpPr>
            <p:spPr bwMode="auto">
              <a:xfrm>
                <a:off x="235" y="1831"/>
                <a:ext cx="236" cy="204"/>
              </a:xfrm>
              <a:custGeom>
                <a:avLst/>
                <a:gdLst>
                  <a:gd name="T0" fmla="*/ 4 w 236"/>
                  <a:gd name="T1" fmla="*/ 65 h 204"/>
                  <a:gd name="T2" fmla="*/ 2 w 236"/>
                  <a:gd name="T3" fmla="*/ 111 h 204"/>
                  <a:gd name="T4" fmla="*/ 13 w 236"/>
                  <a:gd name="T5" fmla="*/ 127 h 204"/>
                  <a:gd name="T6" fmla="*/ 50 w 236"/>
                  <a:gd name="T7" fmla="*/ 147 h 204"/>
                  <a:gd name="T8" fmla="*/ 121 w 236"/>
                  <a:gd name="T9" fmla="*/ 189 h 204"/>
                  <a:gd name="T10" fmla="*/ 172 w 236"/>
                  <a:gd name="T11" fmla="*/ 204 h 204"/>
                  <a:gd name="T12" fmla="*/ 188 w 236"/>
                  <a:gd name="T13" fmla="*/ 202 h 204"/>
                  <a:gd name="T14" fmla="*/ 208 w 236"/>
                  <a:gd name="T15" fmla="*/ 196 h 204"/>
                  <a:gd name="T16" fmla="*/ 220 w 236"/>
                  <a:gd name="T17" fmla="*/ 191 h 204"/>
                  <a:gd name="T18" fmla="*/ 234 w 236"/>
                  <a:gd name="T19" fmla="*/ 173 h 204"/>
                  <a:gd name="T20" fmla="*/ 231 w 236"/>
                  <a:gd name="T21" fmla="*/ 153 h 204"/>
                  <a:gd name="T22" fmla="*/ 208 w 236"/>
                  <a:gd name="T23" fmla="*/ 141 h 204"/>
                  <a:gd name="T24" fmla="*/ 204 w 236"/>
                  <a:gd name="T25" fmla="*/ 139 h 204"/>
                  <a:gd name="T26" fmla="*/ 171 w 236"/>
                  <a:gd name="T27" fmla="*/ 114 h 204"/>
                  <a:gd name="T28" fmla="*/ 152 w 236"/>
                  <a:gd name="T29" fmla="*/ 99 h 204"/>
                  <a:gd name="T30" fmla="*/ 112 w 236"/>
                  <a:gd name="T31" fmla="*/ 65 h 204"/>
                  <a:gd name="T32" fmla="*/ 108 w 236"/>
                  <a:gd name="T33" fmla="*/ 30 h 204"/>
                  <a:gd name="T34" fmla="*/ 99 w 236"/>
                  <a:gd name="T35" fmla="*/ 16 h 204"/>
                  <a:gd name="T36" fmla="*/ 76 w 236"/>
                  <a:gd name="T37" fmla="*/ 12 h 204"/>
                  <a:gd name="T38" fmla="*/ 35 w 236"/>
                  <a:gd name="T39" fmla="*/ 15 h 204"/>
                  <a:gd name="T40" fmla="*/ 10 w 236"/>
                  <a:gd name="T41" fmla="*/ 20 h 204"/>
                  <a:gd name="T42" fmla="*/ 12 w 236"/>
                  <a:gd name="T43" fmla="*/ 21 h 204"/>
                  <a:gd name="T44" fmla="*/ 13 w 236"/>
                  <a:gd name="T45" fmla="*/ 31 h 204"/>
                  <a:gd name="T46" fmla="*/ 25 w 236"/>
                  <a:gd name="T47" fmla="*/ 1 h 204"/>
                  <a:gd name="T48" fmla="*/ 17 w 236"/>
                  <a:gd name="T49" fmla="*/ 21 h 204"/>
                  <a:gd name="T50" fmla="*/ 21 w 236"/>
                  <a:gd name="T51" fmla="*/ 11 h 204"/>
                  <a:gd name="T52" fmla="*/ 5 w 236"/>
                  <a:gd name="T53" fmla="*/ 22 h 204"/>
                  <a:gd name="T54" fmla="*/ 9 w 236"/>
                  <a:gd name="T55" fmla="*/ 32 h 204"/>
                  <a:gd name="T56" fmla="*/ 22 w 236"/>
                  <a:gd name="T57" fmla="*/ 29 h 204"/>
                  <a:gd name="T58" fmla="*/ 41 w 236"/>
                  <a:gd name="T59" fmla="*/ 27 h 204"/>
                  <a:gd name="T60" fmla="*/ 76 w 236"/>
                  <a:gd name="T61" fmla="*/ 24 h 204"/>
                  <a:gd name="T62" fmla="*/ 92 w 236"/>
                  <a:gd name="T63" fmla="*/ 26 h 204"/>
                  <a:gd name="T64" fmla="*/ 97 w 236"/>
                  <a:gd name="T65" fmla="*/ 29 h 204"/>
                  <a:gd name="T66" fmla="*/ 97 w 236"/>
                  <a:gd name="T67" fmla="*/ 32 h 204"/>
                  <a:gd name="T68" fmla="*/ 112 w 236"/>
                  <a:gd name="T69" fmla="*/ 75 h 204"/>
                  <a:gd name="T70" fmla="*/ 157 w 236"/>
                  <a:gd name="T71" fmla="*/ 120 h 204"/>
                  <a:gd name="T72" fmla="*/ 181 w 236"/>
                  <a:gd name="T73" fmla="*/ 128 h 204"/>
                  <a:gd name="T74" fmla="*/ 197 w 236"/>
                  <a:gd name="T75" fmla="*/ 148 h 204"/>
                  <a:gd name="T76" fmla="*/ 221 w 236"/>
                  <a:gd name="T77" fmla="*/ 160 h 204"/>
                  <a:gd name="T78" fmla="*/ 229 w 236"/>
                  <a:gd name="T79" fmla="*/ 162 h 204"/>
                  <a:gd name="T80" fmla="*/ 222 w 236"/>
                  <a:gd name="T81" fmla="*/ 173 h 204"/>
                  <a:gd name="T82" fmla="*/ 215 w 236"/>
                  <a:gd name="T83" fmla="*/ 182 h 204"/>
                  <a:gd name="T84" fmla="*/ 209 w 236"/>
                  <a:gd name="T85" fmla="*/ 183 h 204"/>
                  <a:gd name="T86" fmla="*/ 186 w 236"/>
                  <a:gd name="T87" fmla="*/ 190 h 204"/>
                  <a:gd name="T88" fmla="*/ 181 w 236"/>
                  <a:gd name="T89" fmla="*/ 191 h 204"/>
                  <a:gd name="T90" fmla="*/ 155 w 236"/>
                  <a:gd name="T91" fmla="*/ 189 h 204"/>
                  <a:gd name="T92" fmla="*/ 111 w 236"/>
                  <a:gd name="T93" fmla="*/ 170 h 204"/>
                  <a:gd name="T94" fmla="*/ 44 w 236"/>
                  <a:gd name="T95" fmla="*/ 131 h 204"/>
                  <a:gd name="T96" fmla="*/ 17 w 236"/>
                  <a:gd name="T97" fmla="*/ 114 h 204"/>
                  <a:gd name="T98" fmla="*/ 13 w 236"/>
                  <a:gd name="T99" fmla="*/ 106 h 204"/>
                  <a:gd name="T100" fmla="*/ 18 w 236"/>
                  <a:gd name="T101" fmla="*/ 55 h 20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36"/>
                  <a:gd name="T154" fmla="*/ 0 h 204"/>
                  <a:gd name="T155" fmla="*/ 236 w 236"/>
                  <a:gd name="T156" fmla="*/ 204 h 20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36" h="204">
                    <a:moveTo>
                      <a:pt x="19" y="38"/>
                    </a:moveTo>
                    <a:lnTo>
                      <a:pt x="7" y="39"/>
                    </a:lnTo>
                    <a:lnTo>
                      <a:pt x="7" y="46"/>
                    </a:lnTo>
                    <a:lnTo>
                      <a:pt x="6" y="55"/>
                    </a:lnTo>
                    <a:lnTo>
                      <a:pt x="4" y="65"/>
                    </a:lnTo>
                    <a:lnTo>
                      <a:pt x="2" y="76"/>
                    </a:lnTo>
                    <a:lnTo>
                      <a:pt x="1" y="87"/>
                    </a:lnTo>
                    <a:lnTo>
                      <a:pt x="0" y="97"/>
                    </a:lnTo>
                    <a:lnTo>
                      <a:pt x="1" y="106"/>
                    </a:lnTo>
                    <a:lnTo>
                      <a:pt x="2" y="111"/>
                    </a:lnTo>
                    <a:lnTo>
                      <a:pt x="5" y="117"/>
                    </a:lnTo>
                    <a:lnTo>
                      <a:pt x="9" y="113"/>
                    </a:lnTo>
                    <a:lnTo>
                      <a:pt x="5" y="116"/>
                    </a:lnTo>
                    <a:lnTo>
                      <a:pt x="8" y="123"/>
                    </a:lnTo>
                    <a:lnTo>
                      <a:pt x="13" y="127"/>
                    </a:lnTo>
                    <a:lnTo>
                      <a:pt x="15" y="128"/>
                    </a:lnTo>
                    <a:lnTo>
                      <a:pt x="26" y="136"/>
                    </a:lnTo>
                    <a:lnTo>
                      <a:pt x="39" y="142"/>
                    </a:lnTo>
                    <a:lnTo>
                      <a:pt x="45" y="144"/>
                    </a:lnTo>
                    <a:lnTo>
                      <a:pt x="50" y="147"/>
                    </a:lnTo>
                    <a:lnTo>
                      <a:pt x="52" y="141"/>
                    </a:lnTo>
                    <a:lnTo>
                      <a:pt x="49" y="146"/>
                    </a:lnTo>
                    <a:lnTo>
                      <a:pt x="78" y="164"/>
                    </a:lnTo>
                    <a:lnTo>
                      <a:pt x="106" y="181"/>
                    </a:lnTo>
                    <a:lnTo>
                      <a:pt x="121" y="189"/>
                    </a:lnTo>
                    <a:lnTo>
                      <a:pt x="137" y="196"/>
                    </a:lnTo>
                    <a:lnTo>
                      <a:pt x="152" y="201"/>
                    </a:lnTo>
                    <a:lnTo>
                      <a:pt x="155" y="201"/>
                    </a:lnTo>
                    <a:lnTo>
                      <a:pt x="171" y="204"/>
                    </a:lnTo>
                    <a:lnTo>
                      <a:pt x="172" y="204"/>
                    </a:lnTo>
                    <a:lnTo>
                      <a:pt x="177" y="203"/>
                    </a:lnTo>
                    <a:lnTo>
                      <a:pt x="181" y="203"/>
                    </a:lnTo>
                    <a:lnTo>
                      <a:pt x="184" y="202"/>
                    </a:lnTo>
                    <a:lnTo>
                      <a:pt x="186" y="202"/>
                    </a:lnTo>
                    <a:lnTo>
                      <a:pt x="188" y="202"/>
                    </a:lnTo>
                    <a:lnTo>
                      <a:pt x="191" y="201"/>
                    </a:lnTo>
                    <a:lnTo>
                      <a:pt x="193" y="201"/>
                    </a:lnTo>
                    <a:lnTo>
                      <a:pt x="197" y="199"/>
                    </a:lnTo>
                    <a:lnTo>
                      <a:pt x="202" y="198"/>
                    </a:lnTo>
                    <a:lnTo>
                      <a:pt x="208" y="196"/>
                    </a:lnTo>
                    <a:lnTo>
                      <a:pt x="214" y="194"/>
                    </a:lnTo>
                    <a:lnTo>
                      <a:pt x="219" y="192"/>
                    </a:lnTo>
                    <a:lnTo>
                      <a:pt x="220" y="192"/>
                    </a:lnTo>
                    <a:lnTo>
                      <a:pt x="220" y="191"/>
                    </a:lnTo>
                    <a:lnTo>
                      <a:pt x="222" y="191"/>
                    </a:lnTo>
                    <a:lnTo>
                      <a:pt x="227" y="186"/>
                    </a:lnTo>
                    <a:lnTo>
                      <a:pt x="230" y="182"/>
                    </a:lnTo>
                    <a:lnTo>
                      <a:pt x="232" y="178"/>
                    </a:lnTo>
                    <a:lnTo>
                      <a:pt x="234" y="173"/>
                    </a:lnTo>
                    <a:lnTo>
                      <a:pt x="235" y="170"/>
                    </a:lnTo>
                    <a:lnTo>
                      <a:pt x="236" y="167"/>
                    </a:lnTo>
                    <a:lnTo>
                      <a:pt x="235" y="162"/>
                    </a:lnTo>
                    <a:lnTo>
                      <a:pt x="233" y="157"/>
                    </a:lnTo>
                    <a:lnTo>
                      <a:pt x="231" y="153"/>
                    </a:lnTo>
                    <a:lnTo>
                      <a:pt x="228" y="150"/>
                    </a:lnTo>
                    <a:lnTo>
                      <a:pt x="226" y="149"/>
                    </a:lnTo>
                    <a:lnTo>
                      <a:pt x="222" y="147"/>
                    </a:lnTo>
                    <a:lnTo>
                      <a:pt x="214" y="144"/>
                    </a:lnTo>
                    <a:lnTo>
                      <a:pt x="208" y="141"/>
                    </a:lnTo>
                    <a:lnTo>
                      <a:pt x="206" y="147"/>
                    </a:lnTo>
                    <a:lnTo>
                      <a:pt x="210" y="142"/>
                    </a:lnTo>
                    <a:lnTo>
                      <a:pt x="204" y="138"/>
                    </a:lnTo>
                    <a:lnTo>
                      <a:pt x="200" y="143"/>
                    </a:lnTo>
                    <a:lnTo>
                      <a:pt x="204" y="139"/>
                    </a:lnTo>
                    <a:lnTo>
                      <a:pt x="201" y="135"/>
                    </a:lnTo>
                    <a:lnTo>
                      <a:pt x="197" y="131"/>
                    </a:lnTo>
                    <a:lnTo>
                      <a:pt x="186" y="123"/>
                    </a:lnTo>
                    <a:lnTo>
                      <a:pt x="184" y="122"/>
                    </a:lnTo>
                    <a:lnTo>
                      <a:pt x="171" y="114"/>
                    </a:lnTo>
                    <a:lnTo>
                      <a:pt x="166" y="112"/>
                    </a:lnTo>
                    <a:lnTo>
                      <a:pt x="162" y="110"/>
                    </a:lnTo>
                    <a:lnTo>
                      <a:pt x="159" y="115"/>
                    </a:lnTo>
                    <a:lnTo>
                      <a:pt x="163" y="111"/>
                    </a:lnTo>
                    <a:lnTo>
                      <a:pt x="152" y="99"/>
                    </a:lnTo>
                    <a:lnTo>
                      <a:pt x="139" y="86"/>
                    </a:lnTo>
                    <a:lnTo>
                      <a:pt x="126" y="72"/>
                    </a:lnTo>
                    <a:lnTo>
                      <a:pt x="121" y="66"/>
                    </a:lnTo>
                    <a:lnTo>
                      <a:pt x="116" y="61"/>
                    </a:lnTo>
                    <a:lnTo>
                      <a:pt x="112" y="65"/>
                    </a:lnTo>
                    <a:lnTo>
                      <a:pt x="118" y="63"/>
                    </a:lnTo>
                    <a:lnTo>
                      <a:pt x="113" y="48"/>
                    </a:lnTo>
                    <a:lnTo>
                      <a:pt x="108" y="29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27"/>
                    </a:lnTo>
                    <a:lnTo>
                      <a:pt x="106" y="23"/>
                    </a:lnTo>
                    <a:lnTo>
                      <a:pt x="104" y="20"/>
                    </a:lnTo>
                    <a:lnTo>
                      <a:pt x="104" y="19"/>
                    </a:lnTo>
                    <a:lnTo>
                      <a:pt x="99" y="16"/>
                    </a:lnTo>
                    <a:lnTo>
                      <a:pt x="97" y="15"/>
                    </a:lnTo>
                    <a:lnTo>
                      <a:pt x="91" y="13"/>
                    </a:lnTo>
                    <a:lnTo>
                      <a:pt x="89" y="13"/>
                    </a:lnTo>
                    <a:lnTo>
                      <a:pt x="82" y="12"/>
                    </a:lnTo>
                    <a:lnTo>
                      <a:pt x="76" y="12"/>
                    </a:lnTo>
                    <a:lnTo>
                      <a:pt x="62" y="14"/>
                    </a:lnTo>
                    <a:lnTo>
                      <a:pt x="49" y="14"/>
                    </a:lnTo>
                    <a:lnTo>
                      <a:pt x="48" y="14"/>
                    </a:lnTo>
                    <a:lnTo>
                      <a:pt x="41" y="15"/>
                    </a:lnTo>
                    <a:lnTo>
                      <a:pt x="35" y="1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17" y="18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9" y="21"/>
                    </a:lnTo>
                    <a:lnTo>
                      <a:pt x="11" y="26"/>
                    </a:lnTo>
                    <a:lnTo>
                      <a:pt x="11" y="20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9" y="26"/>
                    </a:lnTo>
                    <a:lnTo>
                      <a:pt x="13" y="30"/>
                    </a:lnTo>
                    <a:lnTo>
                      <a:pt x="15" y="26"/>
                    </a:lnTo>
                    <a:lnTo>
                      <a:pt x="13" y="22"/>
                    </a:lnTo>
                    <a:lnTo>
                      <a:pt x="13" y="3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27" y="2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0" y="12"/>
                    </a:lnTo>
                    <a:lnTo>
                      <a:pt x="17" y="21"/>
                    </a:lnTo>
                    <a:lnTo>
                      <a:pt x="27" y="11"/>
                    </a:lnTo>
                    <a:lnTo>
                      <a:pt x="19" y="2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21" y="11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5" y="22"/>
                    </a:lnTo>
                    <a:lnTo>
                      <a:pt x="3" y="26"/>
                    </a:lnTo>
                    <a:lnTo>
                      <a:pt x="5" y="30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1" y="32"/>
                    </a:lnTo>
                    <a:lnTo>
                      <a:pt x="14" y="32"/>
                    </a:lnTo>
                    <a:lnTo>
                      <a:pt x="15" y="31"/>
                    </a:lnTo>
                    <a:lnTo>
                      <a:pt x="18" y="30"/>
                    </a:lnTo>
                    <a:lnTo>
                      <a:pt x="22" y="29"/>
                    </a:lnTo>
                    <a:lnTo>
                      <a:pt x="19" y="24"/>
                    </a:lnTo>
                    <a:lnTo>
                      <a:pt x="19" y="30"/>
                    </a:lnTo>
                    <a:lnTo>
                      <a:pt x="26" y="29"/>
                    </a:lnTo>
                    <a:lnTo>
                      <a:pt x="35" y="27"/>
                    </a:lnTo>
                    <a:lnTo>
                      <a:pt x="41" y="27"/>
                    </a:lnTo>
                    <a:lnTo>
                      <a:pt x="49" y="26"/>
                    </a:lnTo>
                    <a:lnTo>
                      <a:pt x="48" y="20"/>
                    </a:lnTo>
                    <a:lnTo>
                      <a:pt x="48" y="26"/>
                    </a:lnTo>
                    <a:lnTo>
                      <a:pt x="62" y="26"/>
                    </a:lnTo>
                    <a:lnTo>
                      <a:pt x="76" y="24"/>
                    </a:lnTo>
                    <a:lnTo>
                      <a:pt x="82" y="24"/>
                    </a:lnTo>
                    <a:lnTo>
                      <a:pt x="89" y="25"/>
                    </a:lnTo>
                    <a:lnTo>
                      <a:pt x="89" y="19"/>
                    </a:lnTo>
                    <a:lnTo>
                      <a:pt x="86" y="24"/>
                    </a:lnTo>
                    <a:lnTo>
                      <a:pt x="92" y="26"/>
                    </a:lnTo>
                    <a:lnTo>
                      <a:pt x="95" y="21"/>
                    </a:lnTo>
                    <a:lnTo>
                      <a:pt x="90" y="25"/>
                    </a:lnTo>
                    <a:lnTo>
                      <a:pt x="97" y="29"/>
                    </a:lnTo>
                    <a:lnTo>
                      <a:pt x="100" y="24"/>
                    </a:lnTo>
                    <a:lnTo>
                      <a:pt x="97" y="29"/>
                    </a:lnTo>
                    <a:lnTo>
                      <a:pt x="97" y="32"/>
                    </a:lnTo>
                    <a:lnTo>
                      <a:pt x="102" y="27"/>
                    </a:lnTo>
                    <a:lnTo>
                      <a:pt x="96" y="27"/>
                    </a:lnTo>
                    <a:lnTo>
                      <a:pt x="96" y="30"/>
                    </a:lnTo>
                    <a:lnTo>
                      <a:pt x="97" y="32"/>
                    </a:lnTo>
                    <a:lnTo>
                      <a:pt x="101" y="48"/>
                    </a:lnTo>
                    <a:lnTo>
                      <a:pt x="107" y="67"/>
                    </a:lnTo>
                    <a:lnTo>
                      <a:pt x="108" y="69"/>
                    </a:lnTo>
                    <a:lnTo>
                      <a:pt x="108" y="70"/>
                    </a:lnTo>
                    <a:lnTo>
                      <a:pt x="112" y="75"/>
                    </a:lnTo>
                    <a:lnTo>
                      <a:pt x="117" y="81"/>
                    </a:lnTo>
                    <a:lnTo>
                      <a:pt x="130" y="95"/>
                    </a:lnTo>
                    <a:lnTo>
                      <a:pt x="143" y="108"/>
                    </a:lnTo>
                    <a:lnTo>
                      <a:pt x="156" y="120"/>
                    </a:lnTo>
                    <a:lnTo>
                      <a:pt x="157" y="120"/>
                    </a:lnTo>
                    <a:lnTo>
                      <a:pt x="157" y="121"/>
                    </a:lnTo>
                    <a:lnTo>
                      <a:pt x="161" y="123"/>
                    </a:lnTo>
                    <a:lnTo>
                      <a:pt x="166" y="125"/>
                    </a:lnTo>
                    <a:lnTo>
                      <a:pt x="179" y="133"/>
                    </a:lnTo>
                    <a:lnTo>
                      <a:pt x="181" y="128"/>
                    </a:lnTo>
                    <a:lnTo>
                      <a:pt x="177" y="132"/>
                    </a:lnTo>
                    <a:lnTo>
                      <a:pt x="188" y="140"/>
                    </a:lnTo>
                    <a:lnTo>
                      <a:pt x="192" y="144"/>
                    </a:lnTo>
                    <a:lnTo>
                      <a:pt x="196" y="148"/>
                    </a:lnTo>
                    <a:lnTo>
                      <a:pt x="197" y="148"/>
                    </a:lnTo>
                    <a:lnTo>
                      <a:pt x="201" y="151"/>
                    </a:lnTo>
                    <a:lnTo>
                      <a:pt x="203" y="152"/>
                    </a:lnTo>
                    <a:lnTo>
                      <a:pt x="209" y="155"/>
                    </a:lnTo>
                    <a:lnTo>
                      <a:pt x="217" y="158"/>
                    </a:lnTo>
                    <a:lnTo>
                      <a:pt x="221" y="160"/>
                    </a:lnTo>
                    <a:lnTo>
                      <a:pt x="223" y="154"/>
                    </a:lnTo>
                    <a:lnTo>
                      <a:pt x="219" y="159"/>
                    </a:lnTo>
                    <a:lnTo>
                      <a:pt x="222" y="162"/>
                    </a:lnTo>
                    <a:lnTo>
                      <a:pt x="224" y="166"/>
                    </a:lnTo>
                    <a:lnTo>
                      <a:pt x="229" y="162"/>
                    </a:lnTo>
                    <a:lnTo>
                      <a:pt x="223" y="162"/>
                    </a:lnTo>
                    <a:lnTo>
                      <a:pt x="225" y="169"/>
                    </a:lnTo>
                    <a:lnTo>
                      <a:pt x="230" y="168"/>
                    </a:lnTo>
                    <a:lnTo>
                      <a:pt x="225" y="166"/>
                    </a:lnTo>
                    <a:lnTo>
                      <a:pt x="222" y="173"/>
                    </a:lnTo>
                    <a:lnTo>
                      <a:pt x="228" y="173"/>
                    </a:lnTo>
                    <a:lnTo>
                      <a:pt x="223" y="169"/>
                    </a:lnTo>
                    <a:lnTo>
                      <a:pt x="221" y="173"/>
                    </a:lnTo>
                    <a:lnTo>
                      <a:pt x="218" y="177"/>
                    </a:lnTo>
                    <a:lnTo>
                      <a:pt x="215" y="182"/>
                    </a:lnTo>
                    <a:lnTo>
                      <a:pt x="218" y="186"/>
                    </a:lnTo>
                    <a:lnTo>
                      <a:pt x="216" y="181"/>
                    </a:lnTo>
                    <a:lnTo>
                      <a:pt x="215" y="181"/>
                    </a:lnTo>
                    <a:lnTo>
                      <a:pt x="214" y="181"/>
                    </a:lnTo>
                    <a:lnTo>
                      <a:pt x="209" y="183"/>
                    </a:lnTo>
                    <a:lnTo>
                      <a:pt x="203" y="185"/>
                    </a:lnTo>
                    <a:lnTo>
                      <a:pt x="198" y="187"/>
                    </a:lnTo>
                    <a:lnTo>
                      <a:pt x="192" y="188"/>
                    </a:lnTo>
                    <a:lnTo>
                      <a:pt x="188" y="190"/>
                    </a:lnTo>
                    <a:lnTo>
                      <a:pt x="186" y="190"/>
                    </a:lnTo>
                    <a:lnTo>
                      <a:pt x="188" y="196"/>
                    </a:lnTo>
                    <a:lnTo>
                      <a:pt x="188" y="190"/>
                    </a:lnTo>
                    <a:lnTo>
                      <a:pt x="186" y="190"/>
                    </a:lnTo>
                    <a:lnTo>
                      <a:pt x="184" y="190"/>
                    </a:lnTo>
                    <a:lnTo>
                      <a:pt x="181" y="191"/>
                    </a:lnTo>
                    <a:lnTo>
                      <a:pt x="177" y="191"/>
                    </a:lnTo>
                    <a:lnTo>
                      <a:pt x="170" y="192"/>
                    </a:lnTo>
                    <a:lnTo>
                      <a:pt x="171" y="198"/>
                    </a:lnTo>
                    <a:lnTo>
                      <a:pt x="172" y="192"/>
                    </a:lnTo>
                    <a:lnTo>
                      <a:pt x="155" y="189"/>
                    </a:lnTo>
                    <a:lnTo>
                      <a:pt x="155" y="195"/>
                    </a:lnTo>
                    <a:lnTo>
                      <a:pt x="157" y="190"/>
                    </a:lnTo>
                    <a:lnTo>
                      <a:pt x="142" y="185"/>
                    </a:lnTo>
                    <a:lnTo>
                      <a:pt x="126" y="178"/>
                    </a:lnTo>
                    <a:lnTo>
                      <a:pt x="111" y="170"/>
                    </a:lnTo>
                    <a:lnTo>
                      <a:pt x="83" y="153"/>
                    </a:lnTo>
                    <a:lnTo>
                      <a:pt x="55" y="136"/>
                    </a:lnTo>
                    <a:lnTo>
                      <a:pt x="50" y="133"/>
                    </a:lnTo>
                    <a:lnTo>
                      <a:pt x="44" y="131"/>
                    </a:lnTo>
                    <a:lnTo>
                      <a:pt x="31" y="125"/>
                    </a:lnTo>
                    <a:lnTo>
                      <a:pt x="20" y="117"/>
                    </a:lnTo>
                    <a:lnTo>
                      <a:pt x="17" y="122"/>
                    </a:lnTo>
                    <a:lnTo>
                      <a:pt x="22" y="118"/>
                    </a:lnTo>
                    <a:lnTo>
                      <a:pt x="17" y="114"/>
                    </a:lnTo>
                    <a:lnTo>
                      <a:pt x="14" y="110"/>
                    </a:lnTo>
                    <a:lnTo>
                      <a:pt x="11" y="102"/>
                    </a:lnTo>
                    <a:lnTo>
                      <a:pt x="7" y="106"/>
                    </a:lnTo>
                    <a:lnTo>
                      <a:pt x="13" y="106"/>
                    </a:lnTo>
                    <a:lnTo>
                      <a:pt x="12" y="97"/>
                    </a:lnTo>
                    <a:lnTo>
                      <a:pt x="13" y="87"/>
                    </a:lnTo>
                    <a:lnTo>
                      <a:pt x="14" y="76"/>
                    </a:lnTo>
                    <a:lnTo>
                      <a:pt x="16" y="65"/>
                    </a:lnTo>
                    <a:lnTo>
                      <a:pt x="18" y="55"/>
                    </a:lnTo>
                    <a:lnTo>
                      <a:pt x="19" y="46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730" name="Group 215"/>
            <p:cNvGrpSpPr>
              <a:grpSpLocks/>
            </p:cNvGrpSpPr>
            <p:nvPr/>
          </p:nvGrpSpPr>
          <p:grpSpPr bwMode="auto">
            <a:xfrm>
              <a:off x="329" y="1798"/>
              <a:ext cx="236" cy="205"/>
              <a:chOff x="329" y="1798"/>
              <a:chExt cx="236" cy="205"/>
            </a:xfrm>
          </p:grpSpPr>
          <p:sp>
            <p:nvSpPr>
              <p:cNvPr id="24734" name="Freeform 216"/>
              <p:cNvSpPr>
                <a:spLocks/>
              </p:cNvSpPr>
              <p:nvPr/>
            </p:nvSpPr>
            <p:spPr bwMode="auto">
              <a:xfrm>
                <a:off x="335" y="1804"/>
                <a:ext cx="224" cy="193"/>
              </a:xfrm>
              <a:custGeom>
                <a:avLst/>
                <a:gdLst>
                  <a:gd name="T0" fmla="*/ 7 w 224"/>
                  <a:gd name="T1" fmla="*/ 40 h 193"/>
                  <a:gd name="T2" fmla="*/ 4 w 224"/>
                  <a:gd name="T3" fmla="*/ 60 h 193"/>
                  <a:gd name="T4" fmla="*/ 1 w 224"/>
                  <a:gd name="T5" fmla="*/ 81 h 193"/>
                  <a:gd name="T6" fmla="*/ 1 w 224"/>
                  <a:gd name="T7" fmla="*/ 101 h 193"/>
                  <a:gd name="T8" fmla="*/ 6 w 224"/>
                  <a:gd name="T9" fmla="*/ 113 h 193"/>
                  <a:gd name="T10" fmla="*/ 23 w 224"/>
                  <a:gd name="T11" fmla="*/ 124 h 193"/>
                  <a:gd name="T12" fmla="*/ 41 w 224"/>
                  <a:gd name="T13" fmla="*/ 133 h 193"/>
                  <a:gd name="T14" fmla="*/ 74 w 224"/>
                  <a:gd name="T15" fmla="*/ 154 h 193"/>
                  <a:gd name="T16" fmla="*/ 118 w 224"/>
                  <a:gd name="T17" fmla="*/ 179 h 193"/>
                  <a:gd name="T18" fmla="*/ 149 w 224"/>
                  <a:gd name="T19" fmla="*/ 190 h 193"/>
                  <a:gd name="T20" fmla="*/ 171 w 224"/>
                  <a:gd name="T21" fmla="*/ 192 h 193"/>
                  <a:gd name="T22" fmla="*/ 178 w 224"/>
                  <a:gd name="T23" fmla="*/ 191 h 193"/>
                  <a:gd name="T24" fmla="*/ 182 w 224"/>
                  <a:gd name="T25" fmla="*/ 191 h 193"/>
                  <a:gd name="T26" fmla="*/ 188 w 224"/>
                  <a:gd name="T27" fmla="*/ 189 h 193"/>
                  <a:gd name="T28" fmla="*/ 199 w 224"/>
                  <a:gd name="T29" fmla="*/ 185 h 193"/>
                  <a:gd name="T30" fmla="*/ 210 w 224"/>
                  <a:gd name="T31" fmla="*/ 182 h 193"/>
                  <a:gd name="T32" fmla="*/ 212 w 224"/>
                  <a:gd name="T33" fmla="*/ 181 h 193"/>
                  <a:gd name="T34" fmla="*/ 219 w 224"/>
                  <a:gd name="T35" fmla="*/ 173 h 193"/>
                  <a:gd name="T36" fmla="*/ 224 w 224"/>
                  <a:gd name="T37" fmla="*/ 163 h 193"/>
                  <a:gd name="T38" fmla="*/ 220 w 224"/>
                  <a:gd name="T39" fmla="*/ 152 h 193"/>
                  <a:gd name="T40" fmla="*/ 214 w 224"/>
                  <a:gd name="T41" fmla="*/ 148 h 193"/>
                  <a:gd name="T42" fmla="*/ 200 w 224"/>
                  <a:gd name="T43" fmla="*/ 142 h 193"/>
                  <a:gd name="T44" fmla="*/ 191 w 224"/>
                  <a:gd name="T45" fmla="*/ 134 h 193"/>
                  <a:gd name="T46" fmla="*/ 175 w 224"/>
                  <a:gd name="T47" fmla="*/ 122 h 193"/>
                  <a:gd name="T48" fmla="*/ 157 w 224"/>
                  <a:gd name="T49" fmla="*/ 112 h 193"/>
                  <a:gd name="T50" fmla="*/ 141 w 224"/>
                  <a:gd name="T51" fmla="*/ 98 h 193"/>
                  <a:gd name="T52" fmla="*/ 116 w 224"/>
                  <a:gd name="T53" fmla="*/ 71 h 193"/>
                  <a:gd name="T54" fmla="*/ 106 w 224"/>
                  <a:gd name="T55" fmla="*/ 59 h 193"/>
                  <a:gd name="T56" fmla="*/ 96 w 224"/>
                  <a:gd name="T57" fmla="*/ 24 h 193"/>
                  <a:gd name="T58" fmla="*/ 94 w 224"/>
                  <a:gd name="T59" fmla="*/ 18 h 193"/>
                  <a:gd name="T60" fmla="*/ 83 w 224"/>
                  <a:gd name="T61" fmla="*/ 13 h 193"/>
                  <a:gd name="T62" fmla="*/ 70 w 224"/>
                  <a:gd name="T63" fmla="*/ 12 h 193"/>
                  <a:gd name="T64" fmla="*/ 42 w 224"/>
                  <a:gd name="T65" fmla="*/ 14 h 193"/>
                  <a:gd name="T66" fmla="*/ 29 w 224"/>
                  <a:gd name="T67" fmla="*/ 15 h 193"/>
                  <a:gd name="T68" fmla="*/ 13 w 224"/>
                  <a:gd name="T69" fmla="*/ 18 h 193"/>
                  <a:gd name="T70" fmla="*/ 7 w 224"/>
                  <a:gd name="T71" fmla="*/ 20 h 193"/>
                  <a:gd name="T72" fmla="*/ 3 w 224"/>
                  <a:gd name="T73" fmla="*/ 20 h 193"/>
                  <a:gd name="T74" fmla="*/ 7 w 224"/>
                  <a:gd name="T75" fmla="*/ 10 h 1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4"/>
                  <a:gd name="T115" fmla="*/ 0 h 193"/>
                  <a:gd name="T116" fmla="*/ 224 w 224"/>
                  <a:gd name="T117" fmla="*/ 193 h 19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4" h="193">
                    <a:moveTo>
                      <a:pt x="7" y="33"/>
                    </a:moveTo>
                    <a:lnTo>
                      <a:pt x="7" y="40"/>
                    </a:lnTo>
                    <a:lnTo>
                      <a:pt x="6" y="49"/>
                    </a:lnTo>
                    <a:lnTo>
                      <a:pt x="4" y="60"/>
                    </a:lnTo>
                    <a:lnTo>
                      <a:pt x="2" y="71"/>
                    </a:lnTo>
                    <a:lnTo>
                      <a:pt x="1" y="81"/>
                    </a:lnTo>
                    <a:lnTo>
                      <a:pt x="0" y="92"/>
                    </a:lnTo>
                    <a:lnTo>
                      <a:pt x="1" y="101"/>
                    </a:lnTo>
                    <a:lnTo>
                      <a:pt x="3" y="108"/>
                    </a:lnTo>
                    <a:lnTo>
                      <a:pt x="6" y="113"/>
                    </a:lnTo>
                    <a:lnTo>
                      <a:pt x="11" y="117"/>
                    </a:lnTo>
                    <a:lnTo>
                      <a:pt x="23" y="124"/>
                    </a:lnTo>
                    <a:lnTo>
                      <a:pt x="35" y="131"/>
                    </a:lnTo>
                    <a:lnTo>
                      <a:pt x="41" y="133"/>
                    </a:lnTo>
                    <a:lnTo>
                      <a:pt x="46" y="136"/>
                    </a:lnTo>
                    <a:lnTo>
                      <a:pt x="74" y="154"/>
                    </a:lnTo>
                    <a:lnTo>
                      <a:pt x="103" y="171"/>
                    </a:lnTo>
                    <a:lnTo>
                      <a:pt x="118" y="179"/>
                    </a:lnTo>
                    <a:lnTo>
                      <a:pt x="133" y="185"/>
                    </a:lnTo>
                    <a:lnTo>
                      <a:pt x="149" y="190"/>
                    </a:lnTo>
                    <a:lnTo>
                      <a:pt x="165" y="193"/>
                    </a:lnTo>
                    <a:lnTo>
                      <a:pt x="171" y="192"/>
                    </a:lnTo>
                    <a:lnTo>
                      <a:pt x="175" y="192"/>
                    </a:lnTo>
                    <a:lnTo>
                      <a:pt x="178" y="191"/>
                    </a:lnTo>
                    <a:lnTo>
                      <a:pt x="180" y="191"/>
                    </a:lnTo>
                    <a:lnTo>
                      <a:pt x="182" y="191"/>
                    </a:lnTo>
                    <a:lnTo>
                      <a:pt x="185" y="190"/>
                    </a:lnTo>
                    <a:lnTo>
                      <a:pt x="188" y="189"/>
                    </a:lnTo>
                    <a:lnTo>
                      <a:pt x="194" y="187"/>
                    </a:lnTo>
                    <a:lnTo>
                      <a:pt x="199" y="185"/>
                    </a:lnTo>
                    <a:lnTo>
                      <a:pt x="205" y="183"/>
                    </a:lnTo>
                    <a:lnTo>
                      <a:pt x="210" y="182"/>
                    </a:lnTo>
                    <a:lnTo>
                      <a:pt x="212" y="181"/>
                    </a:lnTo>
                    <a:lnTo>
                      <a:pt x="216" y="177"/>
                    </a:lnTo>
                    <a:lnTo>
                      <a:pt x="219" y="173"/>
                    </a:lnTo>
                    <a:lnTo>
                      <a:pt x="222" y="168"/>
                    </a:lnTo>
                    <a:lnTo>
                      <a:pt x="224" y="163"/>
                    </a:lnTo>
                    <a:lnTo>
                      <a:pt x="223" y="157"/>
                    </a:lnTo>
                    <a:lnTo>
                      <a:pt x="220" y="152"/>
                    </a:lnTo>
                    <a:lnTo>
                      <a:pt x="217" y="149"/>
                    </a:lnTo>
                    <a:lnTo>
                      <a:pt x="214" y="148"/>
                    </a:lnTo>
                    <a:lnTo>
                      <a:pt x="205" y="144"/>
                    </a:lnTo>
                    <a:lnTo>
                      <a:pt x="200" y="142"/>
                    </a:lnTo>
                    <a:lnTo>
                      <a:pt x="194" y="138"/>
                    </a:lnTo>
                    <a:lnTo>
                      <a:pt x="191" y="134"/>
                    </a:lnTo>
                    <a:lnTo>
                      <a:pt x="187" y="130"/>
                    </a:lnTo>
                    <a:lnTo>
                      <a:pt x="175" y="122"/>
                    </a:lnTo>
                    <a:lnTo>
                      <a:pt x="163" y="114"/>
                    </a:lnTo>
                    <a:lnTo>
                      <a:pt x="157" y="112"/>
                    </a:lnTo>
                    <a:lnTo>
                      <a:pt x="153" y="110"/>
                    </a:lnTo>
                    <a:lnTo>
                      <a:pt x="141" y="98"/>
                    </a:lnTo>
                    <a:lnTo>
                      <a:pt x="128" y="85"/>
                    </a:lnTo>
                    <a:lnTo>
                      <a:pt x="116" y="71"/>
                    </a:lnTo>
                    <a:lnTo>
                      <a:pt x="110" y="65"/>
                    </a:lnTo>
                    <a:lnTo>
                      <a:pt x="106" y="59"/>
                    </a:lnTo>
                    <a:lnTo>
                      <a:pt x="101" y="42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94" y="18"/>
                    </a:lnTo>
                    <a:lnTo>
                      <a:pt x="89" y="15"/>
                    </a:lnTo>
                    <a:lnTo>
                      <a:pt x="83" y="13"/>
                    </a:lnTo>
                    <a:lnTo>
                      <a:pt x="76" y="12"/>
                    </a:lnTo>
                    <a:lnTo>
                      <a:pt x="70" y="12"/>
                    </a:lnTo>
                    <a:lnTo>
                      <a:pt x="56" y="14"/>
                    </a:lnTo>
                    <a:lnTo>
                      <a:pt x="42" y="14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20" y="17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17" y="0"/>
                    </a:lnTo>
                    <a:lnTo>
                      <a:pt x="7" y="10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35" name="Freeform 217"/>
              <p:cNvSpPr>
                <a:spLocks/>
              </p:cNvSpPr>
              <p:nvPr/>
            </p:nvSpPr>
            <p:spPr bwMode="auto">
              <a:xfrm>
                <a:off x="329" y="1798"/>
                <a:ext cx="236" cy="205"/>
              </a:xfrm>
              <a:custGeom>
                <a:avLst/>
                <a:gdLst>
                  <a:gd name="T0" fmla="*/ 6 w 236"/>
                  <a:gd name="T1" fmla="*/ 55 h 205"/>
                  <a:gd name="T2" fmla="*/ 0 w 236"/>
                  <a:gd name="T3" fmla="*/ 98 h 205"/>
                  <a:gd name="T4" fmla="*/ 5 w 236"/>
                  <a:gd name="T5" fmla="*/ 118 h 205"/>
                  <a:gd name="T6" fmla="*/ 26 w 236"/>
                  <a:gd name="T7" fmla="*/ 136 h 205"/>
                  <a:gd name="T8" fmla="*/ 78 w 236"/>
                  <a:gd name="T9" fmla="*/ 165 h 205"/>
                  <a:gd name="T10" fmla="*/ 152 w 236"/>
                  <a:gd name="T11" fmla="*/ 202 h 205"/>
                  <a:gd name="T12" fmla="*/ 177 w 236"/>
                  <a:gd name="T13" fmla="*/ 204 h 205"/>
                  <a:gd name="T14" fmla="*/ 188 w 236"/>
                  <a:gd name="T15" fmla="*/ 203 h 205"/>
                  <a:gd name="T16" fmla="*/ 202 w 236"/>
                  <a:gd name="T17" fmla="*/ 199 h 205"/>
                  <a:gd name="T18" fmla="*/ 220 w 236"/>
                  <a:gd name="T19" fmla="*/ 193 h 205"/>
                  <a:gd name="T20" fmla="*/ 227 w 236"/>
                  <a:gd name="T21" fmla="*/ 187 h 205"/>
                  <a:gd name="T22" fmla="*/ 235 w 236"/>
                  <a:gd name="T23" fmla="*/ 171 h 205"/>
                  <a:gd name="T24" fmla="*/ 231 w 236"/>
                  <a:gd name="T25" fmla="*/ 154 h 205"/>
                  <a:gd name="T26" fmla="*/ 214 w 236"/>
                  <a:gd name="T27" fmla="*/ 145 h 205"/>
                  <a:gd name="T28" fmla="*/ 204 w 236"/>
                  <a:gd name="T29" fmla="*/ 139 h 205"/>
                  <a:gd name="T30" fmla="*/ 197 w 236"/>
                  <a:gd name="T31" fmla="*/ 132 h 205"/>
                  <a:gd name="T32" fmla="*/ 166 w 236"/>
                  <a:gd name="T33" fmla="*/ 112 h 205"/>
                  <a:gd name="T34" fmla="*/ 152 w 236"/>
                  <a:gd name="T35" fmla="*/ 100 h 205"/>
                  <a:gd name="T36" fmla="*/ 116 w 236"/>
                  <a:gd name="T37" fmla="*/ 61 h 205"/>
                  <a:gd name="T38" fmla="*/ 108 w 236"/>
                  <a:gd name="T39" fmla="*/ 29 h 205"/>
                  <a:gd name="T40" fmla="*/ 106 w 236"/>
                  <a:gd name="T41" fmla="*/ 23 h 205"/>
                  <a:gd name="T42" fmla="*/ 97 w 236"/>
                  <a:gd name="T43" fmla="*/ 15 h 205"/>
                  <a:gd name="T44" fmla="*/ 76 w 236"/>
                  <a:gd name="T45" fmla="*/ 12 h 205"/>
                  <a:gd name="T46" fmla="*/ 41 w 236"/>
                  <a:gd name="T47" fmla="*/ 15 h 205"/>
                  <a:gd name="T48" fmla="*/ 17 w 236"/>
                  <a:gd name="T49" fmla="*/ 18 h 205"/>
                  <a:gd name="T50" fmla="*/ 11 w 236"/>
                  <a:gd name="T51" fmla="*/ 26 h 205"/>
                  <a:gd name="T52" fmla="*/ 9 w 236"/>
                  <a:gd name="T53" fmla="*/ 26 h 205"/>
                  <a:gd name="T54" fmla="*/ 13 w 236"/>
                  <a:gd name="T55" fmla="*/ 31 h 205"/>
                  <a:gd name="T56" fmla="*/ 27 w 236"/>
                  <a:gd name="T57" fmla="*/ 2 h 205"/>
                  <a:gd name="T58" fmla="*/ 20 w 236"/>
                  <a:gd name="T59" fmla="*/ 2 h 205"/>
                  <a:gd name="T60" fmla="*/ 19 w 236"/>
                  <a:gd name="T61" fmla="*/ 2 h 205"/>
                  <a:gd name="T62" fmla="*/ 23 w 236"/>
                  <a:gd name="T63" fmla="*/ 12 h 205"/>
                  <a:gd name="T64" fmla="*/ 5 w 236"/>
                  <a:gd name="T65" fmla="*/ 22 h 205"/>
                  <a:gd name="T66" fmla="*/ 7 w 236"/>
                  <a:gd name="T67" fmla="*/ 32 h 205"/>
                  <a:gd name="T68" fmla="*/ 15 w 236"/>
                  <a:gd name="T69" fmla="*/ 31 h 205"/>
                  <a:gd name="T70" fmla="*/ 19 w 236"/>
                  <a:gd name="T71" fmla="*/ 30 h 205"/>
                  <a:gd name="T72" fmla="*/ 49 w 236"/>
                  <a:gd name="T73" fmla="*/ 26 h 205"/>
                  <a:gd name="T74" fmla="*/ 76 w 236"/>
                  <a:gd name="T75" fmla="*/ 24 h 205"/>
                  <a:gd name="T76" fmla="*/ 86 w 236"/>
                  <a:gd name="T77" fmla="*/ 24 h 205"/>
                  <a:gd name="T78" fmla="*/ 97 w 236"/>
                  <a:gd name="T79" fmla="*/ 29 h 205"/>
                  <a:gd name="T80" fmla="*/ 102 w 236"/>
                  <a:gd name="T81" fmla="*/ 27 h 205"/>
                  <a:gd name="T82" fmla="*/ 101 w 236"/>
                  <a:gd name="T83" fmla="*/ 48 h 205"/>
                  <a:gd name="T84" fmla="*/ 112 w 236"/>
                  <a:gd name="T85" fmla="*/ 75 h 205"/>
                  <a:gd name="T86" fmla="*/ 156 w 236"/>
                  <a:gd name="T87" fmla="*/ 121 h 205"/>
                  <a:gd name="T88" fmla="*/ 166 w 236"/>
                  <a:gd name="T89" fmla="*/ 126 h 205"/>
                  <a:gd name="T90" fmla="*/ 188 w 236"/>
                  <a:gd name="T91" fmla="*/ 141 h 205"/>
                  <a:gd name="T92" fmla="*/ 201 w 236"/>
                  <a:gd name="T93" fmla="*/ 152 h 205"/>
                  <a:gd name="T94" fmla="*/ 221 w 236"/>
                  <a:gd name="T95" fmla="*/ 161 h 205"/>
                  <a:gd name="T96" fmla="*/ 224 w 236"/>
                  <a:gd name="T97" fmla="*/ 167 h 205"/>
                  <a:gd name="T98" fmla="*/ 230 w 236"/>
                  <a:gd name="T99" fmla="*/ 169 h 205"/>
                  <a:gd name="T100" fmla="*/ 223 w 236"/>
                  <a:gd name="T101" fmla="*/ 170 h 205"/>
                  <a:gd name="T102" fmla="*/ 218 w 236"/>
                  <a:gd name="T103" fmla="*/ 187 h 205"/>
                  <a:gd name="T104" fmla="*/ 209 w 236"/>
                  <a:gd name="T105" fmla="*/ 184 h 205"/>
                  <a:gd name="T106" fmla="*/ 188 w 236"/>
                  <a:gd name="T107" fmla="*/ 191 h 205"/>
                  <a:gd name="T108" fmla="*/ 186 w 236"/>
                  <a:gd name="T109" fmla="*/ 191 h 205"/>
                  <a:gd name="T110" fmla="*/ 170 w 236"/>
                  <a:gd name="T111" fmla="*/ 193 h 205"/>
                  <a:gd name="T112" fmla="*/ 155 w 236"/>
                  <a:gd name="T113" fmla="*/ 196 h 205"/>
                  <a:gd name="T114" fmla="*/ 111 w 236"/>
                  <a:gd name="T115" fmla="*/ 171 h 205"/>
                  <a:gd name="T116" fmla="*/ 44 w 236"/>
                  <a:gd name="T117" fmla="*/ 131 h 205"/>
                  <a:gd name="T118" fmla="*/ 22 w 236"/>
                  <a:gd name="T119" fmla="*/ 118 h 205"/>
                  <a:gd name="T120" fmla="*/ 14 w 236"/>
                  <a:gd name="T121" fmla="*/ 111 h 205"/>
                  <a:gd name="T122" fmla="*/ 12 w 236"/>
                  <a:gd name="T123" fmla="*/ 98 h 205"/>
                  <a:gd name="T124" fmla="*/ 18 w 236"/>
                  <a:gd name="T125" fmla="*/ 55 h 20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36"/>
                  <a:gd name="T190" fmla="*/ 0 h 205"/>
                  <a:gd name="T191" fmla="*/ 236 w 236"/>
                  <a:gd name="T192" fmla="*/ 205 h 20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36" h="205">
                    <a:moveTo>
                      <a:pt x="19" y="39"/>
                    </a:moveTo>
                    <a:lnTo>
                      <a:pt x="7" y="40"/>
                    </a:lnTo>
                    <a:lnTo>
                      <a:pt x="7" y="46"/>
                    </a:lnTo>
                    <a:lnTo>
                      <a:pt x="6" y="55"/>
                    </a:lnTo>
                    <a:lnTo>
                      <a:pt x="4" y="66"/>
                    </a:lnTo>
                    <a:lnTo>
                      <a:pt x="2" y="77"/>
                    </a:lnTo>
                    <a:lnTo>
                      <a:pt x="1" y="87"/>
                    </a:lnTo>
                    <a:lnTo>
                      <a:pt x="0" y="98"/>
                    </a:lnTo>
                    <a:lnTo>
                      <a:pt x="1" y="107"/>
                    </a:lnTo>
                    <a:lnTo>
                      <a:pt x="2" y="111"/>
                    </a:lnTo>
                    <a:lnTo>
                      <a:pt x="5" y="117"/>
                    </a:lnTo>
                    <a:lnTo>
                      <a:pt x="5" y="118"/>
                    </a:lnTo>
                    <a:lnTo>
                      <a:pt x="8" y="123"/>
                    </a:lnTo>
                    <a:lnTo>
                      <a:pt x="13" y="127"/>
                    </a:lnTo>
                    <a:lnTo>
                      <a:pt x="15" y="128"/>
                    </a:lnTo>
                    <a:lnTo>
                      <a:pt x="26" y="136"/>
                    </a:lnTo>
                    <a:lnTo>
                      <a:pt x="39" y="142"/>
                    </a:lnTo>
                    <a:lnTo>
                      <a:pt x="45" y="145"/>
                    </a:lnTo>
                    <a:lnTo>
                      <a:pt x="49" y="147"/>
                    </a:lnTo>
                    <a:lnTo>
                      <a:pt x="78" y="165"/>
                    </a:lnTo>
                    <a:lnTo>
                      <a:pt x="106" y="182"/>
                    </a:lnTo>
                    <a:lnTo>
                      <a:pt x="121" y="190"/>
                    </a:lnTo>
                    <a:lnTo>
                      <a:pt x="137" y="197"/>
                    </a:lnTo>
                    <a:lnTo>
                      <a:pt x="152" y="202"/>
                    </a:lnTo>
                    <a:lnTo>
                      <a:pt x="155" y="202"/>
                    </a:lnTo>
                    <a:lnTo>
                      <a:pt x="171" y="205"/>
                    </a:lnTo>
                    <a:lnTo>
                      <a:pt x="172" y="205"/>
                    </a:lnTo>
                    <a:lnTo>
                      <a:pt x="177" y="204"/>
                    </a:lnTo>
                    <a:lnTo>
                      <a:pt x="181" y="204"/>
                    </a:lnTo>
                    <a:lnTo>
                      <a:pt x="184" y="203"/>
                    </a:lnTo>
                    <a:lnTo>
                      <a:pt x="186" y="203"/>
                    </a:lnTo>
                    <a:lnTo>
                      <a:pt x="188" y="203"/>
                    </a:lnTo>
                    <a:lnTo>
                      <a:pt x="191" y="202"/>
                    </a:lnTo>
                    <a:lnTo>
                      <a:pt x="193" y="202"/>
                    </a:lnTo>
                    <a:lnTo>
                      <a:pt x="197" y="200"/>
                    </a:lnTo>
                    <a:lnTo>
                      <a:pt x="202" y="199"/>
                    </a:lnTo>
                    <a:lnTo>
                      <a:pt x="208" y="197"/>
                    </a:lnTo>
                    <a:lnTo>
                      <a:pt x="214" y="195"/>
                    </a:lnTo>
                    <a:lnTo>
                      <a:pt x="219" y="193"/>
                    </a:lnTo>
                    <a:lnTo>
                      <a:pt x="220" y="193"/>
                    </a:lnTo>
                    <a:lnTo>
                      <a:pt x="220" y="192"/>
                    </a:lnTo>
                    <a:lnTo>
                      <a:pt x="222" y="192"/>
                    </a:lnTo>
                    <a:lnTo>
                      <a:pt x="227" y="187"/>
                    </a:lnTo>
                    <a:lnTo>
                      <a:pt x="230" y="183"/>
                    </a:lnTo>
                    <a:lnTo>
                      <a:pt x="232" y="179"/>
                    </a:lnTo>
                    <a:lnTo>
                      <a:pt x="234" y="174"/>
                    </a:lnTo>
                    <a:lnTo>
                      <a:pt x="235" y="171"/>
                    </a:lnTo>
                    <a:lnTo>
                      <a:pt x="236" y="168"/>
                    </a:lnTo>
                    <a:lnTo>
                      <a:pt x="235" y="163"/>
                    </a:lnTo>
                    <a:lnTo>
                      <a:pt x="233" y="158"/>
                    </a:lnTo>
                    <a:lnTo>
                      <a:pt x="231" y="154"/>
                    </a:lnTo>
                    <a:lnTo>
                      <a:pt x="228" y="151"/>
                    </a:lnTo>
                    <a:lnTo>
                      <a:pt x="226" y="150"/>
                    </a:lnTo>
                    <a:lnTo>
                      <a:pt x="222" y="148"/>
                    </a:lnTo>
                    <a:lnTo>
                      <a:pt x="214" y="145"/>
                    </a:lnTo>
                    <a:lnTo>
                      <a:pt x="208" y="142"/>
                    </a:lnTo>
                    <a:lnTo>
                      <a:pt x="206" y="148"/>
                    </a:lnTo>
                    <a:lnTo>
                      <a:pt x="210" y="143"/>
                    </a:lnTo>
                    <a:lnTo>
                      <a:pt x="204" y="139"/>
                    </a:lnTo>
                    <a:lnTo>
                      <a:pt x="200" y="144"/>
                    </a:lnTo>
                    <a:lnTo>
                      <a:pt x="204" y="140"/>
                    </a:lnTo>
                    <a:lnTo>
                      <a:pt x="201" y="136"/>
                    </a:lnTo>
                    <a:lnTo>
                      <a:pt x="197" y="132"/>
                    </a:lnTo>
                    <a:lnTo>
                      <a:pt x="186" y="123"/>
                    </a:lnTo>
                    <a:lnTo>
                      <a:pt x="184" y="122"/>
                    </a:lnTo>
                    <a:lnTo>
                      <a:pt x="171" y="115"/>
                    </a:lnTo>
                    <a:lnTo>
                      <a:pt x="166" y="112"/>
                    </a:lnTo>
                    <a:lnTo>
                      <a:pt x="161" y="111"/>
                    </a:lnTo>
                    <a:lnTo>
                      <a:pt x="159" y="116"/>
                    </a:lnTo>
                    <a:lnTo>
                      <a:pt x="163" y="112"/>
                    </a:lnTo>
                    <a:lnTo>
                      <a:pt x="152" y="100"/>
                    </a:lnTo>
                    <a:lnTo>
                      <a:pt x="139" y="86"/>
                    </a:lnTo>
                    <a:lnTo>
                      <a:pt x="126" y="72"/>
                    </a:lnTo>
                    <a:lnTo>
                      <a:pt x="121" y="66"/>
                    </a:lnTo>
                    <a:lnTo>
                      <a:pt x="116" y="61"/>
                    </a:lnTo>
                    <a:lnTo>
                      <a:pt x="112" y="65"/>
                    </a:lnTo>
                    <a:lnTo>
                      <a:pt x="118" y="63"/>
                    </a:lnTo>
                    <a:lnTo>
                      <a:pt x="113" y="48"/>
                    </a:lnTo>
                    <a:lnTo>
                      <a:pt x="108" y="29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27"/>
                    </a:lnTo>
                    <a:lnTo>
                      <a:pt x="106" y="23"/>
                    </a:lnTo>
                    <a:lnTo>
                      <a:pt x="104" y="20"/>
                    </a:lnTo>
                    <a:lnTo>
                      <a:pt x="104" y="19"/>
                    </a:lnTo>
                    <a:lnTo>
                      <a:pt x="99" y="16"/>
                    </a:lnTo>
                    <a:lnTo>
                      <a:pt x="97" y="15"/>
                    </a:lnTo>
                    <a:lnTo>
                      <a:pt x="91" y="13"/>
                    </a:lnTo>
                    <a:lnTo>
                      <a:pt x="89" y="13"/>
                    </a:lnTo>
                    <a:lnTo>
                      <a:pt x="82" y="12"/>
                    </a:lnTo>
                    <a:lnTo>
                      <a:pt x="76" y="12"/>
                    </a:lnTo>
                    <a:lnTo>
                      <a:pt x="62" y="14"/>
                    </a:lnTo>
                    <a:lnTo>
                      <a:pt x="49" y="14"/>
                    </a:lnTo>
                    <a:lnTo>
                      <a:pt x="48" y="14"/>
                    </a:lnTo>
                    <a:lnTo>
                      <a:pt x="41" y="15"/>
                    </a:lnTo>
                    <a:lnTo>
                      <a:pt x="35" y="1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17" y="18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9" y="21"/>
                    </a:lnTo>
                    <a:lnTo>
                      <a:pt x="11" y="26"/>
                    </a:lnTo>
                    <a:lnTo>
                      <a:pt x="11" y="20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9" y="26"/>
                    </a:lnTo>
                    <a:lnTo>
                      <a:pt x="13" y="30"/>
                    </a:lnTo>
                    <a:lnTo>
                      <a:pt x="15" y="26"/>
                    </a:lnTo>
                    <a:lnTo>
                      <a:pt x="13" y="22"/>
                    </a:lnTo>
                    <a:lnTo>
                      <a:pt x="13" y="3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27" y="2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0" y="12"/>
                    </a:lnTo>
                    <a:lnTo>
                      <a:pt x="17" y="21"/>
                    </a:lnTo>
                    <a:lnTo>
                      <a:pt x="27" y="11"/>
                    </a:lnTo>
                    <a:lnTo>
                      <a:pt x="19" y="2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21" y="11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5" y="22"/>
                    </a:lnTo>
                    <a:lnTo>
                      <a:pt x="3" y="26"/>
                    </a:lnTo>
                    <a:lnTo>
                      <a:pt x="5" y="30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1" y="32"/>
                    </a:lnTo>
                    <a:lnTo>
                      <a:pt x="14" y="32"/>
                    </a:lnTo>
                    <a:lnTo>
                      <a:pt x="15" y="31"/>
                    </a:lnTo>
                    <a:lnTo>
                      <a:pt x="18" y="30"/>
                    </a:lnTo>
                    <a:lnTo>
                      <a:pt x="22" y="29"/>
                    </a:lnTo>
                    <a:lnTo>
                      <a:pt x="19" y="24"/>
                    </a:lnTo>
                    <a:lnTo>
                      <a:pt x="19" y="30"/>
                    </a:lnTo>
                    <a:lnTo>
                      <a:pt x="26" y="29"/>
                    </a:lnTo>
                    <a:lnTo>
                      <a:pt x="35" y="27"/>
                    </a:lnTo>
                    <a:lnTo>
                      <a:pt x="41" y="27"/>
                    </a:lnTo>
                    <a:lnTo>
                      <a:pt x="49" y="26"/>
                    </a:lnTo>
                    <a:lnTo>
                      <a:pt x="48" y="20"/>
                    </a:lnTo>
                    <a:lnTo>
                      <a:pt x="48" y="26"/>
                    </a:lnTo>
                    <a:lnTo>
                      <a:pt x="62" y="26"/>
                    </a:lnTo>
                    <a:lnTo>
                      <a:pt x="76" y="24"/>
                    </a:lnTo>
                    <a:lnTo>
                      <a:pt x="82" y="24"/>
                    </a:lnTo>
                    <a:lnTo>
                      <a:pt x="89" y="25"/>
                    </a:lnTo>
                    <a:lnTo>
                      <a:pt x="89" y="19"/>
                    </a:lnTo>
                    <a:lnTo>
                      <a:pt x="86" y="24"/>
                    </a:lnTo>
                    <a:lnTo>
                      <a:pt x="92" y="26"/>
                    </a:lnTo>
                    <a:lnTo>
                      <a:pt x="95" y="21"/>
                    </a:lnTo>
                    <a:lnTo>
                      <a:pt x="90" y="25"/>
                    </a:lnTo>
                    <a:lnTo>
                      <a:pt x="97" y="29"/>
                    </a:lnTo>
                    <a:lnTo>
                      <a:pt x="100" y="24"/>
                    </a:lnTo>
                    <a:lnTo>
                      <a:pt x="97" y="29"/>
                    </a:lnTo>
                    <a:lnTo>
                      <a:pt x="97" y="32"/>
                    </a:lnTo>
                    <a:lnTo>
                      <a:pt x="102" y="27"/>
                    </a:lnTo>
                    <a:lnTo>
                      <a:pt x="96" y="27"/>
                    </a:lnTo>
                    <a:lnTo>
                      <a:pt x="96" y="30"/>
                    </a:lnTo>
                    <a:lnTo>
                      <a:pt x="97" y="32"/>
                    </a:lnTo>
                    <a:lnTo>
                      <a:pt x="101" y="48"/>
                    </a:lnTo>
                    <a:lnTo>
                      <a:pt x="107" y="67"/>
                    </a:lnTo>
                    <a:lnTo>
                      <a:pt x="108" y="69"/>
                    </a:lnTo>
                    <a:lnTo>
                      <a:pt x="108" y="70"/>
                    </a:lnTo>
                    <a:lnTo>
                      <a:pt x="112" y="75"/>
                    </a:lnTo>
                    <a:lnTo>
                      <a:pt x="117" y="81"/>
                    </a:lnTo>
                    <a:lnTo>
                      <a:pt x="130" y="95"/>
                    </a:lnTo>
                    <a:lnTo>
                      <a:pt x="143" y="109"/>
                    </a:lnTo>
                    <a:lnTo>
                      <a:pt x="156" y="121"/>
                    </a:lnTo>
                    <a:lnTo>
                      <a:pt x="157" y="121"/>
                    </a:lnTo>
                    <a:lnTo>
                      <a:pt x="158" y="122"/>
                    </a:lnTo>
                    <a:lnTo>
                      <a:pt x="161" y="123"/>
                    </a:lnTo>
                    <a:lnTo>
                      <a:pt x="166" y="126"/>
                    </a:lnTo>
                    <a:lnTo>
                      <a:pt x="179" y="133"/>
                    </a:lnTo>
                    <a:lnTo>
                      <a:pt x="181" y="128"/>
                    </a:lnTo>
                    <a:lnTo>
                      <a:pt x="177" y="132"/>
                    </a:lnTo>
                    <a:lnTo>
                      <a:pt x="188" y="141"/>
                    </a:lnTo>
                    <a:lnTo>
                      <a:pt x="192" y="145"/>
                    </a:lnTo>
                    <a:lnTo>
                      <a:pt x="196" y="149"/>
                    </a:lnTo>
                    <a:lnTo>
                      <a:pt x="197" y="149"/>
                    </a:lnTo>
                    <a:lnTo>
                      <a:pt x="201" y="152"/>
                    </a:lnTo>
                    <a:lnTo>
                      <a:pt x="203" y="153"/>
                    </a:lnTo>
                    <a:lnTo>
                      <a:pt x="209" y="156"/>
                    </a:lnTo>
                    <a:lnTo>
                      <a:pt x="217" y="159"/>
                    </a:lnTo>
                    <a:lnTo>
                      <a:pt x="221" y="161"/>
                    </a:lnTo>
                    <a:lnTo>
                      <a:pt x="223" y="155"/>
                    </a:lnTo>
                    <a:lnTo>
                      <a:pt x="219" y="160"/>
                    </a:lnTo>
                    <a:lnTo>
                      <a:pt x="222" y="163"/>
                    </a:lnTo>
                    <a:lnTo>
                      <a:pt x="224" y="167"/>
                    </a:lnTo>
                    <a:lnTo>
                      <a:pt x="229" y="163"/>
                    </a:lnTo>
                    <a:lnTo>
                      <a:pt x="223" y="163"/>
                    </a:lnTo>
                    <a:lnTo>
                      <a:pt x="225" y="170"/>
                    </a:lnTo>
                    <a:lnTo>
                      <a:pt x="230" y="169"/>
                    </a:lnTo>
                    <a:lnTo>
                      <a:pt x="225" y="167"/>
                    </a:lnTo>
                    <a:lnTo>
                      <a:pt x="222" y="174"/>
                    </a:lnTo>
                    <a:lnTo>
                      <a:pt x="228" y="174"/>
                    </a:lnTo>
                    <a:lnTo>
                      <a:pt x="223" y="170"/>
                    </a:lnTo>
                    <a:lnTo>
                      <a:pt x="221" y="174"/>
                    </a:lnTo>
                    <a:lnTo>
                      <a:pt x="218" y="178"/>
                    </a:lnTo>
                    <a:lnTo>
                      <a:pt x="215" y="183"/>
                    </a:lnTo>
                    <a:lnTo>
                      <a:pt x="218" y="187"/>
                    </a:lnTo>
                    <a:lnTo>
                      <a:pt x="216" y="182"/>
                    </a:lnTo>
                    <a:lnTo>
                      <a:pt x="215" y="182"/>
                    </a:lnTo>
                    <a:lnTo>
                      <a:pt x="214" y="182"/>
                    </a:lnTo>
                    <a:lnTo>
                      <a:pt x="209" y="184"/>
                    </a:lnTo>
                    <a:lnTo>
                      <a:pt x="203" y="186"/>
                    </a:lnTo>
                    <a:lnTo>
                      <a:pt x="198" y="188"/>
                    </a:lnTo>
                    <a:lnTo>
                      <a:pt x="192" y="189"/>
                    </a:lnTo>
                    <a:lnTo>
                      <a:pt x="188" y="191"/>
                    </a:lnTo>
                    <a:lnTo>
                      <a:pt x="186" y="191"/>
                    </a:lnTo>
                    <a:lnTo>
                      <a:pt x="188" y="197"/>
                    </a:lnTo>
                    <a:lnTo>
                      <a:pt x="188" y="191"/>
                    </a:lnTo>
                    <a:lnTo>
                      <a:pt x="186" y="191"/>
                    </a:lnTo>
                    <a:lnTo>
                      <a:pt x="184" y="191"/>
                    </a:lnTo>
                    <a:lnTo>
                      <a:pt x="181" y="192"/>
                    </a:lnTo>
                    <a:lnTo>
                      <a:pt x="177" y="192"/>
                    </a:lnTo>
                    <a:lnTo>
                      <a:pt x="170" y="193"/>
                    </a:lnTo>
                    <a:lnTo>
                      <a:pt x="171" y="199"/>
                    </a:lnTo>
                    <a:lnTo>
                      <a:pt x="172" y="193"/>
                    </a:lnTo>
                    <a:lnTo>
                      <a:pt x="155" y="190"/>
                    </a:lnTo>
                    <a:lnTo>
                      <a:pt x="155" y="196"/>
                    </a:lnTo>
                    <a:lnTo>
                      <a:pt x="157" y="191"/>
                    </a:lnTo>
                    <a:lnTo>
                      <a:pt x="142" y="186"/>
                    </a:lnTo>
                    <a:lnTo>
                      <a:pt x="126" y="179"/>
                    </a:lnTo>
                    <a:lnTo>
                      <a:pt x="111" y="171"/>
                    </a:lnTo>
                    <a:lnTo>
                      <a:pt x="83" y="154"/>
                    </a:lnTo>
                    <a:lnTo>
                      <a:pt x="55" y="137"/>
                    </a:lnTo>
                    <a:lnTo>
                      <a:pt x="50" y="134"/>
                    </a:lnTo>
                    <a:lnTo>
                      <a:pt x="44" y="131"/>
                    </a:lnTo>
                    <a:lnTo>
                      <a:pt x="31" y="125"/>
                    </a:lnTo>
                    <a:lnTo>
                      <a:pt x="20" y="117"/>
                    </a:lnTo>
                    <a:lnTo>
                      <a:pt x="17" y="123"/>
                    </a:lnTo>
                    <a:lnTo>
                      <a:pt x="22" y="118"/>
                    </a:lnTo>
                    <a:lnTo>
                      <a:pt x="17" y="114"/>
                    </a:lnTo>
                    <a:lnTo>
                      <a:pt x="14" y="111"/>
                    </a:lnTo>
                    <a:lnTo>
                      <a:pt x="9" y="114"/>
                    </a:lnTo>
                    <a:lnTo>
                      <a:pt x="14" y="111"/>
                    </a:lnTo>
                    <a:lnTo>
                      <a:pt x="11" y="102"/>
                    </a:lnTo>
                    <a:lnTo>
                      <a:pt x="7" y="107"/>
                    </a:lnTo>
                    <a:lnTo>
                      <a:pt x="13" y="107"/>
                    </a:lnTo>
                    <a:lnTo>
                      <a:pt x="12" y="98"/>
                    </a:lnTo>
                    <a:lnTo>
                      <a:pt x="13" y="87"/>
                    </a:lnTo>
                    <a:lnTo>
                      <a:pt x="14" y="77"/>
                    </a:lnTo>
                    <a:lnTo>
                      <a:pt x="16" y="66"/>
                    </a:lnTo>
                    <a:lnTo>
                      <a:pt x="18" y="55"/>
                    </a:lnTo>
                    <a:lnTo>
                      <a:pt x="19" y="46"/>
                    </a:lnTo>
                    <a:lnTo>
                      <a:pt x="19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731" name="Group 218"/>
            <p:cNvGrpSpPr>
              <a:grpSpLocks/>
            </p:cNvGrpSpPr>
            <p:nvPr/>
          </p:nvGrpSpPr>
          <p:grpSpPr bwMode="auto">
            <a:xfrm>
              <a:off x="204" y="519"/>
              <a:ext cx="49" cy="82"/>
              <a:chOff x="204" y="519"/>
              <a:chExt cx="49" cy="82"/>
            </a:xfrm>
          </p:grpSpPr>
          <p:sp>
            <p:nvSpPr>
              <p:cNvPr id="24732" name="Freeform 219"/>
              <p:cNvSpPr>
                <a:spLocks/>
              </p:cNvSpPr>
              <p:nvPr/>
            </p:nvSpPr>
            <p:spPr bwMode="auto">
              <a:xfrm>
                <a:off x="210" y="525"/>
                <a:ext cx="37" cy="70"/>
              </a:xfrm>
              <a:custGeom>
                <a:avLst/>
                <a:gdLst>
                  <a:gd name="T0" fmla="*/ 33 w 37"/>
                  <a:gd name="T1" fmla="*/ 8 h 70"/>
                  <a:gd name="T2" fmla="*/ 29 w 37"/>
                  <a:gd name="T3" fmla="*/ 6 h 70"/>
                  <a:gd name="T4" fmla="*/ 26 w 37"/>
                  <a:gd name="T5" fmla="*/ 3 h 70"/>
                  <a:gd name="T6" fmla="*/ 22 w 37"/>
                  <a:gd name="T7" fmla="*/ 1 h 70"/>
                  <a:gd name="T8" fmla="*/ 21 w 37"/>
                  <a:gd name="T9" fmla="*/ 0 h 70"/>
                  <a:gd name="T10" fmla="*/ 16 w 37"/>
                  <a:gd name="T11" fmla="*/ 0 h 70"/>
                  <a:gd name="T12" fmla="*/ 13 w 37"/>
                  <a:gd name="T13" fmla="*/ 1 h 70"/>
                  <a:gd name="T14" fmla="*/ 10 w 37"/>
                  <a:gd name="T15" fmla="*/ 2 h 70"/>
                  <a:gd name="T16" fmla="*/ 7 w 37"/>
                  <a:gd name="T17" fmla="*/ 5 h 70"/>
                  <a:gd name="T18" fmla="*/ 4 w 37"/>
                  <a:gd name="T19" fmla="*/ 10 h 70"/>
                  <a:gd name="T20" fmla="*/ 3 w 37"/>
                  <a:gd name="T21" fmla="*/ 12 h 70"/>
                  <a:gd name="T22" fmla="*/ 2 w 37"/>
                  <a:gd name="T23" fmla="*/ 13 h 70"/>
                  <a:gd name="T24" fmla="*/ 0 w 37"/>
                  <a:gd name="T25" fmla="*/ 31 h 70"/>
                  <a:gd name="T26" fmla="*/ 0 w 37"/>
                  <a:gd name="T27" fmla="*/ 39 h 70"/>
                  <a:gd name="T28" fmla="*/ 1 w 37"/>
                  <a:gd name="T29" fmla="*/ 47 h 70"/>
                  <a:gd name="T30" fmla="*/ 4 w 37"/>
                  <a:gd name="T31" fmla="*/ 55 h 70"/>
                  <a:gd name="T32" fmla="*/ 8 w 37"/>
                  <a:gd name="T33" fmla="*/ 61 h 70"/>
                  <a:gd name="T34" fmla="*/ 14 w 37"/>
                  <a:gd name="T35" fmla="*/ 66 h 70"/>
                  <a:gd name="T36" fmla="*/ 22 w 37"/>
                  <a:gd name="T37" fmla="*/ 70 h 70"/>
                  <a:gd name="T38" fmla="*/ 29 w 37"/>
                  <a:gd name="T39" fmla="*/ 68 h 70"/>
                  <a:gd name="T40" fmla="*/ 33 w 37"/>
                  <a:gd name="T41" fmla="*/ 64 h 70"/>
                  <a:gd name="T42" fmla="*/ 36 w 37"/>
                  <a:gd name="T43" fmla="*/ 59 h 70"/>
                  <a:gd name="T44" fmla="*/ 37 w 37"/>
                  <a:gd name="T45" fmla="*/ 52 h 70"/>
                  <a:gd name="T46" fmla="*/ 33 w 37"/>
                  <a:gd name="T47" fmla="*/ 8 h 7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"/>
                  <a:gd name="T73" fmla="*/ 0 h 70"/>
                  <a:gd name="T74" fmla="*/ 37 w 37"/>
                  <a:gd name="T75" fmla="*/ 70 h 7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" h="70">
                    <a:moveTo>
                      <a:pt x="33" y="8"/>
                    </a:moveTo>
                    <a:lnTo>
                      <a:pt x="29" y="6"/>
                    </a:lnTo>
                    <a:lnTo>
                      <a:pt x="26" y="3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7" y="5"/>
                    </a:lnTo>
                    <a:lnTo>
                      <a:pt x="4" y="10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1" y="47"/>
                    </a:lnTo>
                    <a:lnTo>
                      <a:pt x="4" y="55"/>
                    </a:lnTo>
                    <a:lnTo>
                      <a:pt x="8" y="61"/>
                    </a:lnTo>
                    <a:lnTo>
                      <a:pt x="14" y="66"/>
                    </a:lnTo>
                    <a:lnTo>
                      <a:pt x="22" y="70"/>
                    </a:lnTo>
                    <a:lnTo>
                      <a:pt x="29" y="68"/>
                    </a:lnTo>
                    <a:lnTo>
                      <a:pt x="33" y="64"/>
                    </a:lnTo>
                    <a:lnTo>
                      <a:pt x="36" y="59"/>
                    </a:lnTo>
                    <a:lnTo>
                      <a:pt x="37" y="52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33" name="Freeform 220"/>
              <p:cNvSpPr>
                <a:spLocks/>
              </p:cNvSpPr>
              <p:nvPr/>
            </p:nvSpPr>
            <p:spPr bwMode="auto">
              <a:xfrm>
                <a:off x="204" y="519"/>
                <a:ext cx="49" cy="82"/>
              </a:xfrm>
              <a:custGeom>
                <a:avLst/>
                <a:gdLst>
                  <a:gd name="T0" fmla="*/ 43 w 49"/>
                  <a:gd name="T1" fmla="*/ 9 h 82"/>
                  <a:gd name="T2" fmla="*/ 38 w 49"/>
                  <a:gd name="T3" fmla="*/ 6 h 82"/>
                  <a:gd name="T4" fmla="*/ 31 w 49"/>
                  <a:gd name="T5" fmla="*/ 1 h 82"/>
                  <a:gd name="T6" fmla="*/ 29 w 49"/>
                  <a:gd name="T7" fmla="*/ 1 h 82"/>
                  <a:gd name="T8" fmla="*/ 27 w 49"/>
                  <a:gd name="T9" fmla="*/ 0 h 82"/>
                  <a:gd name="T10" fmla="*/ 19 w 49"/>
                  <a:gd name="T11" fmla="*/ 1 h 82"/>
                  <a:gd name="T12" fmla="*/ 14 w 49"/>
                  <a:gd name="T13" fmla="*/ 2 h 82"/>
                  <a:gd name="T14" fmla="*/ 9 w 49"/>
                  <a:gd name="T15" fmla="*/ 7 h 82"/>
                  <a:gd name="T16" fmla="*/ 4 w 49"/>
                  <a:gd name="T17" fmla="*/ 14 h 82"/>
                  <a:gd name="T18" fmla="*/ 3 w 49"/>
                  <a:gd name="T19" fmla="*/ 18 h 82"/>
                  <a:gd name="T20" fmla="*/ 0 w 49"/>
                  <a:gd name="T21" fmla="*/ 45 h 82"/>
                  <a:gd name="T22" fmla="*/ 4 w 49"/>
                  <a:gd name="T23" fmla="*/ 61 h 82"/>
                  <a:gd name="T24" fmla="*/ 10 w 49"/>
                  <a:gd name="T25" fmla="*/ 71 h 82"/>
                  <a:gd name="T26" fmla="*/ 18 w 49"/>
                  <a:gd name="T27" fmla="*/ 78 h 82"/>
                  <a:gd name="T28" fmla="*/ 28 w 49"/>
                  <a:gd name="T29" fmla="*/ 82 h 82"/>
                  <a:gd name="T30" fmla="*/ 35 w 49"/>
                  <a:gd name="T31" fmla="*/ 80 h 82"/>
                  <a:gd name="T32" fmla="*/ 39 w 49"/>
                  <a:gd name="T33" fmla="*/ 78 h 82"/>
                  <a:gd name="T34" fmla="*/ 47 w 49"/>
                  <a:gd name="T35" fmla="*/ 70 h 82"/>
                  <a:gd name="T36" fmla="*/ 49 w 49"/>
                  <a:gd name="T37" fmla="*/ 58 h 82"/>
                  <a:gd name="T38" fmla="*/ 36 w 49"/>
                  <a:gd name="T39" fmla="*/ 65 h 82"/>
                  <a:gd name="T40" fmla="*/ 38 w 49"/>
                  <a:gd name="T41" fmla="*/ 61 h 82"/>
                  <a:gd name="T42" fmla="*/ 30 w 49"/>
                  <a:gd name="T43" fmla="*/ 69 h 82"/>
                  <a:gd name="T44" fmla="*/ 35 w 49"/>
                  <a:gd name="T45" fmla="*/ 74 h 82"/>
                  <a:gd name="T46" fmla="*/ 27 w 49"/>
                  <a:gd name="T47" fmla="*/ 70 h 82"/>
                  <a:gd name="T48" fmla="*/ 30 w 49"/>
                  <a:gd name="T49" fmla="*/ 71 h 82"/>
                  <a:gd name="T50" fmla="*/ 20 w 49"/>
                  <a:gd name="T51" fmla="*/ 72 h 82"/>
                  <a:gd name="T52" fmla="*/ 19 w 49"/>
                  <a:gd name="T53" fmla="*/ 62 h 82"/>
                  <a:gd name="T54" fmla="*/ 10 w 49"/>
                  <a:gd name="T55" fmla="*/ 61 h 82"/>
                  <a:gd name="T56" fmla="*/ 13 w 49"/>
                  <a:gd name="T57" fmla="*/ 53 h 82"/>
                  <a:gd name="T58" fmla="*/ 12 w 49"/>
                  <a:gd name="T59" fmla="*/ 37 h 82"/>
                  <a:gd name="T60" fmla="*/ 8 w 49"/>
                  <a:gd name="T61" fmla="*/ 19 h 82"/>
                  <a:gd name="T62" fmla="*/ 13 w 49"/>
                  <a:gd name="T63" fmla="*/ 23 h 82"/>
                  <a:gd name="T64" fmla="*/ 17 w 49"/>
                  <a:gd name="T65" fmla="*/ 16 h 82"/>
                  <a:gd name="T66" fmla="*/ 16 w 49"/>
                  <a:gd name="T67" fmla="*/ 8 h 82"/>
                  <a:gd name="T68" fmla="*/ 21 w 49"/>
                  <a:gd name="T69" fmla="*/ 12 h 82"/>
                  <a:gd name="T70" fmla="*/ 19 w 49"/>
                  <a:gd name="T71" fmla="*/ 13 h 82"/>
                  <a:gd name="T72" fmla="*/ 28 w 49"/>
                  <a:gd name="T73" fmla="*/ 12 h 82"/>
                  <a:gd name="T74" fmla="*/ 24 w 49"/>
                  <a:gd name="T75" fmla="*/ 11 h 82"/>
                  <a:gd name="T76" fmla="*/ 29 w 49"/>
                  <a:gd name="T77" fmla="*/ 14 h 82"/>
                  <a:gd name="T78" fmla="*/ 35 w 49"/>
                  <a:gd name="T79" fmla="*/ 12 h 82"/>
                  <a:gd name="T80" fmla="*/ 36 w 49"/>
                  <a:gd name="T81" fmla="*/ 19 h 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9"/>
                  <a:gd name="T124" fmla="*/ 0 h 82"/>
                  <a:gd name="T125" fmla="*/ 49 w 49"/>
                  <a:gd name="T126" fmla="*/ 82 h 8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9" h="82">
                    <a:moveTo>
                      <a:pt x="36" y="19"/>
                    </a:moveTo>
                    <a:lnTo>
                      <a:pt x="43" y="9"/>
                    </a:lnTo>
                    <a:lnTo>
                      <a:pt x="40" y="7"/>
                    </a:lnTo>
                    <a:lnTo>
                      <a:pt x="38" y="6"/>
                    </a:lnTo>
                    <a:lnTo>
                      <a:pt x="34" y="3"/>
                    </a:lnTo>
                    <a:lnTo>
                      <a:pt x="31" y="1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9" y="7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3" y="18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1" y="53"/>
                    </a:lnTo>
                    <a:lnTo>
                      <a:pt x="4" y="61"/>
                    </a:lnTo>
                    <a:lnTo>
                      <a:pt x="5" y="65"/>
                    </a:lnTo>
                    <a:lnTo>
                      <a:pt x="10" y="71"/>
                    </a:lnTo>
                    <a:lnTo>
                      <a:pt x="16" y="77"/>
                    </a:lnTo>
                    <a:lnTo>
                      <a:pt x="18" y="78"/>
                    </a:lnTo>
                    <a:lnTo>
                      <a:pt x="26" y="82"/>
                    </a:lnTo>
                    <a:lnTo>
                      <a:pt x="28" y="82"/>
                    </a:lnTo>
                    <a:lnTo>
                      <a:pt x="29" y="82"/>
                    </a:lnTo>
                    <a:lnTo>
                      <a:pt x="35" y="80"/>
                    </a:lnTo>
                    <a:lnTo>
                      <a:pt x="37" y="79"/>
                    </a:lnTo>
                    <a:lnTo>
                      <a:pt x="39" y="78"/>
                    </a:lnTo>
                    <a:lnTo>
                      <a:pt x="44" y="75"/>
                    </a:lnTo>
                    <a:lnTo>
                      <a:pt x="47" y="70"/>
                    </a:lnTo>
                    <a:lnTo>
                      <a:pt x="48" y="65"/>
                    </a:lnTo>
                    <a:lnTo>
                      <a:pt x="49" y="58"/>
                    </a:lnTo>
                    <a:lnTo>
                      <a:pt x="37" y="58"/>
                    </a:lnTo>
                    <a:lnTo>
                      <a:pt x="36" y="65"/>
                    </a:lnTo>
                    <a:lnTo>
                      <a:pt x="42" y="65"/>
                    </a:lnTo>
                    <a:lnTo>
                      <a:pt x="38" y="61"/>
                    </a:lnTo>
                    <a:lnTo>
                      <a:pt x="35" y="66"/>
                    </a:lnTo>
                    <a:lnTo>
                      <a:pt x="30" y="69"/>
                    </a:lnTo>
                    <a:lnTo>
                      <a:pt x="32" y="68"/>
                    </a:lnTo>
                    <a:lnTo>
                      <a:pt x="35" y="74"/>
                    </a:lnTo>
                    <a:lnTo>
                      <a:pt x="35" y="68"/>
                    </a:lnTo>
                    <a:lnTo>
                      <a:pt x="27" y="70"/>
                    </a:lnTo>
                    <a:lnTo>
                      <a:pt x="28" y="76"/>
                    </a:lnTo>
                    <a:lnTo>
                      <a:pt x="30" y="71"/>
                    </a:lnTo>
                    <a:lnTo>
                      <a:pt x="23" y="67"/>
                    </a:lnTo>
                    <a:lnTo>
                      <a:pt x="20" y="72"/>
                    </a:lnTo>
                    <a:lnTo>
                      <a:pt x="25" y="68"/>
                    </a:lnTo>
                    <a:lnTo>
                      <a:pt x="19" y="62"/>
                    </a:lnTo>
                    <a:lnTo>
                      <a:pt x="14" y="56"/>
                    </a:lnTo>
                    <a:lnTo>
                      <a:pt x="10" y="61"/>
                    </a:lnTo>
                    <a:lnTo>
                      <a:pt x="16" y="61"/>
                    </a:lnTo>
                    <a:lnTo>
                      <a:pt x="13" y="53"/>
                    </a:lnTo>
                    <a:lnTo>
                      <a:pt x="12" y="45"/>
                    </a:lnTo>
                    <a:lnTo>
                      <a:pt x="12" y="37"/>
                    </a:lnTo>
                    <a:lnTo>
                      <a:pt x="14" y="20"/>
                    </a:lnTo>
                    <a:lnTo>
                      <a:pt x="8" y="19"/>
                    </a:lnTo>
                    <a:lnTo>
                      <a:pt x="13" y="23"/>
                    </a:lnTo>
                    <a:lnTo>
                      <a:pt x="14" y="21"/>
                    </a:lnTo>
                    <a:lnTo>
                      <a:pt x="17" y="16"/>
                    </a:lnTo>
                    <a:lnTo>
                      <a:pt x="21" y="12"/>
                    </a:lnTo>
                    <a:lnTo>
                      <a:pt x="16" y="8"/>
                    </a:lnTo>
                    <a:lnTo>
                      <a:pt x="19" y="13"/>
                    </a:lnTo>
                    <a:lnTo>
                      <a:pt x="21" y="12"/>
                    </a:lnTo>
                    <a:lnTo>
                      <a:pt x="19" y="7"/>
                    </a:lnTo>
                    <a:lnTo>
                      <a:pt x="19" y="13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27" y="6"/>
                    </a:lnTo>
                    <a:lnTo>
                      <a:pt x="24" y="11"/>
                    </a:lnTo>
                    <a:lnTo>
                      <a:pt x="26" y="12"/>
                    </a:lnTo>
                    <a:lnTo>
                      <a:pt x="29" y="14"/>
                    </a:lnTo>
                    <a:lnTo>
                      <a:pt x="33" y="17"/>
                    </a:lnTo>
                    <a:lnTo>
                      <a:pt x="35" y="12"/>
                    </a:lnTo>
                    <a:lnTo>
                      <a:pt x="31" y="16"/>
                    </a:lnTo>
                    <a:lnTo>
                      <a:pt x="36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4580" name="Group 221"/>
          <p:cNvGrpSpPr>
            <a:grpSpLocks/>
          </p:cNvGrpSpPr>
          <p:nvPr/>
        </p:nvGrpSpPr>
        <p:grpSpPr bwMode="auto">
          <a:xfrm>
            <a:off x="457200" y="1065213"/>
            <a:ext cx="1212850" cy="1323975"/>
            <a:chOff x="1432" y="1131"/>
            <a:chExt cx="723" cy="834"/>
          </a:xfrm>
        </p:grpSpPr>
        <p:sp>
          <p:nvSpPr>
            <p:cNvPr id="24698" name="Freeform 222"/>
            <p:cNvSpPr>
              <a:spLocks/>
            </p:cNvSpPr>
            <p:nvPr/>
          </p:nvSpPr>
          <p:spPr bwMode="auto">
            <a:xfrm>
              <a:off x="1432" y="1131"/>
              <a:ext cx="528" cy="834"/>
            </a:xfrm>
            <a:custGeom>
              <a:avLst/>
              <a:gdLst>
                <a:gd name="T0" fmla="*/ 6 w 528"/>
                <a:gd name="T1" fmla="*/ 6 h 834"/>
                <a:gd name="T2" fmla="*/ 528 w 528"/>
                <a:gd name="T3" fmla="*/ 0 h 834"/>
                <a:gd name="T4" fmla="*/ 528 w 528"/>
                <a:gd name="T5" fmla="*/ 822 h 834"/>
                <a:gd name="T6" fmla="*/ 0 w 528"/>
                <a:gd name="T7" fmla="*/ 834 h 834"/>
                <a:gd name="T8" fmla="*/ 6 w 528"/>
                <a:gd name="T9" fmla="*/ 6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834"/>
                <a:gd name="T17" fmla="*/ 528 w 528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834">
                  <a:moveTo>
                    <a:pt x="6" y="6"/>
                  </a:moveTo>
                  <a:lnTo>
                    <a:pt x="528" y="0"/>
                  </a:lnTo>
                  <a:lnTo>
                    <a:pt x="528" y="822"/>
                  </a:lnTo>
                  <a:lnTo>
                    <a:pt x="0" y="834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99" name="Rectangle 223"/>
            <p:cNvSpPr>
              <a:spLocks noChangeArrowheads="1"/>
            </p:cNvSpPr>
            <p:nvPr/>
          </p:nvSpPr>
          <p:spPr bwMode="auto">
            <a:xfrm>
              <a:off x="1446" y="1162"/>
              <a:ext cx="52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4700" name="Rectangle 224"/>
            <p:cNvSpPr>
              <a:spLocks noChangeArrowheads="1"/>
            </p:cNvSpPr>
            <p:nvPr/>
          </p:nvSpPr>
          <p:spPr bwMode="auto">
            <a:xfrm>
              <a:off x="1504" y="1199"/>
              <a:ext cx="41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KAKKU</a:t>
              </a:r>
              <a:r>
                <a:rPr lang="fi-FI" sz="1400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 sz="2200" b="1"/>
            </a:p>
          </p:txBody>
        </p:sp>
        <p:sp>
          <p:nvSpPr>
            <p:cNvPr id="24701" name="Freeform 225"/>
            <p:cNvSpPr>
              <a:spLocks/>
            </p:cNvSpPr>
            <p:nvPr/>
          </p:nvSpPr>
          <p:spPr bwMode="auto">
            <a:xfrm>
              <a:off x="1528" y="1419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02" name="Freeform 226"/>
            <p:cNvSpPr>
              <a:spLocks/>
            </p:cNvSpPr>
            <p:nvPr/>
          </p:nvSpPr>
          <p:spPr bwMode="auto">
            <a:xfrm>
              <a:off x="1522" y="1509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03" name="Freeform 227"/>
            <p:cNvSpPr>
              <a:spLocks/>
            </p:cNvSpPr>
            <p:nvPr/>
          </p:nvSpPr>
          <p:spPr bwMode="auto">
            <a:xfrm>
              <a:off x="1520" y="1591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04" name="Freeform 228"/>
            <p:cNvSpPr>
              <a:spLocks/>
            </p:cNvSpPr>
            <p:nvPr/>
          </p:nvSpPr>
          <p:spPr bwMode="auto">
            <a:xfrm>
              <a:off x="1672" y="1431"/>
              <a:ext cx="414" cy="270"/>
            </a:xfrm>
            <a:custGeom>
              <a:avLst/>
              <a:gdLst>
                <a:gd name="T0" fmla="*/ 0 w 414"/>
                <a:gd name="T1" fmla="*/ 228 h 270"/>
                <a:gd name="T2" fmla="*/ 390 w 414"/>
                <a:gd name="T3" fmla="*/ 0 h 270"/>
                <a:gd name="T4" fmla="*/ 414 w 414"/>
                <a:gd name="T5" fmla="*/ 42 h 270"/>
                <a:gd name="T6" fmla="*/ 6 w 414"/>
                <a:gd name="T7" fmla="*/ 270 h 270"/>
                <a:gd name="T8" fmla="*/ 0 w 414"/>
                <a:gd name="T9" fmla="*/ 228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270"/>
                <a:gd name="T17" fmla="*/ 414 w 414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270">
                  <a:moveTo>
                    <a:pt x="0" y="228"/>
                  </a:moveTo>
                  <a:lnTo>
                    <a:pt x="390" y="0"/>
                  </a:lnTo>
                  <a:lnTo>
                    <a:pt x="414" y="42"/>
                  </a:lnTo>
                  <a:lnTo>
                    <a:pt x="6" y="27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3333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05" name="Freeform 229"/>
            <p:cNvSpPr>
              <a:spLocks/>
            </p:cNvSpPr>
            <p:nvPr/>
          </p:nvSpPr>
          <p:spPr bwMode="auto">
            <a:xfrm>
              <a:off x="1620" y="1657"/>
              <a:ext cx="59" cy="44"/>
            </a:xfrm>
            <a:custGeom>
              <a:avLst/>
              <a:gdLst>
                <a:gd name="T0" fmla="*/ 48 w 59"/>
                <a:gd name="T1" fmla="*/ 0 h 44"/>
                <a:gd name="T2" fmla="*/ 42 w 59"/>
                <a:gd name="T3" fmla="*/ 8 h 44"/>
                <a:gd name="T4" fmla="*/ 37 w 59"/>
                <a:gd name="T5" fmla="*/ 14 h 44"/>
                <a:gd name="T6" fmla="*/ 30 w 59"/>
                <a:gd name="T7" fmla="*/ 19 h 44"/>
                <a:gd name="T8" fmla="*/ 22 w 59"/>
                <a:gd name="T9" fmla="*/ 24 h 44"/>
                <a:gd name="T10" fmla="*/ 18 w 59"/>
                <a:gd name="T11" fmla="*/ 27 h 44"/>
                <a:gd name="T12" fmla="*/ 15 w 59"/>
                <a:gd name="T13" fmla="*/ 29 h 44"/>
                <a:gd name="T14" fmla="*/ 11 w 59"/>
                <a:gd name="T15" fmla="*/ 31 h 44"/>
                <a:gd name="T16" fmla="*/ 10 w 59"/>
                <a:gd name="T17" fmla="*/ 32 h 44"/>
                <a:gd name="T18" fmla="*/ 8 w 59"/>
                <a:gd name="T19" fmla="*/ 35 h 44"/>
                <a:gd name="T20" fmla="*/ 6 w 59"/>
                <a:gd name="T21" fmla="*/ 38 h 44"/>
                <a:gd name="T22" fmla="*/ 4 w 59"/>
                <a:gd name="T23" fmla="*/ 39 h 44"/>
                <a:gd name="T24" fmla="*/ 2 w 59"/>
                <a:gd name="T25" fmla="*/ 39 h 44"/>
                <a:gd name="T26" fmla="*/ 0 w 59"/>
                <a:gd name="T27" fmla="*/ 39 h 44"/>
                <a:gd name="T28" fmla="*/ 0 w 59"/>
                <a:gd name="T29" fmla="*/ 40 h 44"/>
                <a:gd name="T30" fmla="*/ 3 w 59"/>
                <a:gd name="T31" fmla="*/ 42 h 44"/>
                <a:gd name="T32" fmla="*/ 7 w 59"/>
                <a:gd name="T33" fmla="*/ 43 h 44"/>
                <a:gd name="T34" fmla="*/ 11 w 59"/>
                <a:gd name="T35" fmla="*/ 44 h 44"/>
                <a:gd name="T36" fmla="*/ 12 w 59"/>
                <a:gd name="T37" fmla="*/ 44 h 44"/>
                <a:gd name="T38" fmla="*/ 23 w 59"/>
                <a:gd name="T39" fmla="*/ 44 h 44"/>
                <a:gd name="T40" fmla="*/ 35 w 59"/>
                <a:gd name="T41" fmla="*/ 44 h 44"/>
                <a:gd name="T42" fmla="*/ 47 w 59"/>
                <a:gd name="T43" fmla="*/ 43 h 44"/>
                <a:gd name="T44" fmla="*/ 58 w 59"/>
                <a:gd name="T45" fmla="*/ 42 h 44"/>
                <a:gd name="T46" fmla="*/ 59 w 59"/>
                <a:gd name="T47" fmla="*/ 40 h 44"/>
                <a:gd name="T48" fmla="*/ 59 w 59"/>
                <a:gd name="T49" fmla="*/ 36 h 44"/>
                <a:gd name="T50" fmla="*/ 57 w 59"/>
                <a:gd name="T51" fmla="*/ 30 h 44"/>
                <a:gd name="T52" fmla="*/ 55 w 59"/>
                <a:gd name="T53" fmla="*/ 24 h 44"/>
                <a:gd name="T54" fmla="*/ 53 w 59"/>
                <a:gd name="T55" fmla="*/ 17 h 44"/>
                <a:gd name="T56" fmla="*/ 51 w 59"/>
                <a:gd name="T57" fmla="*/ 10 h 44"/>
                <a:gd name="T58" fmla="*/ 49 w 59"/>
                <a:gd name="T59" fmla="*/ 4 h 44"/>
                <a:gd name="T60" fmla="*/ 48 w 59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9"/>
                <a:gd name="T94" fmla="*/ 0 h 44"/>
                <a:gd name="T95" fmla="*/ 59 w 59"/>
                <a:gd name="T96" fmla="*/ 44 h 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9" h="44">
                  <a:moveTo>
                    <a:pt x="48" y="0"/>
                  </a:moveTo>
                  <a:lnTo>
                    <a:pt x="42" y="8"/>
                  </a:lnTo>
                  <a:lnTo>
                    <a:pt x="37" y="14"/>
                  </a:lnTo>
                  <a:lnTo>
                    <a:pt x="30" y="19"/>
                  </a:lnTo>
                  <a:lnTo>
                    <a:pt x="22" y="24"/>
                  </a:lnTo>
                  <a:lnTo>
                    <a:pt x="18" y="27"/>
                  </a:lnTo>
                  <a:lnTo>
                    <a:pt x="15" y="29"/>
                  </a:lnTo>
                  <a:lnTo>
                    <a:pt x="11" y="31"/>
                  </a:lnTo>
                  <a:lnTo>
                    <a:pt x="10" y="32"/>
                  </a:lnTo>
                  <a:lnTo>
                    <a:pt x="8" y="35"/>
                  </a:lnTo>
                  <a:lnTo>
                    <a:pt x="6" y="38"/>
                  </a:lnTo>
                  <a:lnTo>
                    <a:pt x="4" y="39"/>
                  </a:lnTo>
                  <a:lnTo>
                    <a:pt x="2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3" y="42"/>
                  </a:lnTo>
                  <a:lnTo>
                    <a:pt x="7" y="43"/>
                  </a:lnTo>
                  <a:lnTo>
                    <a:pt x="11" y="44"/>
                  </a:lnTo>
                  <a:lnTo>
                    <a:pt x="12" y="44"/>
                  </a:lnTo>
                  <a:lnTo>
                    <a:pt x="23" y="44"/>
                  </a:lnTo>
                  <a:lnTo>
                    <a:pt x="35" y="44"/>
                  </a:lnTo>
                  <a:lnTo>
                    <a:pt x="47" y="43"/>
                  </a:lnTo>
                  <a:lnTo>
                    <a:pt x="58" y="42"/>
                  </a:lnTo>
                  <a:lnTo>
                    <a:pt x="59" y="40"/>
                  </a:lnTo>
                  <a:lnTo>
                    <a:pt x="59" y="36"/>
                  </a:lnTo>
                  <a:lnTo>
                    <a:pt x="57" y="30"/>
                  </a:lnTo>
                  <a:lnTo>
                    <a:pt x="55" y="24"/>
                  </a:lnTo>
                  <a:lnTo>
                    <a:pt x="53" y="17"/>
                  </a:lnTo>
                  <a:lnTo>
                    <a:pt x="51" y="10"/>
                  </a:lnTo>
                  <a:lnTo>
                    <a:pt x="49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06" name="Freeform 230"/>
            <p:cNvSpPr>
              <a:spLocks/>
            </p:cNvSpPr>
            <p:nvPr/>
          </p:nvSpPr>
          <p:spPr bwMode="auto">
            <a:xfrm>
              <a:off x="1990" y="1391"/>
              <a:ext cx="165" cy="157"/>
            </a:xfrm>
            <a:custGeom>
              <a:avLst/>
              <a:gdLst>
                <a:gd name="T0" fmla="*/ 45 w 165"/>
                <a:gd name="T1" fmla="*/ 57 h 157"/>
                <a:gd name="T2" fmla="*/ 58 w 165"/>
                <a:gd name="T3" fmla="*/ 78 h 157"/>
                <a:gd name="T4" fmla="*/ 70 w 165"/>
                <a:gd name="T5" fmla="*/ 106 h 157"/>
                <a:gd name="T6" fmla="*/ 63 w 165"/>
                <a:gd name="T7" fmla="*/ 114 h 157"/>
                <a:gd name="T8" fmla="*/ 54 w 165"/>
                <a:gd name="T9" fmla="*/ 118 h 157"/>
                <a:gd name="T10" fmla="*/ 36 w 165"/>
                <a:gd name="T11" fmla="*/ 132 h 157"/>
                <a:gd name="T12" fmla="*/ 18 w 165"/>
                <a:gd name="T13" fmla="*/ 144 h 157"/>
                <a:gd name="T14" fmla="*/ 7 w 165"/>
                <a:gd name="T15" fmla="*/ 152 h 157"/>
                <a:gd name="T16" fmla="*/ 1 w 165"/>
                <a:gd name="T17" fmla="*/ 156 h 157"/>
                <a:gd name="T18" fmla="*/ 8 w 165"/>
                <a:gd name="T19" fmla="*/ 157 h 157"/>
                <a:gd name="T20" fmla="*/ 25 w 165"/>
                <a:gd name="T21" fmla="*/ 152 h 157"/>
                <a:gd name="T22" fmla="*/ 50 w 165"/>
                <a:gd name="T23" fmla="*/ 136 h 157"/>
                <a:gd name="T24" fmla="*/ 66 w 165"/>
                <a:gd name="T25" fmla="*/ 128 h 157"/>
                <a:gd name="T26" fmla="*/ 83 w 165"/>
                <a:gd name="T27" fmla="*/ 120 h 157"/>
                <a:gd name="T28" fmla="*/ 91 w 165"/>
                <a:gd name="T29" fmla="*/ 116 h 157"/>
                <a:gd name="T30" fmla="*/ 94 w 165"/>
                <a:gd name="T31" fmla="*/ 114 h 157"/>
                <a:gd name="T32" fmla="*/ 99 w 165"/>
                <a:gd name="T33" fmla="*/ 103 h 157"/>
                <a:gd name="T34" fmla="*/ 100 w 165"/>
                <a:gd name="T35" fmla="*/ 96 h 157"/>
                <a:gd name="T36" fmla="*/ 102 w 165"/>
                <a:gd name="T37" fmla="*/ 90 h 157"/>
                <a:gd name="T38" fmla="*/ 110 w 165"/>
                <a:gd name="T39" fmla="*/ 82 h 157"/>
                <a:gd name="T40" fmla="*/ 120 w 165"/>
                <a:gd name="T41" fmla="*/ 73 h 157"/>
                <a:gd name="T42" fmla="*/ 136 w 165"/>
                <a:gd name="T43" fmla="*/ 60 h 157"/>
                <a:gd name="T44" fmla="*/ 153 w 165"/>
                <a:gd name="T45" fmla="*/ 48 h 157"/>
                <a:gd name="T46" fmla="*/ 164 w 165"/>
                <a:gd name="T47" fmla="*/ 40 h 157"/>
                <a:gd name="T48" fmla="*/ 164 w 165"/>
                <a:gd name="T49" fmla="*/ 30 h 157"/>
                <a:gd name="T50" fmla="*/ 159 w 165"/>
                <a:gd name="T51" fmla="*/ 18 h 157"/>
                <a:gd name="T52" fmla="*/ 151 w 165"/>
                <a:gd name="T53" fmla="*/ 7 h 157"/>
                <a:gd name="T54" fmla="*/ 144 w 165"/>
                <a:gd name="T55" fmla="*/ 0 h 157"/>
                <a:gd name="T56" fmla="*/ 136 w 165"/>
                <a:gd name="T57" fmla="*/ 3 h 157"/>
                <a:gd name="T58" fmla="*/ 126 w 165"/>
                <a:gd name="T59" fmla="*/ 9 h 157"/>
                <a:gd name="T60" fmla="*/ 118 w 165"/>
                <a:gd name="T61" fmla="*/ 12 h 157"/>
                <a:gd name="T62" fmla="*/ 94 w 165"/>
                <a:gd name="T63" fmla="*/ 24 h 157"/>
                <a:gd name="T64" fmla="*/ 82 w 165"/>
                <a:gd name="T65" fmla="*/ 34 h 157"/>
                <a:gd name="T66" fmla="*/ 55 w 165"/>
                <a:gd name="T67" fmla="*/ 47 h 1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5"/>
                <a:gd name="T103" fmla="*/ 0 h 157"/>
                <a:gd name="T104" fmla="*/ 165 w 165"/>
                <a:gd name="T105" fmla="*/ 157 h 15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5" h="157">
                  <a:moveTo>
                    <a:pt x="40" y="52"/>
                  </a:moveTo>
                  <a:lnTo>
                    <a:pt x="45" y="57"/>
                  </a:lnTo>
                  <a:lnTo>
                    <a:pt x="49" y="63"/>
                  </a:lnTo>
                  <a:lnTo>
                    <a:pt x="58" y="78"/>
                  </a:lnTo>
                  <a:lnTo>
                    <a:pt x="65" y="93"/>
                  </a:lnTo>
                  <a:lnTo>
                    <a:pt x="70" y="106"/>
                  </a:lnTo>
                  <a:lnTo>
                    <a:pt x="67" y="110"/>
                  </a:lnTo>
                  <a:lnTo>
                    <a:pt x="63" y="114"/>
                  </a:lnTo>
                  <a:lnTo>
                    <a:pt x="59" y="116"/>
                  </a:lnTo>
                  <a:lnTo>
                    <a:pt x="54" y="118"/>
                  </a:lnTo>
                  <a:lnTo>
                    <a:pt x="46" y="125"/>
                  </a:lnTo>
                  <a:lnTo>
                    <a:pt x="36" y="132"/>
                  </a:lnTo>
                  <a:lnTo>
                    <a:pt x="27" y="138"/>
                  </a:lnTo>
                  <a:lnTo>
                    <a:pt x="18" y="144"/>
                  </a:lnTo>
                  <a:lnTo>
                    <a:pt x="13" y="148"/>
                  </a:lnTo>
                  <a:lnTo>
                    <a:pt x="7" y="152"/>
                  </a:lnTo>
                  <a:lnTo>
                    <a:pt x="2" y="155"/>
                  </a:lnTo>
                  <a:lnTo>
                    <a:pt x="1" y="156"/>
                  </a:lnTo>
                  <a:lnTo>
                    <a:pt x="0" y="156"/>
                  </a:lnTo>
                  <a:lnTo>
                    <a:pt x="8" y="157"/>
                  </a:lnTo>
                  <a:lnTo>
                    <a:pt x="16" y="156"/>
                  </a:lnTo>
                  <a:lnTo>
                    <a:pt x="25" y="152"/>
                  </a:lnTo>
                  <a:lnTo>
                    <a:pt x="33" y="147"/>
                  </a:lnTo>
                  <a:lnTo>
                    <a:pt x="50" y="136"/>
                  </a:lnTo>
                  <a:lnTo>
                    <a:pt x="58" y="132"/>
                  </a:lnTo>
                  <a:lnTo>
                    <a:pt x="66" y="128"/>
                  </a:lnTo>
                  <a:lnTo>
                    <a:pt x="74" y="125"/>
                  </a:lnTo>
                  <a:lnTo>
                    <a:pt x="83" y="120"/>
                  </a:lnTo>
                  <a:lnTo>
                    <a:pt x="88" y="118"/>
                  </a:lnTo>
                  <a:lnTo>
                    <a:pt x="91" y="116"/>
                  </a:lnTo>
                  <a:lnTo>
                    <a:pt x="93" y="115"/>
                  </a:lnTo>
                  <a:lnTo>
                    <a:pt x="94" y="114"/>
                  </a:lnTo>
                  <a:lnTo>
                    <a:pt x="97" y="108"/>
                  </a:lnTo>
                  <a:lnTo>
                    <a:pt x="99" y="103"/>
                  </a:lnTo>
                  <a:lnTo>
                    <a:pt x="100" y="99"/>
                  </a:lnTo>
                  <a:lnTo>
                    <a:pt x="100" y="96"/>
                  </a:lnTo>
                  <a:lnTo>
                    <a:pt x="100" y="93"/>
                  </a:lnTo>
                  <a:lnTo>
                    <a:pt x="102" y="90"/>
                  </a:lnTo>
                  <a:lnTo>
                    <a:pt x="105" y="86"/>
                  </a:lnTo>
                  <a:lnTo>
                    <a:pt x="110" y="82"/>
                  </a:lnTo>
                  <a:lnTo>
                    <a:pt x="114" y="78"/>
                  </a:lnTo>
                  <a:lnTo>
                    <a:pt x="120" y="73"/>
                  </a:lnTo>
                  <a:lnTo>
                    <a:pt x="127" y="66"/>
                  </a:lnTo>
                  <a:lnTo>
                    <a:pt x="136" y="60"/>
                  </a:lnTo>
                  <a:lnTo>
                    <a:pt x="145" y="54"/>
                  </a:lnTo>
                  <a:lnTo>
                    <a:pt x="153" y="48"/>
                  </a:lnTo>
                  <a:lnTo>
                    <a:pt x="159" y="43"/>
                  </a:lnTo>
                  <a:lnTo>
                    <a:pt x="164" y="40"/>
                  </a:lnTo>
                  <a:lnTo>
                    <a:pt x="165" y="35"/>
                  </a:lnTo>
                  <a:lnTo>
                    <a:pt x="164" y="30"/>
                  </a:lnTo>
                  <a:lnTo>
                    <a:pt x="162" y="24"/>
                  </a:lnTo>
                  <a:lnTo>
                    <a:pt x="159" y="18"/>
                  </a:lnTo>
                  <a:lnTo>
                    <a:pt x="155" y="12"/>
                  </a:lnTo>
                  <a:lnTo>
                    <a:pt x="151" y="7"/>
                  </a:lnTo>
                  <a:lnTo>
                    <a:pt x="147" y="3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6" y="3"/>
                  </a:lnTo>
                  <a:lnTo>
                    <a:pt x="131" y="6"/>
                  </a:lnTo>
                  <a:lnTo>
                    <a:pt x="126" y="9"/>
                  </a:lnTo>
                  <a:lnTo>
                    <a:pt x="123" y="10"/>
                  </a:lnTo>
                  <a:lnTo>
                    <a:pt x="118" y="12"/>
                  </a:lnTo>
                  <a:lnTo>
                    <a:pt x="106" y="19"/>
                  </a:lnTo>
                  <a:lnTo>
                    <a:pt x="94" y="24"/>
                  </a:lnTo>
                  <a:lnTo>
                    <a:pt x="88" y="30"/>
                  </a:lnTo>
                  <a:lnTo>
                    <a:pt x="82" y="34"/>
                  </a:lnTo>
                  <a:lnTo>
                    <a:pt x="69" y="41"/>
                  </a:lnTo>
                  <a:lnTo>
                    <a:pt x="55" y="47"/>
                  </a:lnTo>
                  <a:lnTo>
                    <a:pt x="40" y="52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07" name="Freeform 231"/>
            <p:cNvSpPr>
              <a:spLocks/>
            </p:cNvSpPr>
            <p:nvPr/>
          </p:nvSpPr>
          <p:spPr bwMode="auto">
            <a:xfrm>
              <a:off x="1528" y="1687"/>
              <a:ext cx="106" cy="12"/>
            </a:xfrm>
            <a:custGeom>
              <a:avLst/>
              <a:gdLst>
                <a:gd name="T0" fmla="*/ 0 w 106"/>
                <a:gd name="T1" fmla="*/ 0 h 12"/>
                <a:gd name="T2" fmla="*/ 0 w 106"/>
                <a:gd name="T3" fmla="*/ 12 h 12"/>
                <a:gd name="T4" fmla="*/ 4 w 106"/>
                <a:gd name="T5" fmla="*/ 12 h 12"/>
                <a:gd name="T6" fmla="*/ 9 w 106"/>
                <a:gd name="T7" fmla="*/ 12 h 12"/>
                <a:gd name="T8" fmla="*/ 21 w 106"/>
                <a:gd name="T9" fmla="*/ 12 h 12"/>
                <a:gd name="T10" fmla="*/ 36 w 106"/>
                <a:gd name="T11" fmla="*/ 12 h 12"/>
                <a:gd name="T12" fmla="*/ 52 w 106"/>
                <a:gd name="T13" fmla="*/ 12 h 12"/>
                <a:gd name="T14" fmla="*/ 68 w 106"/>
                <a:gd name="T15" fmla="*/ 12 h 12"/>
                <a:gd name="T16" fmla="*/ 83 w 106"/>
                <a:gd name="T17" fmla="*/ 12 h 12"/>
                <a:gd name="T18" fmla="*/ 96 w 106"/>
                <a:gd name="T19" fmla="*/ 12 h 12"/>
                <a:gd name="T20" fmla="*/ 101 w 106"/>
                <a:gd name="T21" fmla="*/ 12 h 12"/>
                <a:gd name="T22" fmla="*/ 106 w 106"/>
                <a:gd name="T23" fmla="*/ 12 h 12"/>
                <a:gd name="T24" fmla="*/ 106 w 106"/>
                <a:gd name="T25" fmla="*/ 0 h 12"/>
                <a:gd name="T26" fmla="*/ 101 w 106"/>
                <a:gd name="T27" fmla="*/ 0 h 12"/>
                <a:gd name="T28" fmla="*/ 96 w 106"/>
                <a:gd name="T29" fmla="*/ 0 h 12"/>
                <a:gd name="T30" fmla="*/ 83 w 106"/>
                <a:gd name="T31" fmla="*/ 0 h 12"/>
                <a:gd name="T32" fmla="*/ 68 w 106"/>
                <a:gd name="T33" fmla="*/ 0 h 12"/>
                <a:gd name="T34" fmla="*/ 52 w 106"/>
                <a:gd name="T35" fmla="*/ 0 h 12"/>
                <a:gd name="T36" fmla="*/ 36 w 106"/>
                <a:gd name="T37" fmla="*/ 0 h 12"/>
                <a:gd name="T38" fmla="*/ 21 w 106"/>
                <a:gd name="T39" fmla="*/ 0 h 12"/>
                <a:gd name="T40" fmla="*/ 9 w 106"/>
                <a:gd name="T41" fmla="*/ 0 h 12"/>
                <a:gd name="T42" fmla="*/ 4 w 106"/>
                <a:gd name="T43" fmla="*/ 0 h 12"/>
                <a:gd name="T44" fmla="*/ 0 w 106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6"/>
                <a:gd name="T70" fmla="*/ 0 h 12"/>
                <a:gd name="T71" fmla="*/ 106 w 106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6" h="12">
                  <a:moveTo>
                    <a:pt x="0" y="0"/>
                  </a:moveTo>
                  <a:lnTo>
                    <a:pt x="0" y="12"/>
                  </a:lnTo>
                  <a:lnTo>
                    <a:pt x="4" y="12"/>
                  </a:lnTo>
                  <a:lnTo>
                    <a:pt x="9" y="12"/>
                  </a:lnTo>
                  <a:lnTo>
                    <a:pt x="21" y="12"/>
                  </a:lnTo>
                  <a:lnTo>
                    <a:pt x="36" y="12"/>
                  </a:lnTo>
                  <a:lnTo>
                    <a:pt x="52" y="12"/>
                  </a:lnTo>
                  <a:lnTo>
                    <a:pt x="68" y="12"/>
                  </a:lnTo>
                  <a:lnTo>
                    <a:pt x="83" y="12"/>
                  </a:lnTo>
                  <a:lnTo>
                    <a:pt x="96" y="12"/>
                  </a:lnTo>
                  <a:lnTo>
                    <a:pt x="101" y="12"/>
                  </a:lnTo>
                  <a:lnTo>
                    <a:pt x="106" y="12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83" y="0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2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581" name="Group 232"/>
          <p:cNvGrpSpPr>
            <a:grpSpLocks/>
          </p:cNvGrpSpPr>
          <p:nvPr/>
        </p:nvGrpSpPr>
        <p:grpSpPr bwMode="auto">
          <a:xfrm>
            <a:off x="2667000" y="2817813"/>
            <a:ext cx="1352550" cy="1754187"/>
            <a:chOff x="3936" y="1581"/>
            <a:chExt cx="926" cy="1201"/>
          </a:xfrm>
        </p:grpSpPr>
        <p:grpSp>
          <p:nvGrpSpPr>
            <p:cNvPr id="24673" name="Group 233"/>
            <p:cNvGrpSpPr>
              <a:grpSpLocks/>
            </p:cNvGrpSpPr>
            <p:nvPr/>
          </p:nvGrpSpPr>
          <p:grpSpPr bwMode="auto">
            <a:xfrm>
              <a:off x="4714" y="2353"/>
              <a:ext cx="148" cy="182"/>
              <a:chOff x="4714" y="2353"/>
              <a:chExt cx="148" cy="182"/>
            </a:xfrm>
          </p:grpSpPr>
          <p:sp>
            <p:nvSpPr>
              <p:cNvPr id="24696" name="Freeform 234"/>
              <p:cNvSpPr>
                <a:spLocks/>
              </p:cNvSpPr>
              <p:nvPr/>
            </p:nvSpPr>
            <p:spPr bwMode="auto">
              <a:xfrm>
                <a:off x="4714" y="2353"/>
                <a:ext cx="148" cy="182"/>
              </a:xfrm>
              <a:custGeom>
                <a:avLst/>
                <a:gdLst>
                  <a:gd name="T0" fmla="*/ 20 w 148"/>
                  <a:gd name="T1" fmla="*/ 42 h 182"/>
                  <a:gd name="T2" fmla="*/ 28 w 148"/>
                  <a:gd name="T3" fmla="*/ 32 h 182"/>
                  <a:gd name="T4" fmla="*/ 37 w 148"/>
                  <a:gd name="T5" fmla="*/ 23 h 182"/>
                  <a:gd name="T6" fmla="*/ 47 w 148"/>
                  <a:gd name="T7" fmla="*/ 16 h 182"/>
                  <a:gd name="T8" fmla="*/ 58 w 148"/>
                  <a:gd name="T9" fmla="*/ 8 h 182"/>
                  <a:gd name="T10" fmla="*/ 64 w 148"/>
                  <a:gd name="T11" fmla="*/ 5 h 182"/>
                  <a:gd name="T12" fmla="*/ 70 w 148"/>
                  <a:gd name="T13" fmla="*/ 3 h 182"/>
                  <a:gd name="T14" fmla="*/ 76 w 148"/>
                  <a:gd name="T15" fmla="*/ 1 h 182"/>
                  <a:gd name="T16" fmla="*/ 77 w 148"/>
                  <a:gd name="T17" fmla="*/ 0 h 182"/>
                  <a:gd name="T18" fmla="*/ 78 w 148"/>
                  <a:gd name="T19" fmla="*/ 0 h 182"/>
                  <a:gd name="T20" fmla="*/ 87 w 148"/>
                  <a:gd name="T21" fmla="*/ 0 h 182"/>
                  <a:gd name="T22" fmla="*/ 95 w 148"/>
                  <a:gd name="T23" fmla="*/ 0 h 182"/>
                  <a:gd name="T24" fmla="*/ 109 w 148"/>
                  <a:gd name="T25" fmla="*/ 0 h 182"/>
                  <a:gd name="T26" fmla="*/ 119 w 148"/>
                  <a:gd name="T27" fmla="*/ 1 h 182"/>
                  <a:gd name="T28" fmla="*/ 127 w 148"/>
                  <a:gd name="T29" fmla="*/ 2 h 182"/>
                  <a:gd name="T30" fmla="*/ 134 w 148"/>
                  <a:gd name="T31" fmla="*/ 5 h 182"/>
                  <a:gd name="T32" fmla="*/ 138 w 148"/>
                  <a:gd name="T33" fmla="*/ 11 h 182"/>
                  <a:gd name="T34" fmla="*/ 140 w 148"/>
                  <a:gd name="T35" fmla="*/ 15 h 182"/>
                  <a:gd name="T36" fmla="*/ 142 w 148"/>
                  <a:gd name="T37" fmla="*/ 21 h 182"/>
                  <a:gd name="T38" fmla="*/ 144 w 148"/>
                  <a:gd name="T39" fmla="*/ 27 h 182"/>
                  <a:gd name="T40" fmla="*/ 146 w 148"/>
                  <a:gd name="T41" fmla="*/ 34 h 182"/>
                  <a:gd name="T42" fmla="*/ 148 w 148"/>
                  <a:gd name="T43" fmla="*/ 56 h 182"/>
                  <a:gd name="T44" fmla="*/ 148 w 148"/>
                  <a:gd name="T45" fmla="*/ 79 h 182"/>
                  <a:gd name="T46" fmla="*/ 145 w 148"/>
                  <a:gd name="T47" fmla="*/ 102 h 182"/>
                  <a:gd name="T48" fmla="*/ 140 w 148"/>
                  <a:gd name="T49" fmla="*/ 123 h 182"/>
                  <a:gd name="T50" fmla="*/ 132 w 148"/>
                  <a:gd name="T51" fmla="*/ 143 h 182"/>
                  <a:gd name="T52" fmla="*/ 126 w 148"/>
                  <a:gd name="T53" fmla="*/ 152 h 182"/>
                  <a:gd name="T54" fmla="*/ 119 w 148"/>
                  <a:gd name="T55" fmla="*/ 160 h 182"/>
                  <a:gd name="T56" fmla="*/ 111 w 148"/>
                  <a:gd name="T57" fmla="*/ 167 h 182"/>
                  <a:gd name="T58" fmla="*/ 102 w 148"/>
                  <a:gd name="T59" fmla="*/ 173 h 182"/>
                  <a:gd name="T60" fmla="*/ 92 w 148"/>
                  <a:gd name="T61" fmla="*/ 178 h 182"/>
                  <a:gd name="T62" fmla="*/ 80 w 148"/>
                  <a:gd name="T63" fmla="*/ 182 h 182"/>
                  <a:gd name="T64" fmla="*/ 66 w 148"/>
                  <a:gd name="T65" fmla="*/ 181 h 182"/>
                  <a:gd name="T66" fmla="*/ 53 w 148"/>
                  <a:gd name="T67" fmla="*/ 180 h 182"/>
                  <a:gd name="T68" fmla="*/ 41 w 148"/>
                  <a:gd name="T69" fmla="*/ 178 h 182"/>
                  <a:gd name="T70" fmla="*/ 28 w 148"/>
                  <a:gd name="T71" fmla="*/ 174 h 182"/>
                  <a:gd name="T72" fmla="*/ 20 w 148"/>
                  <a:gd name="T73" fmla="*/ 152 h 182"/>
                  <a:gd name="T74" fmla="*/ 12 w 148"/>
                  <a:gd name="T75" fmla="*/ 130 h 182"/>
                  <a:gd name="T76" fmla="*/ 5 w 148"/>
                  <a:gd name="T77" fmla="*/ 108 h 182"/>
                  <a:gd name="T78" fmla="*/ 0 w 148"/>
                  <a:gd name="T79" fmla="*/ 86 h 182"/>
                  <a:gd name="T80" fmla="*/ 1 w 148"/>
                  <a:gd name="T81" fmla="*/ 78 h 182"/>
                  <a:gd name="T82" fmla="*/ 1 w 148"/>
                  <a:gd name="T83" fmla="*/ 71 h 182"/>
                  <a:gd name="T84" fmla="*/ 1 w 148"/>
                  <a:gd name="T85" fmla="*/ 65 h 182"/>
                  <a:gd name="T86" fmla="*/ 1 w 148"/>
                  <a:gd name="T87" fmla="*/ 61 h 182"/>
                  <a:gd name="T88" fmla="*/ 2 w 148"/>
                  <a:gd name="T89" fmla="*/ 58 h 182"/>
                  <a:gd name="T90" fmla="*/ 2 w 148"/>
                  <a:gd name="T91" fmla="*/ 56 h 182"/>
                  <a:gd name="T92" fmla="*/ 3 w 148"/>
                  <a:gd name="T93" fmla="*/ 54 h 182"/>
                  <a:gd name="T94" fmla="*/ 5 w 148"/>
                  <a:gd name="T95" fmla="*/ 52 h 182"/>
                  <a:gd name="T96" fmla="*/ 8 w 148"/>
                  <a:gd name="T97" fmla="*/ 51 h 182"/>
                  <a:gd name="T98" fmla="*/ 13 w 148"/>
                  <a:gd name="T99" fmla="*/ 48 h 182"/>
                  <a:gd name="T100" fmla="*/ 16 w 148"/>
                  <a:gd name="T101" fmla="*/ 46 h 182"/>
                  <a:gd name="T102" fmla="*/ 20 w 148"/>
                  <a:gd name="T103" fmla="*/ 42 h 1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8"/>
                  <a:gd name="T157" fmla="*/ 0 h 182"/>
                  <a:gd name="T158" fmla="*/ 148 w 148"/>
                  <a:gd name="T159" fmla="*/ 182 h 18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8" h="182">
                    <a:moveTo>
                      <a:pt x="20" y="42"/>
                    </a:moveTo>
                    <a:lnTo>
                      <a:pt x="28" y="32"/>
                    </a:lnTo>
                    <a:lnTo>
                      <a:pt x="37" y="23"/>
                    </a:lnTo>
                    <a:lnTo>
                      <a:pt x="47" y="16"/>
                    </a:lnTo>
                    <a:lnTo>
                      <a:pt x="58" y="8"/>
                    </a:lnTo>
                    <a:lnTo>
                      <a:pt x="64" y="5"/>
                    </a:lnTo>
                    <a:lnTo>
                      <a:pt x="70" y="3"/>
                    </a:lnTo>
                    <a:lnTo>
                      <a:pt x="76" y="1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0"/>
                    </a:lnTo>
                    <a:lnTo>
                      <a:pt x="109" y="0"/>
                    </a:lnTo>
                    <a:lnTo>
                      <a:pt x="119" y="1"/>
                    </a:lnTo>
                    <a:lnTo>
                      <a:pt x="127" y="2"/>
                    </a:lnTo>
                    <a:lnTo>
                      <a:pt x="134" y="5"/>
                    </a:lnTo>
                    <a:lnTo>
                      <a:pt x="138" y="11"/>
                    </a:lnTo>
                    <a:lnTo>
                      <a:pt x="140" y="15"/>
                    </a:lnTo>
                    <a:lnTo>
                      <a:pt x="142" y="21"/>
                    </a:lnTo>
                    <a:lnTo>
                      <a:pt x="144" y="27"/>
                    </a:lnTo>
                    <a:lnTo>
                      <a:pt x="146" y="34"/>
                    </a:lnTo>
                    <a:lnTo>
                      <a:pt x="148" y="56"/>
                    </a:lnTo>
                    <a:lnTo>
                      <a:pt x="148" y="79"/>
                    </a:lnTo>
                    <a:lnTo>
                      <a:pt x="145" y="102"/>
                    </a:lnTo>
                    <a:lnTo>
                      <a:pt x="140" y="123"/>
                    </a:lnTo>
                    <a:lnTo>
                      <a:pt x="132" y="143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1" y="167"/>
                    </a:lnTo>
                    <a:lnTo>
                      <a:pt x="102" y="173"/>
                    </a:lnTo>
                    <a:lnTo>
                      <a:pt x="92" y="178"/>
                    </a:lnTo>
                    <a:lnTo>
                      <a:pt x="80" y="182"/>
                    </a:lnTo>
                    <a:lnTo>
                      <a:pt x="66" y="181"/>
                    </a:lnTo>
                    <a:lnTo>
                      <a:pt x="53" y="180"/>
                    </a:lnTo>
                    <a:lnTo>
                      <a:pt x="41" y="178"/>
                    </a:lnTo>
                    <a:lnTo>
                      <a:pt x="28" y="174"/>
                    </a:lnTo>
                    <a:lnTo>
                      <a:pt x="20" y="152"/>
                    </a:lnTo>
                    <a:lnTo>
                      <a:pt x="12" y="130"/>
                    </a:lnTo>
                    <a:lnTo>
                      <a:pt x="5" y="108"/>
                    </a:lnTo>
                    <a:lnTo>
                      <a:pt x="0" y="86"/>
                    </a:lnTo>
                    <a:lnTo>
                      <a:pt x="1" y="78"/>
                    </a:lnTo>
                    <a:lnTo>
                      <a:pt x="1" y="71"/>
                    </a:lnTo>
                    <a:lnTo>
                      <a:pt x="1" y="65"/>
                    </a:lnTo>
                    <a:lnTo>
                      <a:pt x="1" y="61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3" y="54"/>
                    </a:lnTo>
                    <a:lnTo>
                      <a:pt x="5" y="52"/>
                    </a:lnTo>
                    <a:lnTo>
                      <a:pt x="8" y="51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97" name="Freeform 235"/>
              <p:cNvSpPr>
                <a:spLocks/>
              </p:cNvSpPr>
              <p:nvPr/>
            </p:nvSpPr>
            <p:spPr bwMode="auto">
              <a:xfrm>
                <a:off x="4728" y="2426"/>
                <a:ext cx="95" cy="51"/>
              </a:xfrm>
              <a:custGeom>
                <a:avLst/>
                <a:gdLst>
                  <a:gd name="T0" fmla="*/ 0 w 95"/>
                  <a:gd name="T1" fmla="*/ 35 h 51"/>
                  <a:gd name="T2" fmla="*/ 8 w 95"/>
                  <a:gd name="T3" fmla="*/ 51 h 51"/>
                  <a:gd name="T4" fmla="*/ 17 w 95"/>
                  <a:gd name="T5" fmla="*/ 46 h 51"/>
                  <a:gd name="T6" fmla="*/ 20 w 95"/>
                  <a:gd name="T7" fmla="*/ 44 h 51"/>
                  <a:gd name="T8" fmla="*/ 30 w 95"/>
                  <a:gd name="T9" fmla="*/ 37 h 51"/>
                  <a:gd name="T10" fmla="*/ 24 w 95"/>
                  <a:gd name="T11" fmla="*/ 30 h 51"/>
                  <a:gd name="T12" fmla="*/ 27 w 95"/>
                  <a:gd name="T13" fmla="*/ 39 h 51"/>
                  <a:gd name="T14" fmla="*/ 37 w 95"/>
                  <a:gd name="T15" fmla="*/ 32 h 51"/>
                  <a:gd name="T16" fmla="*/ 47 w 95"/>
                  <a:gd name="T17" fmla="*/ 28 h 51"/>
                  <a:gd name="T18" fmla="*/ 55 w 95"/>
                  <a:gd name="T19" fmla="*/ 25 h 51"/>
                  <a:gd name="T20" fmla="*/ 63 w 95"/>
                  <a:gd name="T21" fmla="*/ 21 h 51"/>
                  <a:gd name="T22" fmla="*/ 69 w 95"/>
                  <a:gd name="T23" fmla="*/ 19 h 51"/>
                  <a:gd name="T24" fmla="*/ 71 w 95"/>
                  <a:gd name="T25" fmla="*/ 18 h 51"/>
                  <a:gd name="T26" fmla="*/ 72 w 95"/>
                  <a:gd name="T27" fmla="*/ 17 h 51"/>
                  <a:gd name="T28" fmla="*/ 68 w 95"/>
                  <a:gd name="T29" fmla="*/ 9 h 51"/>
                  <a:gd name="T30" fmla="*/ 67 w 95"/>
                  <a:gd name="T31" fmla="*/ 18 h 51"/>
                  <a:gd name="T32" fmla="*/ 75 w 95"/>
                  <a:gd name="T33" fmla="*/ 19 h 51"/>
                  <a:gd name="T34" fmla="*/ 75 w 95"/>
                  <a:gd name="T35" fmla="*/ 10 h 51"/>
                  <a:gd name="T36" fmla="*/ 72 w 95"/>
                  <a:gd name="T37" fmla="*/ 19 h 51"/>
                  <a:gd name="T38" fmla="*/ 77 w 95"/>
                  <a:gd name="T39" fmla="*/ 21 h 51"/>
                  <a:gd name="T40" fmla="*/ 81 w 95"/>
                  <a:gd name="T41" fmla="*/ 12 h 51"/>
                  <a:gd name="T42" fmla="*/ 74 w 95"/>
                  <a:gd name="T43" fmla="*/ 19 h 51"/>
                  <a:gd name="T44" fmla="*/ 77 w 95"/>
                  <a:gd name="T45" fmla="*/ 22 h 51"/>
                  <a:gd name="T46" fmla="*/ 84 w 95"/>
                  <a:gd name="T47" fmla="*/ 15 h 51"/>
                  <a:gd name="T48" fmla="*/ 75 w 95"/>
                  <a:gd name="T49" fmla="*/ 19 h 51"/>
                  <a:gd name="T50" fmla="*/ 77 w 95"/>
                  <a:gd name="T51" fmla="*/ 22 h 51"/>
                  <a:gd name="T52" fmla="*/ 86 w 95"/>
                  <a:gd name="T53" fmla="*/ 19 h 51"/>
                  <a:gd name="T54" fmla="*/ 77 w 95"/>
                  <a:gd name="T55" fmla="*/ 19 h 51"/>
                  <a:gd name="T56" fmla="*/ 77 w 95"/>
                  <a:gd name="T57" fmla="*/ 23 h 51"/>
                  <a:gd name="T58" fmla="*/ 77 w 95"/>
                  <a:gd name="T59" fmla="*/ 28 h 51"/>
                  <a:gd name="T60" fmla="*/ 77 w 95"/>
                  <a:gd name="T61" fmla="*/ 34 h 51"/>
                  <a:gd name="T62" fmla="*/ 77 w 95"/>
                  <a:gd name="T63" fmla="*/ 41 h 51"/>
                  <a:gd name="T64" fmla="*/ 95 w 95"/>
                  <a:gd name="T65" fmla="*/ 41 h 51"/>
                  <a:gd name="T66" fmla="*/ 95 w 95"/>
                  <a:gd name="T67" fmla="*/ 34 h 51"/>
                  <a:gd name="T68" fmla="*/ 95 w 95"/>
                  <a:gd name="T69" fmla="*/ 28 h 51"/>
                  <a:gd name="T70" fmla="*/ 95 w 95"/>
                  <a:gd name="T71" fmla="*/ 23 h 51"/>
                  <a:gd name="T72" fmla="*/ 95 w 95"/>
                  <a:gd name="T73" fmla="*/ 19 h 51"/>
                  <a:gd name="T74" fmla="*/ 94 w 95"/>
                  <a:gd name="T75" fmla="*/ 15 h 51"/>
                  <a:gd name="T76" fmla="*/ 92 w 95"/>
                  <a:gd name="T77" fmla="*/ 12 h 51"/>
                  <a:gd name="T78" fmla="*/ 90 w 95"/>
                  <a:gd name="T79" fmla="*/ 9 h 51"/>
                  <a:gd name="T80" fmla="*/ 87 w 95"/>
                  <a:gd name="T81" fmla="*/ 6 h 51"/>
                  <a:gd name="T82" fmla="*/ 84 w 95"/>
                  <a:gd name="T83" fmla="*/ 4 h 51"/>
                  <a:gd name="T84" fmla="*/ 79 w 95"/>
                  <a:gd name="T85" fmla="*/ 2 h 51"/>
                  <a:gd name="T86" fmla="*/ 75 w 95"/>
                  <a:gd name="T87" fmla="*/ 1 h 51"/>
                  <a:gd name="T88" fmla="*/ 69 w 95"/>
                  <a:gd name="T89" fmla="*/ 0 h 51"/>
                  <a:gd name="T90" fmla="*/ 68 w 95"/>
                  <a:gd name="T91" fmla="*/ 0 h 51"/>
                  <a:gd name="T92" fmla="*/ 65 w 95"/>
                  <a:gd name="T93" fmla="*/ 1 h 51"/>
                  <a:gd name="T94" fmla="*/ 65 w 95"/>
                  <a:gd name="T95" fmla="*/ 1 h 51"/>
                  <a:gd name="T96" fmla="*/ 64 w 95"/>
                  <a:gd name="T97" fmla="*/ 1 h 51"/>
                  <a:gd name="T98" fmla="*/ 62 w 95"/>
                  <a:gd name="T99" fmla="*/ 2 h 51"/>
                  <a:gd name="T100" fmla="*/ 56 w 95"/>
                  <a:gd name="T101" fmla="*/ 4 h 51"/>
                  <a:gd name="T102" fmla="*/ 48 w 95"/>
                  <a:gd name="T103" fmla="*/ 8 h 51"/>
                  <a:gd name="T104" fmla="*/ 41 w 95"/>
                  <a:gd name="T105" fmla="*/ 11 h 51"/>
                  <a:gd name="T106" fmla="*/ 30 w 95"/>
                  <a:gd name="T107" fmla="*/ 15 h 51"/>
                  <a:gd name="T108" fmla="*/ 20 w 95"/>
                  <a:gd name="T109" fmla="*/ 22 h 51"/>
                  <a:gd name="T110" fmla="*/ 17 w 95"/>
                  <a:gd name="T111" fmla="*/ 24 h 51"/>
                  <a:gd name="T112" fmla="*/ 7 w 95"/>
                  <a:gd name="T113" fmla="*/ 31 h 51"/>
                  <a:gd name="T114" fmla="*/ 14 w 95"/>
                  <a:gd name="T115" fmla="*/ 37 h 51"/>
                  <a:gd name="T116" fmla="*/ 10 w 95"/>
                  <a:gd name="T117" fmla="*/ 29 h 51"/>
                  <a:gd name="T118" fmla="*/ 0 w 95"/>
                  <a:gd name="T119" fmla="*/ 35 h 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5"/>
                  <a:gd name="T181" fmla="*/ 0 h 51"/>
                  <a:gd name="T182" fmla="*/ 95 w 95"/>
                  <a:gd name="T183" fmla="*/ 51 h 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5" h="51">
                    <a:moveTo>
                      <a:pt x="0" y="35"/>
                    </a:moveTo>
                    <a:lnTo>
                      <a:pt x="8" y="51"/>
                    </a:lnTo>
                    <a:lnTo>
                      <a:pt x="17" y="46"/>
                    </a:lnTo>
                    <a:lnTo>
                      <a:pt x="20" y="44"/>
                    </a:lnTo>
                    <a:lnTo>
                      <a:pt x="30" y="37"/>
                    </a:lnTo>
                    <a:lnTo>
                      <a:pt x="24" y="30"/>
                    </a:lnTo>
                    <a:lnTo>
                      <a:pt x="27" y="39"/>
                    </a:lnTo>
                    <a:lnTo>
                      <a:pt x="37" y="32"/>
                    </a:lnTo>
                    <a:lnTo>
                      <a:pt x="47" y="28"/>
                    </a:lnTo>
                    <a:lnTo>
                      <a:pt x="55" y="25"/>
                    </a:lnTo>
                    <a:lnTo>
                      <a:pt x="63" y="21"/>
                    </a:lnTo>
                    <a:lnTo>
                      <a:pt x="69" y="19"/>
                    </a:lnTo>
                    <a:lnTo>
                      <a:pt x="71" y="18"/>
                    </a:lnTo>
                    <a:lnTo>
                      <a:pt x="72" y="17"/>
                    </a:lnTo>
                    <a:lnTo>
                      <a:pt x="68" y="9"/>
                    </a:lnTo>
                    <a:lnTo>
                      <a:pt x="67" y="18"/>
                    </a:lnTo>
                    <a:lnTo>
                      <a:pt x="75" y="19"/>
                    </a:lnTo>
                    <a:lnTo>
                      <a:pt x="75" y="10"/>
                    </a:lnTo>
                    <a:lnTo>
                      <a:pt x="72" y="19"/>
                    </a:lnTo>
                    <a:lnTo>
                      <a:pt x="77" y="21"/>
                    </a:lnTo>
                    <a:lnTo>
                      <a:pt x="81" y="12"/>
                    </a:lnTo>
                    <a:lnTo>
                      <a:pt x="74" y="19"/>
                    </a:lnTo>
                    <a:lnTo>
                      <a:pt x="77" y="22"/>
                    </a:lnTo>
                    <a:lnTo>
                      <a:pt x="84" y="15"/>
                    </a:lnTo>
                    <a:lnTo>
                      <a:pt x="75" y="19"/>
                    </a:lnTo>
                    <a:lnTo>
                      <a:pt x="77" y="22"/>
                    </a:lnTo>
                    <a:lnTo>
                      <a:pt x="86" y="19"/>
                    </a:lnTo>
                    <a:lnTo>
                      <a:pt x="77" y="19"/>
                    </a:lnTo>
                    <a:lnTo>
                      <a:pt x="77" y="23"/>
                    </a:lnTo>
                    <a:lnTo>
                      <a:pt x="77" y="28"/>
                    </a:lnTo>
                    <a:lnTo>
                      <a:pt x="77" y="34"/>
                    </a:lnTo>
                    <a:lnTo>
                      <a:pt x="77" y="41"/>
                    </a:lnTo>
                    <a:lnTo>
                      <a:pt x="95" y="41"/>
                    </a:lnTo>
                    <a:lnTo>
                      <a:pt x="95" y="34"/>
                    </a:lnTo>
                    <a:lnTo>
                      <a:pt x="95" y="28"/>
                    </a:lnTo>
                    <a:lnTo>
                      <a:pt x="95" y="23"/>
                    </a:lnTo>
                    <a:lnTo>
                      <a:pt x="95" y="19"/>
                    </a:lnTo>
                    <a:lnTo>
                      <a:pt x="94" y="15"/>
                    </a:lnTo>
                    <a:lnTo>
                      <a:pt x="92" y="12"/>
                    </a:lnTo>
                    <a:lnTo>
                      <a:pt x="90" y="9"/>
                    </a:lnTo>
                    <a:lnTo>
                      <a:pt x="87" y="6"/>
                    </a:lnTo>
                    <a:lnTo>
                      <a:pt x="84" y="4"/>
                    </a:lnTo>
                    <a:lnTo>
                      <a:pt x="79" y="2"/>
                    </a:lnTo>
                    <a:lnTo>
                      <a:pt x="75" y="1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4" y="1"/>
                    </a:lnTo>
                    <a:lnTo>
                      <a:pt x="62" y="2"/>
                    </a:lnTo>
                    <a:lnTo>
                      <a:pt x="56" y="4"/>
                    </a:lnTo>
                    <a:lnTo>
                      <a:pt x="48" y="8"/>
                    </a:lnTo>
                    <a:lnTo>
                      <a:pt x="41" y="11"/>
                    </a:lnTo>
                    <a:lnTo>
                      <a:pt x="30" y="15"/>
                    </a:lnTo>
                    <a:lnTo>
                      <a:pt x="20" y="22"/>
                    </a:lnTo>
                    <a:lnTo>
                      <a:pt x="17" y="24"/>
                    </a:lnTo>
                    <a:lnTo>
                      <a:pt x="7" y="31"/>
                    </a:lnTo>
                    <a:lnTo>
                      <a:pt x="14" y="37"/>
                    </a:lnTo>
                    <a:lnTo>
                      <a:pt x="10" y="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674" name="Group 236"/>
            <p:cNvGrpSpPr>
              <a:grpSpLocks/>
            </p:cNvGrpSpPr>
            <p:nvPr/>
          </p:nvGrpSpPr>
          <p:grpSpPr bwMode="auto">
            <a:xfrm>
              <a:off x="3936" y="2363"/>
              <a:ext cx="148" cy="182"/>
              <a:chOff x="3936" y="2363"/>
              <a:chExt cx="148" cy="182"/>
            </a:xfrm>
          </p:grpSpPr>
          <p:sp>
            <p:nvSpPr>
              <p:cNvPr id="24694" name="Freeform 237"/>
              <p:cNvSpPr>
                <a:spLocks/>
              </p:cNvSpPr>
              <p:nvPr/>
            </p:nvSpPr>
            <p:spPr bwMode="auto">
              <a:xfrm>
                <a:off x="3936" y="2363"/>
                <a:ext cx="148" cy="182"/>
              </a:xfrm>
              <a:custGeom>
                <a:avLst/>
                <a:gdLst>
                  <a:gd name="T0" fmla="*/ 128 w 148"/>
                  <a:gd name="T1" fmla="*/ 42 h 182"/>
                  <a:gd name="T2" fmla="*/ 120 w 148"/>
                  <a:gd name="T3" fmla="*/ 32 h 182"/>
                  <a:gd name="T4" fmla="*/ 111 w 148"/>
                  <a:gd name="T5" fmla="*/ 23 h 182"/>
                  <a:gd name="T6" fmla="*/ 101 w 148"/>
                  <a:gd name="T7" fmla="*/ 16 h 182"/>
                  <a:gd name="T8" fmla="*/ 90 w 148"/>
                  <a:gd name="T9" fmla="*/ 8 h 182"/>
                  <a:gd name="T10" fmla="*/ 84 w 148"/>
                  <a:gd name="T11" fmla="*/ 5 h 182"/>
                  <a:gd name="T12" fmla="*/ 78 w 148"/>
                  <a:gd name="T13" fmla="*/ 3 h 182"/>
                  <a:gd name="T14" fmla="*/ 72 w 148"/>
                  <a:gd name="T15" fmla="*/ 1 h 182"/>
                  <a:gd name="T16" fmla="*/ 71 w 148"/>
                  <a:gd name="T17" fmla="*/ 0 h 182"/>
                  <a:gd name="T18" fmla="*/ 70 w 148"/>
                  <a:gd name="T19" fmla="*/ 0 h 182"/>
                  <a:gd name="T20" fmla="*/ 61 w 148"/>
                  <a:gd name="T21" fmla="*/ 0 h 182"/>
                  <a:gd name="T22" fmla="*/ 53 w 148"/>
                  <a:gd name="T23" fmla="*/ 0 h 182"/>
                  <a:gd name="T24" fmla="*/ 39 w 148"/>
                  <a:gd name="T25" fmla="*/ 0 h 182"/>
                  <a:gd name="T26" fmla="*/ 29 w 148"/>
                  <a:gd name="T27" fmla="*/ 1 h 182"/>
                  <a:gd name="T28" fmla="*/ 21 w 148"/>
                  <a:gd name="T29" fmla="*/ 2 h 182"/>
                  <a:gd name="T30" fmla="*/ 14 w 148"/>
                  <a:gd name="T31" fmla="*/ 5 h 182"/>
                  <a:gd name="T32" fmla="*/ 10 w 148"/>
                  <a:gd name="T33" fmla="*/ 11 h 182"/>
                  <a:gd name="T34" fmla="*/ 8 w 148"/>
                  <a:gd name="T35" fmla="*/ 15 h 182"/>
                  <a:gd name="T36" fmla="*/ 6 w 148"/>
                  <a:gd name="T37" fmla="*/ 21 h 182"/>
                  <a:gd name="T38" fmla="*/ 4 w 148"/>
                  <a:gd name="T39" fmla="*/ 27 h 182"/>
                  <a:gd name="T40" fmla="*/ 2 w 148"/>
                  <a:gd name="T41" fmla="*/ 34 h 182"/>
                  <a:gd name="T42" fmla="*/ 0 w 148"/>
                  <a:gd name="T43" fmla="*/ 56 h 182"/>
                  <a:gd name="T44" fmla="*/ 1 w 148"/>
                  <a:gd name="T45" fmla="*/ 79 h 182"/>
                  <a:gd name="T46" fmla="*/ 3 w 148"/>
                  <a:gd name="T47" fmla="*/ 102 h 182"/>
                  <a:gd name="T48" fmla="*/ 8 w 148"/>
                  <a:gd name="T49" fmla="*/ 123 h 182"/>
                  <a:gd name="T50" fmla="*/ 17 w 148"/>
                  <a:gd name="T51" fmla="*/ 143 h 182"/>
                  <a:gd name="T52" fmla="*/ 22 w 148"/>
                  <a:gd name="T53" fmla="*/ 152 h 182"/>
                  <a:gd name="T54" fmla="*/ 29 w 148"/>
                  <a:gd name="T55" fmla="*/ 160 h 182"/>
                  <a:gd name="T56" fmla="*/ 37 w 148"/>
                  <a:gd name="T57" fmla="*/ 167 h 182"/>
                  <a:gd name="T58" fmla="*/ 46 w 148"/>
                  <a:gd name="T59" fmla="*/ 173 h 182"/>
                  <a:gd name="T60" fmla="*/ 56 w 148"/>
                  <a:gd name="T61" fmla="*/ 178 h 182"/>
                  <a:gd name="T62" fmla="*/ 68 w 148"/>
                  <a:gd name="T63" fmla="*/ 182 h 182"/>
                  <a:gd name="T64" fmla="*/ 82 w 148"/>
                  <a:gd name="T65" fmla="*/ 181 h 182"/>
                  <a:gd name="T66" fmla="*/ 95 w 148"/>
                  <a:gd name="T67" fmla="*/ 180 h 182"/>
                  <a:gd name="T68" fmla="*/ 107 w 148"/>
                  <a:gd name="T69" fmla="*/ 178 h 182"/>
                  <a:gd name="T70" fmla="*/ 120 w 148"/>
                  <a:gd name="T71" fmla="*/ 174 h 182"/>
                  <a:gd name="T72" fmla="*/ 128 w 148"/>
                  <a:gd name="T73" fmla="*/ 152 h 182"/>
                  <a:gd name="T74" fmla="*/ 136 w 148"/>
                  <a:gd name="T75" fmla="*/ 130 h 182"/>
                  <a:gd name="T76" fmla="*/ 143 w 148"/>
                  <a:gd name="T77" fmla="*/ 108 h 182"/>
                  <a:gd name="T78" fmla="*/ 148 w 148"/>
                  <a:gd name="T79" fmla="*/ 86 h 182"/>
                  <a:gd name="T80" fmla="*/ 148 w 148"/>
                  <a:gd name="T81" fmla="*/ 78 h 182"/>
                  <a:gd name="T82" fmla="*/ 147 w 148"/>
                  <a:gd name="T83" fmla="*/ 71 h 182"/>
                  <a:gd name="T84" fmla="*/ 147 w 148"/>
                  <a:gd name="T85" fmla="*/ 65 h 182"/>
                  <a:gd name="T86" fmla="*/ 147 w 148"/>
                  <a:gd name="T87" fmla="*/ 61 h 182"/>
                  <a:gd name="T88" fmla="*/ 146 w 148"/>
                  <a:gd name="T89" fmla="*/ 58 h 182"/>
                  <a:gd name="T90" fmla="*/ 146 w 148"/>
                  <a:gd name="T91" fmla="*/ 56 h 182"/>
                  <a:gd name="T92" fmla="*/ 145 w 148"/>
                  <a:gd name="T93" fmla="*/ 54 h 182"/>
                  <a:gd name="T94" fmla="*/ 143 w 148"/>
                  <a:gd name="T95" fmla="*/ 52 h 182"/>
                  <a:gd name="T96" fmla="*/ 140 w 148"/>
                  <a:gd name="T97" fmla="*/ 51 h 182"/>
                  <a:gd name="T98" fmla="*/ 135 w 148"/>
                  <a:gd name="T99" fmla="*/ 48 h 182"/>
                  <a:gd name="T100" fmla="*/ 132 w 148"/>
                  <a:gd name="T101" fmla="*/ 46 h 182"/>
                  <a:gd name="T102" fmla="*/ 128 w 148"/>
                  <a:gd name="T103" fmla="*/ 42 h 1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8"/>
                  <a:gd name="T157" fmla="*/ 0 h 182"/>
                  <a:gd name="T158" fmla="*/ 148 w 148"/>
                  <a:gd name="T159" fmla="*/ 182 h 18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8" h="182">
                    <a:moveTo>
                      <a:pt x="128" y="42"/>
                    </a:moveTo>
                    <a:lnTo>
                      <a:pt x="120" y="32"/>
                    </a:lnTo>
                    <a:lnTo>
                      <a:pt x="111" y="23"/>
                    </a:lnTo>
                    <a:lnTo>
                      <a:pt x="101" y="16"/>
                    </a:lnTo>
                    <a:lnTo>
                      <a:pt x="90" y="8"/>
                    </a:lnTo>
                    <a:lnTo>
                      <a:pt x="84" y="5"/>
                    </a:lnTo>
                    <a:lnTo>
                      <a:pt x="78" y="3"/>
                    </a:lnTo>
                    <a:lnTo>
                      <a:pt x="72" y="1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39" y="0"/>
                    </a:lnTo>
                    <a:lnTo>
                      <a:pt x="29" y="1"/>
                    </a:lnTo>
                    <a:lnTo>
                      <a:pt x="21" y="2"/>
                    </a:lnTo>
                    <a:lnTo>
                      <a:pt x="14" y="5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6" y="21"/>
                    </a:lnTo>
                    <a:lnTo>
                      <a:pt x="4" y="27"/>
                    </a:lnTo>
                    <a:lnTo>
                      <a:pt x="2" y="34"/>
                    </a:lnTo>
                    <a:lnTo>
                      <a:pt x="0" y="56"/>
                    </a:lnTo>
                    <a:lnTo>
                      <a:pt x="1" y="79"/>
                    </a:lnTo>
                    <a:lnTo>
                      <a:pt x="3" y="102"/>
                    </a:lnTo>
                    <a:lnTo>
                      <a:pt x="8" y="123"/>
                    </a:lnTo>
                    <a:lnTo>
                      <a:pt x="17" y="143"/>
                    </a:lnTo>
                    <a:lnTo>
                      <a:pt x="22" y="152"/>
                    </a:lnTo>
                    <a:lnTo>
                      <a:pt x="29" y="160"/>
                    </a:lnTo>
                    <a:lnTo>
                      <a:pt x="37" y="167"/>
                    </a:lnTo>
                    <a:lnTo>
                      <a:pt x="46" y="173"/>
                    </a:lnTo>
                    <a:lnTo>
                      <a:pt x="56" y="178"/>
                    </a:lnTo>
                    <a:lnTo>
                      <a:pt x="68" y="182"/>
                    </a:lnTo>
                    <a:lnTo>
                      <a:pt x="82" y="181"/>
                    </a:lnTo>
                    <a:lnTo>
                      <a:pt x="95" y="180"/>
                    </a:lnTo>
                    <a:lnTo>
                      <a:pt x="107" y="178"/>
                    </a:lnTo>
                    <a:lnTo>
                      <a:pt x="120" y="174"/>
                    </a:lnTo>
                    <a:lnTo>
                      <a:pt x="128" y="152"/>
                    </a:lnTo>
                    <a:lnTo>
                      <a:pt x="136" y="130"/>
                    </a:lnTo>
                    <a:lnTo>
                      <a:pt x="143" y="108"/>
                    </a:lnTo>
                    <a:lnTo>
                      <a:pt x="148" y="86"/>
                    </a:lnTo>
                    <a:lnTo>
                      <a:pt x="148" y="78"/>
                    </a:lnTo>
                    <a:lnTo>
                      <a:pt x="147" y="71"/>
                    </a:lnTo>
                    <a:lnTo>
                      <a:pt x="147" y="65"/>
                    </a:lnTo>
                    <a:lnTo>
                      <a:pt x="147" y="61"/>
                    </a:lnTo>
                    <a:lnTo>
                      <a:pt x="146" y="58"/>
                    </a:lnTo>
                    <a:lnTo>
                      <a:pt x="146" y="56"/>
                    </a:lnTo>
                    <a:lnTo>
                      <a:pt x="145" y="54"/>
                    </a:lnTo>
                    <a:lnTo>
                      <a:pt x="143" y="52"/>
                    </a:lnTo>
                    <a:lnTo>
                      <a:pt x="140" y="51"/>
                    </a:lnTo>
                    <a:lnTo>
                      <a:pt x="135" y="48"/>
                    </a:lnTo>
                    <a:lnTo>
                      <a:pt x="132" y="46"/>
                    </a:lnTo>
                    <a:lnTo>
                      <a:pt x="128" y="42"/>
                    </a:lnTo>
                    <a:close/>
                  </a:path>
                </a:pathLst>
              </a:cu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95" name="Freeform 238"/>
              <p:cNvSpPr>
                <a:spLocks/>
              </p:cNvSpPr>
              <p:nvPr/>
            </p:nvSpPr>
            <p:spPr bwMode="auto">
              <a:xfrm>
                <a:off x="3975" y="2436"/>
                <a:ext cx="95" cy="51"/>
              </a:xfrm>
              <a:custGeom>
                <a:avLst/>
                <a:gdLst>
                  <a:gd name="T0" fmla="*/ 87 w 95"/>
                  <a:gd name="T1" fmla="*/ 51 h 51"/>
                  <a:gd name="T2" fmla="*/ 95 w 95"/>
                  <a:gd name="T3" fmla="*/ 35 h 51"/>
                  <a:gd name="T4" fmla="*/ 85 w 95"/>
                  <a:gd name="T5" fmla="*/ 29 h 51"/>
                  <a:gd name="T6" fmla="*/ 81 w 95"/>
                  <a:gd name="T7" fmla="*/ 37 h 51"/>
                  <a:gd name="T8" fmla="*/ 88 w 95"/>
                  <a:gd name="T9" fmla="*/ 31 h 51"/>
                  <a:gd name="T10" fmla="*/ 78 w 95"/>
                  <a:gd name="T11" fmla="*/ 24 h 51"/>
                  <a:gd name="T12" fmla="*/ 75 w 95"/>
                  <a:gd name="T13" fmla="*/ 22 h 51"/>
                  <a:gd name="T14" fmla="*/ 65 w 95"/>
                  <a:gd name="T15" fmla="*/ 15 h 51"/>
                  <a:gd name="T16" fmla="*/ 54 w 95"/>
                  <a:gd name="T17" fmla="*/ 11 h 51"/>
                  <a:gd name="T18" fmla="*/ 47 w 95"/>
                  <a:gd name="T19" fmla="*/ 8 h 51"/>
                  <a:gd name="T20" fmla="*/ 40 w 95"/>
                  <a:gd name="T21" fmla="*/ 4 h 51"/>
                  <a:gd name="T22" fmla="*/ 33 w 95"/>
                  <a:gd name="T23" fmla="*/ 2 h 51"/>
                  <a:gd name="T24" fmla="*/ 31 w 95"/>
                  <a:gd name="T25" fmla="*/ 1 h 51"/>
                  <a:gd name="T26" fmla="*/ 31 w 95"/>
                  <a:gd name="T27" fmla="*/ 1 h 51"/>
                  <a:gd name="T28" fmla="*/ 30 w 95"/>
                  <a:gd name="T29" fmla="*/ 1 h 51"/>
                  <a:gd name="T30" fmla="*/ 27 w 95"/>
                  <a:gd name="T31" fmla="*/ 0 h 51"/>
                  <a:gd name="T32" fmla="*/ 26 w 95"/>
                  <a:gd name="T33" fmla="*/ 0 h 51"/>
                  <a:gd name="T34" fmla="*/ 20 w 95"/>
                  <a:gd name="T35" fmla="*/ 1 h 51"/>
                  <a:gd name="T36" fmla="*/ 16 w 95"/>
                  <a:gd name="T37" fmla="*/ 2 h 51"/>
                  <a:gd name="T38" fmla="*/ 11 w 95"/>
                  <a:gd name="T39" fmla="*/ 4 h 51"/>
                  <a:gd name="T40" fmla="*/ 8 w 95"/>
                  <a:gd name="T41" fmla="*/ 6 h 51"/>
                  <a:gd name="T42" fmla="*/ 5 w 95"/>
                  <a:gd name="T43" fmla="*/ 9 h 51"/>
                  <a:gd name="T44" fmla="*/ 3 w 95"/>
                  <a:gd name="T45" fmla="*/ 12 h 51"/>
                  <a:gd name="T46" fmla="*/ 1 w 95"/>
                  <a:gd name="T47" fmla="*/ 15 h 51"/>
                  <a:gd name="T48" fmla="*/ 0 w 95"/>
                  <a:gd name="T49" fmla="*/ 19 h 51"/>
                  <a:gd name="T50" fmla="*/ 0 w 95"/>
                  <a:gd name="T51" fmla="*/ 23 h 51"/>
                  <a:gd name="T52" fmla="*/ 0 w 95"/>
                  <a:gd name="T53" fmla="*/ 28 h 51"/>
                  <a:gd name="T54" fmla="*/ 0 w 95"/>
                  <a:gd name="T55" fmla="*/ 34 h 51"/>
                  <a:gd name="T56" fmla="*/ 0 w 95"/>
                  <a:gd name="T57" fmla="*/ 41 h 51"/>
                  <a:gd name="T58" fmla="*/ 18 w 95"/>
                  <a:gd name="T59" fmla="*/ 41 h 51"/>
                  <a:gd name="T60" fmla="*/ 18 w 95"/>
                  <a:gd name="T61" fmla="*/ 34 h 51"/>
                  <a:gd name="T62" fmla="*/ 18 w 95"/>
                  <a:gd name="T63" fmla="*/ 28 h 51"/>
                  <a:gd name="T64" fmla="*/ 18 w 95"/>
                  <a:gd name="T65" fmla="*/ 23 h 51"/>
                  <a:gd name="T66" fmla="*/ 18 w 95"/>
                  <a:gd name="T67" fmla="*/ 19 h 51"/>
                  <a:gd name="T68" fmla="*/ 9 w 95"/>
                  <a:gd name="T69" fmla="*/ 19 h 51"/>
                  <a:gd name="T70" fmla="*/ 18 w 95"/>
                  <a:gd name="T71" fmla="*/ 22 h 51"/>
                  <a:gd name="T72" fmla="*/ 20 w 95"/>
                  <a:gd name="T73" fmla="*/ 19 h 51"/>
                  <a:gd name="T74" fmla="*/ 11 w 95"/>
                  <a:gd name="T75" fmla="*/ 15 h 51"/>
                  <a:gd name="T76" fmla="*/ 18 w 95"/>
                  <a:gd name="T77" fmla="*/ 22 h 51"/>
                  <a:gd name="T78" fmla="*/ 21 w 95"/>
                  <a:gd name="T79" fmla="*/ 19 h 51"/>
                  <a:gd name="T80" fmla="*/ 15 w 95"/>
                  <a:gd name="T81" fmla="*/ 12 h 51"/>
                  <a:gd name="T82" fmla="*/ 18 w 95"/>
                  <a:gd name="T83" fmla="*/ 21 h 51"/>
                  <a:gd name="T84" fmla="*/ 23 w 95"/>
                  <a:gd name="T85" fmla="*/ 19 h 51"/>
                  <a:gd name="T86" fmla="*/ 20 w 95"/>
                  <a:gd name="T87" fmla="*/ 10 h 51"/>
                  <a:gd name="T88" fmla="*/ 20 w 95"/>
                  <a:gd name="T89" fmla="*/ 19 h 51"/>
                  <a:gd name="T90" fmla="*/ 28 w 95"/>
                  <a:gd name="T91" fmla="*/ 18 h 51"/>
                  <a:gd name="T92" fmla="*/ 27 w 95"/>
                  <a:gd name="T93" fmla="*/ 9 h 51"/>
                  <a:gd name="T94" fmla="*/ 24 w 95"/>
                  <a:gd name="T95" fmla="*/ 17 h 51"/>
                  <a:gd name="T96" fmla="*/ 24 w 95"/>
                  <a:gd name="T97" fmla="*/ 18 h 51"/>
                  <a:gd name="T98" fmla="*/ 26 w 95"/>
                  <a:gd name="T99" fmla="*/ 19 h 51"/>
                  <a:gd name="T100" fmla="*/ 33 w 95"/>
                  <a:gd name="T101" fmla="*/ 21 h 51"/>
                  <a:gd name="T102" fmla="*/ 40 w 95"/>
                  <a:gd name="T103" fmla="*/ 25 h 51"/>
                  <a:gd name="T104" fmla="*/ 48 w 95"/>
                  <a:gd name="T105" fmla="*/ 28 h 51"/>
                  <a:gd name="T106" fmla="*/ 58 w 95"/>
                  <a:gd name="T107" fmla="*/ 32 h 51"/>
                  <a:gd name="T108" fmla="*/ 68 w 95"/>
                  <a:gd name="T109" fmla="*/ 39 h 51"/>
                  <a:gd name="T110" fmla="*/ 71 w 95"/>
                  <a:gd name="T111" fmla="*/ 30 h 51"/>
                  <a:gd name="T112" fmla="*/ 65 w 95"/>
                  <a:gd name="T113" fmla="*/ 37 h 51"/>
                  <a:gd name="T114" fmla="*/ 75 w 95"/>
                  <a:gd name="T115" fmla="*/ 44 h 51"/>
                  <a:gd name="T116" fmla="*/ 78 w 95"/>
                  <a:gd name="T117" fmla="*/ 46 h 51"/>
                  <a:gd name="T118" fmla="*/ 87 w 95"/>
                  <a:gd name="T119" fmla="*/ 51 h 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5"/>
                  <a:gd name="T181" fmla="*/ 0 h 51"/>
                  <a:gd name="T182" fmla="*/ 95 w 95"/>
                  <a:gd name="T183" fmla="*/ 51 h 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5" h="51">
                    <a:moveTo>
                      <a:pt x="87" y="51"/>
                    </a:moveTo>
                    <a:lnTo>
                      <a:pt x="95" y="35"/>
                    </a:lnTo>
                    <a:lnTo>
                      <a:pt x="85" y="29"/>
                    </a:lnTo>
                    <a:lnTo>
                      <a:pt x="81" y="37"/>
                    </a:lnTo>
                    <a:lnTo>
                      <a:pt x="88" y="31"/>
                    </a:lnTo>
                    <a:lnTo>
                      <a:pt x="78" y="24"/>
                    </a:lnTo>
                    <a:lnTo>
                      <a:pt x="75" y="22"/>
                    </a:lnTo>
                    <a:lnTo>
                      <a:pt x="65" y="15"/>
                    </a:lnTo>
                    <a:lnTo>
                      <a:pt x="54" y="11"/>
                    </a:lnTo>
                    <a:lnTo>
                      <a:pt x="47" y="8"/>
                    </a:lnTo>
                    <a:lnTo>
                      <a:pt x="40" y="4"/>
                    </a:lnTo>
                    <a:lnTo>
                      <a:pt x="33" y="2"/>
                    </a:lnTo>
                    <a:lnTo>
                      <a:pt x="31" y="1"/>
                    </a:lnTo>
                    <a:lnTo>
                      <a:pt x="30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0" y="1"/>
                    </a:lnTo>
                    <a:lnTo>
                      <a:pt x="16" y="2"/>
                    </a:lnTo>
                    <a:lnTo>
                      <a:pt x="11" y="4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18" y="34"/>
                    </a:lnTo>
                    <a:lnTo>
                      <a:pt x="18" y="28"/>
                    </a:lnTo>
                    <a:lnTo>
                      <a:pt x="18" y="23"/>
                    </a:lnTo>
                    <a:lnTo>
                      <a:pt x="18" y="19"/>
                    </a:lnTo>
                    <a:lnTo>
                      <a:pt x="9" y="19"/>
                    </a:lnTo>
                    <a:lnTo>
                      <a:pt x="18" y="22"/>
                    </a:lnTo>
                    <a:lnTo>
                      <a:pt x="20" y="19"/>
                    </a:lnTo>
                    <a:lnTo>
                      <a:pt x="11" y="15"/>
                    </a:lnTo>
                    <a:lnTo>
                      <a:pt x="18" y="22"/>
                    </a:lnTo>
                    <a:lnTo>
                      <a:pt x="21" y="19"/>
                    </a:lnTo>
                    <a:lnTo>
                      <a:pt x="15" y="12"/>
                    </a:lnTo>
                    <a:lnTo>
                      <a:pt x="18" y="21"/>
                    </a:lnTo>
                    <a:lnTo>
                      <a:pt x="23" y="19"/>
                    </a:lnTo>
                    <a:lnTo>
                      <a:pt x="20" y="10"/>
                    </a:lnTo>
                    <a:lnTo>
                      <a:pt x="20" y="19"/>
                    </a:lnTo>
                    <a:lnTo>
                      <a:pt x="28" y="18"/>
                    </a:lnTo>
                    <a:lnTo>
                      <a:pt x="27" y="9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6" y="19"/>
                    </a:lnTo>
                    <a:lnTo>
                      <a:pt x="33" y="21"/>
                    </a:lnTo>
                    <a:lnTo>
                      <a:pt x="40" y="25"/>
                    </a:lnTo>
                    <a:lnTo>
                      <a:pt x="48" y="28"/>
                    </a:lnTo>
                    <a:lnTo>
                      <a:pt x="58" y="32"/>
                    </a:lnTo>
                    <a:lnTo>
                      <a:pt x="68" y="39"/>
                    </a:lnTo>
                    <a:lnTo>
                      <a:pt x="71" y="30"/>
                    </a:lnTo>
                    <a:lnTo>
                      <a:pt x="65" y="37"/>
                    </a:lnTo>
                    <a:lnTo>
                      <a:pt x="75" y="44"/>
                    </a:lnTo>
                    <a:lnTo>
                      <a:pt x="78" y="46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675" name="Group 239"/>
            <p:cNvGrpSpPr>
              <a:grpSpLocks/>
            </p:cNvGrpSpPr>
            <p:nvPr/>
          </p:nvGrpSpPr>
          <p:grpSpPr bwMode="auto">
            <a:xfrm>
              <a:off x="4008" y="1581"/>
              <a:ext cx="755" cy="1201"/>
              <a:chOff x="4008" y="1581"/>
              <a:chExt cx="755" cy="1201"/>
            </a:xfrm>
          </p:grpSpPr>
          <p:sp>
            <p:nvSpPr>
              <p:cNvPr id="24676" name="Oval 240"/>
              <p:cNvSpPr>
                <a:spLocks noChangeArrowheads="1"/>
              </p:cNvSpPr>
              <p:nvPr/>
            </p:nvSpPr>
            <p:spPr bwMode="auto">
              <a:xfrm>
                <a:off x="4030" y="2205"/>
                <a:ext cx="733" cy="577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4677" name="Freeform 241"/>
              <p:cNvSpPr>
                <a:spLocks/>
              </p:cNvSpPr>
              <p:nvPr/>
            </p:nvSpPr>
            <p:spPr bwMode="auto">
              <a:xfrm>
                <a:off x="4286" y="2484"/>
                <a:ext cx="208" cy="63"/>
              </a:xfrm>
              <a:custGeom>
                <a:avLst/>
                <a:gdLst>
                  <a:gd name="T0" fmla="*/ 17 w 208"/>
                  <a:gd name="T1" fmla="*/ 62 h 63"/>
                  <a:gd name="T2" fmla="*/ 21 w 208"/>
                  <a:gd name="T3" fmla="*/ 50 h 63"/>
                  <a:gd name="T4" fmla="*/ 19 w 208"/>
                  <a:gd name="T5" fmla="*/ 36 h 63"/>
                  <a:gd name="T6" fmla="*/ 35 w 208"/>
                  <a:gd name="T7" fmla="*/ 35 h 63"/>
                  <a:gd name="T8" fmla="*/ 32 w 208"/>
                  <a:gd name="T9" fmla="*/ 37 h 63"/>
                  <a:gd name="T10" fmla="*/ 45 w 208"/>
                  <a:gd name="T11" fmla="*/ 29 h 63"/>
                  <a:gd name="T12" fmla="*/ 45 w 208"/>
                  <a:gd name="T13" fmla="*/ 29 h 63"/>
                  <a:gd name="T14" fmla="*/ 61 w 208"/>
                  <a:gd name="T15" fmla="*/ 22 h 63"/>
                  <a:gd name="T16" fmla="*/ 69 w 208"/>
                  <a:gd name="T17" fmla="*/ 19 h 63"/>
                  <a:gd name="T18" fmla="*/ 72 w 208"/>
                  <a:gd name="T19" fmla="*/ 17 h 63"/>
                  <a:gd name="T20" fmla="*/ 68 w 208"/>
                  <a:gd name="T21" fmla="*/ 18 h 63"/>
                  <a:gd name="T22" fmla="*/ 88 w 208"/>
                  <a:gd name="T23" fmla="*/ 19 h 63"/>
                  <a:gd name="T24" fmla="*/ 118 w 208"/>
                  <a:gd name="T25" fmla="*/ 19 h 63"/>
                  <a:gd name="T26" fmla="*/ 137 w 208"/>
                  <a:gd name="T27" fmla="*/ 19 h 63"/>
                  <a:gd name="T28" fmla="*/ 148 w 208"/>
                  <a:gd name="T29" fmla="*/ 20 h 63"/>
                  <a:gd name="T30" fmla="*/ 144 w 208"/>
                  <a:gd name="T31" fmla="*/ 20 h 63"/>
                  <a:gd name="T32" fmla="*/ 155 w 208"/>
                  <a:gd name="T33" fmla="*/ 24 h 63"/>
                  <a:gd name="T34" fmla="*/ 152 w 208"/>
                  <a:gd name="T35" fmla="*/ 22 h 63"/>
                  <a:gd name="T36" fmla="*/ 159 w 208"/>
                  <a:gd name="T37" fmla="*/ 28 h 63"/>
                  <a:gd name="T38" fmla="*/ 171 w 208"/>
                  <a:gd name="T39" fmla="*/ 38 h 63"/>
                  <a:gd name="T40" fmla="*/ 182 w 208"/>
                  <a:gd name="T41" fmla="*/ 46 h 63"/>
                  <a:gd name="T42" fmla="*/ 197 w 208"/>
                  <a:gd name="T43" fmla="*/ 45 h 63"/>
                  <a:gd name="T44" fmla="*/ 191 w 208"/>
                  <a:gd name="T45" fmla="*/ 51 h 63"/>
                  <a:gd name="T46" fmla="*/ 189 w 208"/>
                  <a:gd name="T47" fmla="*/ 52 h 63"/>
                  <a:gd name="T48" fmla="*/ 198 w 208"/>
                  <a:gd name="T49" fmla="*/ 51 h 63"/>
                  <a:gd name="T50" fmla="*/ 190 w 208"/>
                  <a:gd name="T51" fmla="*/ 53 h 63"/>
                  <a:gd name="T52" fmla="*/ 192 w 208"/>
                  <a:gd name="T53" fmla="*/ 60 h 63"/>
                  <a:gd name="T54" fmla="*/ 196 w 208"/>
                  <a:gd name="T55" fmla="*/ 62 h 63"/>
                  <a:gd name="T56" fmla="*/ 203 w 208"/>
                  <a:gd name="T57" fmla="*/ 63 h 63"/>
                  <a:gd name="T58" fmla="*/ 200 w 208"/>
                  <a:gd name="T59" fmla="*/ 45 h 63"/>
                  <a:gd name="T60" fmla="*/ 200 w 208"/>
                  <a:gd name="T61" fmla="*/ 54 h 63"/>
                  <a:gd name="T62" fmla="*/ 205 w 208"/>
                  <a:gd name="T63" fmla="*/ 47 h 63"/>
                  <a:gd name="T64" fmla="*/ 199 w 208"/>
                  <a:gd name="T65" fmla="*/ 53 h 63"/>
                  <a:gd name="T66" fmla="*/ 207 w 208"/>
                  <a:gd name="T67" fmla="*/ 51 h 63"/>
                  <a:gd name="T68" fmla="*/ 206 w 208"/>
                  <a:gd name="T69" fmla="*/ 45 h 63"/>
                  <a:gd name="T70" fmla="*/ 205 w 208"/>
                  <a:gd name="T71" fmla="*/ 42 h 63"/>
                  <a:gd name="T72" fmla="*/ 202 w 208"/>
                  <a:gd name="T73" fmla="*/ 38 h 63"/>
                  <a:gd name="T74" fmla="*/ 186 w 208"/>
                  <a:gd name="T75" fmla="*/ 37 h 63"/>
                  <a:gd name="T76" fmla="*/ 184 w 208"/>
                  <a:gd name="T77" fmla="*/ 25 h 63"/>
                  <a:gd name="T78" fmla="*/ 172 w 208"/>
                  <a:gd name="T79" fmla="*/ 15 h 63"/>
                  <a:gd name="T80" fmla="*/ 165 w 208"/>
                  <a:gd name="T81" fmla="*/ 9 h 63"/>
                  <a:gd name="T82" fmla="*/ 155 w 208"/>
                  <a:gd name="T83" fmla="*/ 4 h 63"/>
                  <a:gd name="T84" fmla="*/ 148 w 208"/>
                  <a:gd name="T85" fmla="*/ 2 h 63"/>
                  <a:gd name="T86" fmla="*/ 137 w 208"/>
                  <a:gd name="T87" fmla="*/ 1 h 63"/>
                  <a:gd name="T88" fmla="*/ 118 w 208"/>
                  <a:gd name="T89" fmla="*/ 1 h 63"/>
                  <a:gd name="T90" fmla="*/ 88 w 208"/>
                  <a:gd name="T91" fmla="*/ 1 h 63"/>
                  <a:gd name="T92" fmla="*/ 69 w 208"/>
                  <a:gd name="T93" fmla="*/ 0 h 63"/>
                  <a:gd name="T94" fmla="*/ 65 w 208"/>
                  <a:gd name="T95" fmla="*/ 1 h 63"/>
                  <a:gd name="T96" fmla="*/ 64 w 208"/>
                  <a:gd name="T97" fmla="*/ 1 h 63"/>
                  <a:gd name="T98" fmla="*/ 58 w 208"/>
                  <a:gd name="T99" fmla="*/ 3 h 63"/>
                  <a:gd name="T100" fmla="*/ 46 w 208"/>
                  <a:gd name="T101" fmla="*/ 9 h 63"/>
                  <a:gd name="T102" fmla="*/ 37 w 208"/>
                  <a:gd name="T103" fmla="*/ 13 h 63"/>
                  <a:gd name="T104" fmla="*/ 25 w 208"/>
                  <a:gd name="T105" fmla="*/ 20 h 63"/>
                  <a:gd name="T106" fmla="*/ 12 w 208"/>
                  <a:gd name="T107" fmla="*/ 30 h 63"/>
                  <a:gd name="T108" fmla="*/ 4 w 208"/>
                  <a:gd name="T109" fmla="*/ 43 h 63"/>
                  <a:gd name="T110" fmla="*/ 0 w 208"/>
                  <a:gd name="T111" fmla="*/ 58 h 6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8"/>
                  <a:gd name="T169" fmla="*/ 0 h 63"/>
                  <a:gd name="T170" fmla="*/ 208 w 208"/>
                  <a:gd name="T171" fmla="*/ 63 h 6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8" h="63">
                    <a:moveTo>
                      <a:pt x="0" y="58"/>
                    </a:moveTo>
                    <a:lnTo>
                      <a:pt x="17" y="62"/>
                    </a:lnTo>
                    <a:lnTo>
                      <a:pt x="19" y="56"/>
                    </a:lnTo>
                    <a:lnTo>
                      <a:pt x="21" y="50"/>
                    </a:lnTo>
                    <a:lnTo>
                      <a:pt x="27" y="40"/>
                    </a:lnTo>
                    <a:lnTo>
                      <a:pt x="19" y="36"/>
                    </a:lnTo>
                    <a:lnTo>
                      <a:pt x="25" y="43"/>
                    </a:lnTo>
                    <a:lnTo>
                      <a:pt x="35" y="35"/>
                    </a:lnTo>
                    <a:lnTo>
                      <a:pt x="28" y="28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41" y="21"/>
                    </a:lnTo>
                    <a:lnTo>
                      <a:pt x="45" y="29"/>
                    </a:lnTo>
                    <a:lnTo>
                      <a:pt x="53" y="26"/>
                    </a:lnTo>
                    <a:lnTo>
                      <a:pt x="61" y="22"/>
                    </a:lnTo>
                    <a:lnTo>
                      <a:pt x="65" y="20"/>
                    </a:lnTo>
                    <a:lnTo>
                      <a:pt x="69" y="19"/>
                    </a:lnTo>
                    <a:lnTo>
                      <a:pt x="71" y="18"/>
                    </a:lnTo>
                    <a:lnTo>
                      <a:pt x="72" y="17"/>
                    </a:lnTo>
                    <a:lnTo>
                      <a:pt x="68" y="9"/>
                    </a:lnTo>
                    <a:lnTo>
                      <a:pt x="68" y="18"/>
                    </a:lnTo>
                    <a:lnTo>
                      <a:pt x="79" y="18"/>
                    </a:lnTo>
                    <a:lnTo>
                      <a:pt x="88" y="19"/>
                    </a:lnTo>
                    <a:lnTo>
                      <a:pt x="104" y="19"/>
                    </a:lnTo>
                    <a:lnTo>
                      <a:pt x="118" y="19"/>
                    </a:lnTo>
                    <a:lnTo>
                      <a:pt x="128" y="19"/>
                    </a:lnTo>
                    <a:lnTo>
                      <a:pt x="137" y="19"/>
                    </a:lnTo>
                    <a:lnTo>
                      <a:pt x="143" y="20"/>
                    </a:lnTo>
                    <a:lnTo>
                      <a:pt x="148" y="20"/>
                    </a:lnTo>
                    <a:lnTo>
                      <a:pt x="148" y="11"/>
                    </a:lnTo>
                    <a:lnTo>
                      <a:pt x="144" y="20"/>
                    </a:lnTo>
                    <a:lnTo>
                      <a:pt x="148" y="21"/>
                    </a:lnTo>
                    <a:lnTo>
                      <a:pt x="155" y="24"/>
                    </a:lnTo>
                    <a:lnTo>
                      <a:pt x="158" y="15"/>
                    </a:lnTo>
                    <a:lnTo>
                      <a:pt x="152" y="22"/>
                    </a:lnTo>
                    <a:lnTo>
                      <a:pt x="155" y="24"/>
                    </a:lnTo>
                    <a:lnTo>
                      <a:pt x="159" y="28"/>
                    </a:lnTo>
                    <a:lnTo>
                      <a:pt x="164" y="32"/>
                    </a:lnTo>
                    <a:lnTo>
                      <a:pt x="171" y="38"/>
                    </a:lnTo>
                    <a:lnTo>
                      <a:pt x="179" y="44"/>
                    </a:lnTo>
                    <a:lnTo>
                      <a:pt x="182" y="46"/>
                    </a:lnTo>
                    <a:lnTo>
                      <a:pt x="192" y="53"/>
                    </a:lnTo>
                    <a:lnTo>
                      <a:pt x="197" y="45"/>
                    </a:lnTo>
                    <a:lnTo>
                      <a:pt x="189" y="48"/>
                    </a:lnTo>
                    <a:lnTo>
                      <a:pt x="191" y="51"/>
                    </a:lnTo>
                    <a:lnTo>
                      <a:pt x="189" y="48"/>
                    </a:lnTo>
                    <a:lnTo>
                      <a:pt x="189" y="52"/>
                    </a:lnTo>
                    <a:lnTo>
                      <a:pt x="190" y="54"/>
                    </a:lnTo>
                    <a:lnTo>
                      <a:pt x="198" y="51"/>
                    </a:lnTo>
                    <a:lnTo>
                      <a:pt x="189" y="51"/>
                    </a:lnTo>
                    <a:lnTo>
                      <a:pt x="190" y="53"/>
                    </a:lnTo>
                    <a:lnTo>
                      <a:pt x="191" y="57"/>
                    </a:lnTo>
                    <a:lnTo>
                      <a:pt x="192" y="60"/>
                    </a:lnTo>
                    <a:lnTo>
                      <a:pt x="193" y="61"/>
                    </a:lnTo>
                    <a:lnTo>
                      <a:pt x="196" y="62"/>
                    </a:lnTo>
                    <a:lnTo>
                      <a:pt x="200" y="63"/>
                    </a:lnTo>
                    <a:lnTo>
                      <a:pt x="203" y="63"/>
                    </a:lnTo>
                    <a:lnTo>
                      <a:pt x="203" y="45"/>
                    </a:lnTo>
                    <a:lnTo>
                      <a:pt x="200" y="45"/>
                    </a:lnTo>
                    <a:lnTo>
                      <a:pt x="203" y="46"/>
                    </a:lnTo>
                    <a:lnTo>
                      <a:pt x="200" y="54"/>
                    </a:lnTo>
                    <a:lnTo>
                      <a:pt x="206" y="48"/>
                    </a:lnTo>
                    <a:lnTo>
                      <a:pt x="205" y="47"/>
                    </a:lnTo>
                    <a:lnTo>
                      <a:pt x="207" y="50"/>
                    </a:lnTo>
                    <a:lnTo>
                      <a:pt x="199" y="53"/>
                    </a:lnTo>
                    <a:lnTo>
                      <a:pt x="208" y="53"/>
                    </a:lnTo>
                    <a:lnTo>
                      <a:pt x="207" y="51"/>
                    </a:lnTo>
                    <a:lnTo>
                      <a:pt x="207" y="47"/>
                    </a:lnTo>
                    <a:lnTo>
                      <a:pt x="206" y="45"/>
                    </a:lnTo>
                    <a:lnTo>
                      <a:pt x="206" y="43"/>
                    </a:lnTo>
                    <a:lnTo>
                      <a:pt x="205" y="42"/>
                    </a:lnTo>
                    <a:lnTo>
                      <a:pt x="203" y="39"/>
                    </a:lnTo>
                    <a:lnTo>
                      <a:pt x="202" y="38"/>
                    </a:lnTo>
                    <a:lnTo>
                      <a:pt x="189" y="29"/>
                    </a:lnTo>
                    <a:lnTo>
                      <a:pt x="186" y="37"/>
                    </a:lnTo>
                    <a:lnTo>
                      <a:pt x="192" y="31"/>
                    </a:lnTo>
                    <a:lnTo>
                      <a:pt x="184" y="25"/>
                    </a:lnTo>
                    <a:lnTo>
                      <a:pt x="177" y="19"/>
                    </a:lnTo>
                    <a:lnTo>
                      <a:pt x="172" y="15"/>
                    </a:lnTo>
                    <a:lnTo>
                      <a:pt x="168" y="11"/>
                    </a:lnTo>
                    <a:lnTo>
                      <a:pt x="165" y="9"/>
                    </a:lnTo>
                    <a:lnTo>
                      <a:pt x="162" y="7"/>
                    </a:lnTo>
                    <a:lnTo>
                      <a:pt x="155" y="4"/>
                    </a:lnTo>
                    <a:lnTo>
                      <a:pt x="151" y="3"/>
                    </a:lnTo>
                    <a:lnTo>
                      <a:pt x="148" y="2"/>
                    </a:lnTo>
                    <a:lnTo>
                      <a:pt x="143" y="2"/>
                    </a:lnTo>
                    <a:lnTo>
                      <a:pt x="137" y="1"/>
                    </a:lnTo>
                    <a:lnTo>
                      <a:pt x="128" y="1"/>
                    </a:lnTo>
                    <a:lnTo>
                      <a:pt x="118" y="1"/>
                    </a:lnTo>
                    <a:lnTo>
                      <a:pt x="104" y="1"/>
                    </a:lnTo>
                    <a:lnTo>
                      <a:pt x="88" y="1"/>
                    </a:lnTo>
                    <a:lnTo>
                      <a:pt x="79" y="0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4" y="1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4" y="5"/>
                    </a:lnTo>
                    <a:lnTo>
                      <a:pt x="46" y="9"/>
                    </a:lnTo>
                    <a:lnTo>
                      <a:pt x="38" y="13"/>
                    </a:lnTo>
                    <a:lnTo>
                      <a:pt x="37" y="13"/>
                    </a:lnTo>
                    <a:lnTo>
                      <a:pt x="31" y="16"/>
                    </a:lnTo>
                    <a:lnTo>
                      <a:pt x="25" y="20"/>
                    </a:lnTo>
                    <a:lnTo>
                      <a:pt x="22" y="22"/>
                    </a:lnTo>
                    <a:lnTo>
                      <a:pt x="12" y="30"/>
                    </a:lnTo>
                    <a:lnTo>
                      <a:pt x="10" y="33"/>
                    </a:lnTo>
                    <a:lnTo>
                      <a:pt x="4" y="43"/>
                    </a:lnTo>
                    <a:lnTo>
                      <a:pt x="2" y="49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4678" name="Group 242"/>
              <p:cNvGrpSpPr>
                <a:grpSpLocks/>
              </p:cNvGrpSpPr>
              <p:nvPr/>
            </p:nvGrpSpPr>
            <p:grpSpPr bwMode="auto">
              <a:xfrm>
                <a:off x="4150" y="2364"/>
                <a:ext cx="154" cy="127"/>
                <a:chOff x="4150" y="2364"/>
                <a:chExt cx="154" cy="127"/>
              </a:xfrm>
            </p:grpSpPr>
            <p:sp>
              <p:nvSpPr>
                <p:cNvPr id="24692" name="Oval 243"/>
                <p:cNvSpPr>
                  <a:spLocks noChangeArrowheads="1"/>
                </p:cNvSpPr>
                <p:nvPr/>
              </p:nvSpPr>
              <p:spPr bwMode="auto">
                <a:xfrm>
                  <a:off x="4150" y="2364"/>
                  <a:ext cx="154" cy="12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  <p:sp>
              <p:nvSpPr>
                <p:cNvPr id="24693" name="Oval 244"/>
                <p:cNvSpPr>
                  <a:spLocks noChangeArrowheads="1"/>
                </p:cNvSpPr>
                <p:nvPr/>
              </p:nvSpPr>
              <p:spPr bwMode="auto">
                <a:xfrm>
                  <a:off x="4234" y="2364"/>
                  <a:ext cx="48" cy="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  <p:grpSp>
            <p:nvGrpSpPr>
              <p:cNvPr id="24679" name="Group 245"/>
              <p:cNvGrpSpPr>
                <a:grpSpLocks/>
              </p:cNvGrpSpPr>
              <p:nvPr/>
            </p:nvGrpSpPr>
            <p:grpSpPr bwMode="auto">
              <a:xfrm>
                <a:off x="4450" y="2358"/>
                <a:ext cx="154" cy="127"/>
                <a:chOff x="4450" y="2358"/>
                <a:chExt cx="154" cy="127"/>
              </a:xfrm>
            </p:grpSpPr>
            <p:sp>
              <p:nvSpPr>
                <p:cNvPr id="24690" name="Oval 246"/>
                <p:cNvSpPr>
                  <a:spLocks noChangeArrowheads="1"/>
                </p:cNvSpPr>
                <p:nvPr/>
              </p:nvSpPr>
              <p:spPr bwMode="auto">
                <a:xfrm>
                  <a:off x="4450" y="2358"/>
                  <a:ext cx="154" cy="12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  <p:sp>
              <p:nvSpPr>
                <p:cNvPr id="24691" name="Oval 247"/>
                <p:cNvSpPr>
                  <a:spLocks noChangeArrowheads="1"/>
                </p:cNvSpPr>
                <p:nvPr/>
              </p:nvSpPr>
              <p:spPr bwMode="auto">
                <a:xfrm>
                  <a:off x="4534" y="2358"/>
                  <a:ext cx="48" cy="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  <p:grpSp>
            <p:nvGrpSpPr>
              <p:cNvPr id="24680" name="Group 248"/>
              <p:cNvGrpSpPr>
                <a:grpSpLocks/>
              </p:cNvGrpSpPr>
              <p:nvPr/>
            </p:nvGrpSpPr>
            <p:grpSpPr bwMode="auto">
              <a:xfrm>
                <a:off x="4039" y="2257"/>
                <a:ext cx="291" cy="110"/>
                <a:chOff x="4039" y="2257"/>
                <a:chExt cx="291" cy="110"/>
              </a:xfrm>
            </p:grpSpPr>
            <p:sp>
              <p:nvSpPr>
                <p:cNvPr id="24688" name="Freeform 249"/>
                <p:cNvSpPr>
                  <a:spLocks/>
                </p:cNvSpPr>
                <p:nvPr/>
              </p:nvSpPr>
              <p:spPr bwMode="auto">
                <a:xfrm>
                  <a:off x="4048" y="2266"/>
                  <a:ext cx="273" cy="92"/>
                </a:xfrm>
                <a:custGeom>
                  <a:avLst/>
                  <a:gdLst>
                    <a:gd name="T0" fmla="*/ 76 w 273"/>
                    <a:gd name="T1" fmla="*/ 71 h 92"/>
                    <a:gd name="T2" fmla="*/ 84 w 273"/>
                    <a:gd name="T3" fmla="*/ 68 h 92"/>
                    <a:gd name="T4" fmla="*/ 93 w 273"/>
                    <a:gd name="T5" fmla="*/ 65 h 92"/>
                    <a:gd name="T6" fmla="*/ 101 w 273"/>
                    <a:gd name="T7" fmla="*/ 62 h 92"/>
                    <a:gd name="T8" fmla="*/ 107 w 273"/>
                    <a:gd name="T9" fmla="*/ 60 h 92"/>
                    <a:gd name="T10" fmla="*/ 118 w 273"/>
                    <a:gd name="T11" fmla="*/ 57 h 92"/>
                    <a:gd name="T12" fmla="*/ 120 w 273"/>
                    <a:gd name="T13" fmla="*/ 56 h 92"/>
                    <a:gd name="T14" fmla="*/ 164 w 273"/>
                    <a:gd name="T15" fmla="*/ 60 h 92"/>
                    <a:gd name="T16" fmla="*/ 200 w 273"/>
                    <a:gd name="T17" fmla="*/ 65 h 92"/>
                    <a:gd name="T18" fmla="*/ 234 w 273"/>
                    <a:gd name="T19" fmla="*/ 72 h 92"/>
                    <a:gd name="T20" fmla="*/ 273 w 273"/>
                    <a:gd name="T21" fmla="*/ 80 h 92"/>
                    <a:gd name="T22" fmla="*/ 264 w 273"/>
                    <a:gd name="T23" fmla="*/ 62 h 92"/>
                    <a:gd name="T24" fmla="*/ 249 w 273"/>
                    <a:gd name="T25" fmla="*/ 47 h 92"/>
                    <a:gd name="T26" fmla="*/ 228 w 273"/>
                    <a:gd name="T27" fmla="*/ 34 h 92"/>
                    <a:gd name="T28" fmla="*/ 179 w 273"/>
                    <a:gd name="T29" fmla="*/ 16 h 92"/>
                    <a:gd name="T30" fmla="*/ 131 w 273"/>
                    <a:gd name="T31" fmla="*/ 5 h 92"/>
                    <a:gd name="T32" fmla="*/ 111 w 273"/>
                    <a:gd name="T33" fmla="*/ 2 h 92"/>
                    <a:gd name="T34" fmla="*/ 82 w 273"/>
                    <a:gd name="T35" fmla="*/ 1 h 92"/>
                    <a:gd name="T36" fmla="*/ 57 w 273"/>
                    <a:gd name="T37" fmla="*/ 8 h 92"/>
                    <a:gd name="T38" fmla="*/ 37 w 273"/>
                    <a:gd name="T39" fmla="*/ 18 h 92"/>
                    <a:gd name="T40" fmla="*/ 24 w 273"/>
                    <a:gd name="T41" fmla="*/ 23 h 92"/>
                    <a:gd name="T42" fmla="*/ 24 w 273"/>
                    <a:gd name="T43" fmla="*/ 21 h 92"/>
                    <a:gd name="T44" fmla="*/ 29 w 273"/>
                    <a:gd name="T45" fmla="*/ 17 h 92"/>
                    <a:gd name="T46" fmla="*/ 32 w 273"/>
                    <a:gd name="T47" fmla="*/ 13 h 92"/>
                    <a:gd name="T48" fmla="*/ 42 w 273"/>
                    <a:gd name="T49" fmla="*/ 10 h 92"/>
                    <a:gd name="T50" fmla="*/ 47 w 273"/>
                    <a:gd name="T51" fmla="*/ 10 h 92"/>
                    <a:gd name="T52" fmla="*/ 48 w 273"/>
                    <a:gd name="T53" fmla="*/ 11 h 92"/>
                    <a:gd name="T54" fmla="*/ 47 w 273"/>
                    <a:gd name="T55" fmla="*/ 23 h 92"/>
                    <a:gd name="T56" fmla="*/ 38 w 273"/>
                    <a:gd name="T57" fmla="*/ 31 h 92"/>
                    <a:gd name="T58" fmla="*/ 18 w 273"/>
                    <a:gd name="T59" fmla="*/ 38 h 92"/>
                    <a:gd name="T60" fmla="*/ 9 w 273"/>
                    <a:gd name="T61" fmla="*/ 46 h 92"/>
                    <a:gd name="T62" fmla="*/ 1 w 273"/>
                    <a:gd name="T63" fmla="*/ 56 h 92"/>
                    <a:gd name="T64" fmla="*/ 1 w 273"/>
                    <a:gd name="T65" fmla="*/ 61 h 92"/>
                    <a:gd name="T66" fmla="*/ 14 w 273"/>
                    <a:gd name="T67" fmla="*/ 61 h 92"/>
                    <a:gd name="T68" fmla="*/ 26 w 273"/>
                    <a:gd name="T69" fmla="*/ 61 h 92"/>
                    <a:gd name="T70" fmla="*/ 42 w 273"/>
                    <a:gd name="T71" fmla="*/ 62 h 92"/>
                    <a:gd name="T72" fmla="*/ 39 w 273"/>
                    <a:gd name="T73" fmla="*/ 73 h 92"/>
                    <a:gd name="T74" fmla="*/ 37 w 273"/>
                    <a:gd name="T75" fmla="*/ 80 h 92"/>
                    <a:gd name="T76" fmla="*/ 39 w 273"/>
                    <a:gd name="T77" fmla="*/ 86 h 92"/>
                    <a:gd name="T78" fmla="*/ 48 w 273"/>
                    <a:gd name="T79" fmla="*/ 92 h 92"/>
                    <a:gd name="T80" fmla="*/ 75 w 273"/>
                    <a:gd name="T81" fmla="*/ 71 h 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73"/>
                    <a:gd name="T124" fmla="*/ 0 h 92"/>
                    <a:gd name="T125" fmla="*/ 273 w 273"/>
                    <a:gd name="T126" fmla="*/ 92 h 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73" h="92">
                      <a:moveTo>
                        <a:pt x="75" y="71"/>
                      </a:moveTo>
                      <a:lnTo>
                        <a:pt x="76" y="71"/>
                      </a:lnTo>
                      <a:lnTo>
                        <a:pt x="79" y="70"/>
                      </a:lnTo>
                      <a:lnTo>
                        <a:pt x="84" y="68"/>
                      </a:lnTo>
                      <a:lnTo>
                        <a:pt x="89" y="67"/>
                      </a:lnTo>
                      <a:lnTo>
                        <a:pt x="93" y="65"/>
                      </a:lnTo>
                      <a:lnTo>
                        <a:pt x="98" y="63"/>
                      </a:lnTo>
                      <a:lnTo>
                        <a:pt x="101" y="62"/>
                      </a:lnTo>
                      <a:lnTo>
                        <a:pt x="102" y="62"/>
                      </a:lnTo>
                      <a:lnTo>
                        <a:pt x="107" y="60"/>
                      </a:lnTo>
                      <a:lnTo>
                        <a:pt x="113" y="58"/>
                      </a:lnTo>
                      <a:lnTo>
                        <a:pt x="118" y="57"/>
                      </a:lnTo>
                      <a:lnTo>
                        <a:pt x="120" y="56"/>
                      </a:lnTo>
                      <a:lnTo>
                        <a:pt x="143" y="58"/>
                      </a:lnTo>
                      <a:lnTo>
                        <a:pt x="164" y="60"/>
                      </a:lnTo>
                      <a:lnTo>
                        <a:pt x="182" y="62"/>
                      </a:lnTo>
                      <a:lnTo>
                        <a:pt x="200" y="65"/>
                      </a:lnTo>
                      <a:lnTo>
                        <a:pt x="217" y="69"/>
                      </a:lnTo>
                      <a:lnTo>
                        <a:pt x="234" y="72"/>
                      </a:lnTo>
                      <a:lnTo>
                        <a:pt x="253" y="76"/>
                      </a:lnTo>
                      <a:lnTo>
                        <a:pt x="273" y="80"/>
                      </a:lnTo>
                      <a:lnTo>
                        <a:pt x="270" y="71"/>
                      </a:lnTo>
                      <a:lnTo>
                        <a:pt x="264" y="62"/>
                      </a:lnTo>
                      <a:lnTo>
                        <a:pt x="257" y="54"/>
                      </a:lnTo>
                      <a:lnTo>
                        <a:pt x="249" y="47"/>
                      </a:lnTo>
                      <a:lnTo>
                        <a:pt x="239" y="40"/>
                      </a:lnTo>
                      <a:lnTo>
                        <a:pt x="228" y="34"/>
                      </a:lnTo>
                      <a:lnTo>
                        <a:pt x="204" y="24"/>
                      </a:lnTo>
                      <a:lnTo>
                        <a:pt x="179" y="16"/>
                      </a:lnTo>
                      <a:lnTo>
                        <a:pt x="154" y="9"/>
                      </a:lnTo>
                      <a:lnTo>
                        <a:pt x="131" y="5"/>
                      </a:lnTo>
                      <a:lnTo>
                        <a:pt x="120" y="3"/>
                      </a:lnTo>
                      <a:lnTo>
                        <a:pt x="111" y="2"/>
                      </a:lnTo>
                      <a:lnTo>
                        <a:pt x="96" y="0"/>
                      </a:lnTo>
                      <a:lnTo>
                        <a:pt x="82" y="1"/>
                      </a:lnTo>
                      <a:lnTo>
                        <a:pt x="69" y="4"/>
                      </a:lnTo>
                      <a:lnTo>
                        <a:pt x="57" y="8"/>
                      </a:lnTo>
                      <a:lnTo>
                        <a:pt x="46" y="13"/>
                      </a:lnTo>
                      <a:lnTo>
                        <a:pt x="37" y="18"/>
                      </a:lnTo>
                      <a:lnTo>
                        <a:pt x="30" y="21"/>
                      </a:lnTo>
                      <a:lnTo>
                        <a:pt x="24" y="23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6" y="19"/>
                      </a:lnTo>
                      <a:lnTo>
                        <a:pt x="29" y="17"/>
                      </a:lnTo>
                      <a:lnTo>
                        <a:pt x="30" y="14"/>
                      </a:lnTo>
                      <a:lnTo>
                        <a:pt x="32" y="13"/>
                      </a:lnTo>
                      <a:lnTo>
                        <a:pt x="35" y="12"/>
                      </a:lnTo>
                      <a:lnTo>
                        <a:pt x="42" y="10"/>
                      </a:lnTo>
                      <a:lnTo>
                        <a:pt x="45" y="10"/>
                      </a:lnTo>
                      <a:lnTo>
                        <a:pt x="47" y="10"/>
                      </a:lnTo>
                      <a:lnTo>
                        <a:pt x="48" y="10"/>
                      </a:lnTo>
                      <a:lnTo>
                        <a:pt x="48" y="11"/>
                      </a:lnTo>
                      <a:lnTo>
                        <a:pt x="49" y="18"/>
                      </a:lnTo>
                      <a:lnTo>
                        <a:pt x="47" y="23"/>
                      </a:lnTo>
                      <a:lnTo>
                        <a:pt x="43" y="27"/>
                      </a:lnTo>
                      <a:lnTo>
                        <a:pt x="38" y="31"/>
                      </a:lnTo>
                      <a:lnTo>
                        <a:pt x="25" y="36"/>
                      </a:lnTo>
                      <a:lnTo>
                        <a:pt x="18" y="38"/>
                      </a:lnTo>
                      <a:lnTo>
                        <a:pt x="12" y="41"/>
                      </a:lnTo>
                      <a:lnTo>
                        <a:pt x="9" y="46"/>
                      </a:lnTo>
                      <a:lnTo>
                        <a:pt x="6" y="50"/>
                      </a:lnTo>
                      <a:lnTo>
                        <a:pt x="1" y="5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6" y="62"/>
                      </a:lnTo>
                      <a:lnTo>
                        <a:pt x="14" y="61"/>
                      </a:lnTo>
                      <a:lnTo>
                        <a:pt x="19" y="61"/>
                      </a:lnTo>
                      <a:lnTo>
                        <a:pt x="26" y="61"/>
                      </a:lnTo>
                      <a:lnTo>
                        <a:pt x="33" y="61"/>
                      </a:lnTo>
                      <a:lnTo>
                        <a:pt x="42" y="62"/>
                      </a:lnTo>
                      <a:lnTo>
                        <a:pt x="40" y="68"/>
                      </a:lnTo>
                      <a:lnTo>
                        <a:pt x="39" y="73"/>
                      </a:lnTo>
                      <a:lnTo>
                        <a:pt x="37" y="77"/>
                      </a:lnTo>
                      <a:lnTo>
                        <a:pt x="37" y="80"/>
                      </a:lnTo>
                      <a:lnTo>
                        <a:pt x="37" y="83"/>
                      </a:lnTo>
                      <a:lnTo>
                        <a:pt x="39" y="86"/>
                      </a:lnTo>
                      <a:lnTo>
                        <a:pt x="42" y="89"/>
                      </a:lnTo>
                      <a:lnTo>
                        <a:pt x="48" y="92"/>
                      </a:lnTo>
                      <a:lnTo>
                        <a:pt x="108" y="62"/>
                      </a:lnTo>
                      <a:lnTo>
                        <a:pt x="75" y="7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9" name="Freeform 250"/>
                <p:cNvSpPr>
                  <a:spLocks/>
                </p:cNvSpPr>
                <p:nvPr/>
              </p:nvSpPr>
              <p:spPr bwMode="auto">
                <a:xfrm>
                  <a:off x="4039" y="2257"/>
                  <a:ext cx="291" cy="110"/>
                </a:xfrm>
                <a:custGeom>
                  <a:avLst/>
                  <a:gdLst>
                    <a:gd name="T0" fmla="*/ 101 w 291"/>
                    <a:gd name="T1" fmla="*/ 84 h 110"/>
                    <a:gd name="T2" fmla="*/ 120 w 291"/>
                    <a:gd name="T3" fmla="*/ 78 h 110"/>
                    <a:gd name="T4" fmla="*/ 129 w 291"/>
                    <a:gd name="T5" fmla="*/ 74 h 110"/>
                    <a:gd name="T6" fmla="*/ 205 w 291"/>
                    <a:gd name="T7" fmla="*/ 83 h 110"/>
                    <a:gd name="T8" fmla="*/ 282 w 291"/>
                    <a:gd name="T9" fmla="*/ 98 h 110"/>
                    <a:gd name="T10" fmla="*/ 287 w 291"/>
                    <a:gd name="T11" fmla="*/ 76 h 110"/>
                    <a:gd name="T12" fmla="*/ 251 w 291"/>
                    <a:gd name="T13" fmla="*/ 41 h 110"/>
                    <a:gd name="T14" fmla="*/ 140 w 291"/>
                    <a:gd name="T15" fmla="*/ 5 h 110"/>
                    <a:gd name="T16" fmla="*/ 105 w 291"/>
                    <a:gd name="T17" fmla="*/ 0 h 110"/>
                    <a:gd name="T18" fmla="*/ 43 w 291"/>
                    <a:gd name="T19" fmla="*/ 18 h 110"/>
                    <a:gd name="T20" fmla="*/ 39 w 291"/>
                    <a:gd name="T21" fmla="*/ 26 h 110"/>
                    <a:gd name="T22" fmla="*/ 41 w 291"/>
                    <a:gd name="T23" fmla="*/ 31 h 110"/>
                    <a:gd name="T24" fmla="*/ 41 w 291"/>
                    <a:gd name="T25" fmla="*/ 34 h 110"/>
                    <a:gd name="T26" fmla="*/ 45 w 291"/>
                    <a:gd name="T27" fmla="*/ 29 h 110"/>
                    <a:gd name="T28" fmla="*/ 51 w 291"/>
                    <a:gd name="T29" fmla="*/ 19 h 110"/>
                    <a:gd name="T30" fmla="*/ 54 w 291"/>
                    <a:gd name="T31" fmla="*/ 27 h 110"/>
                    <a:gd name="T32" fmla="*/ 51 w 291"/>
                    <a:gd name="T33" fmla="*/ 12 h 110"/>
                    <a:gd name="T34" fmla="*/ 58 w 291"/>
                    <a:gd name="T35" fmla="*/ 27 h 110"/>
                    <a:gd name="T36" fmla="*/ 46 w 291"/>
                    <a:gd name="T37" fmla="*/ 30 h 110"/>
                    <a:gd name="T38" fmla="*/ 16 w 291"/>
                    <a:gd name="T39" fmla="*/ 43 h 110"/>
                    <a:gd name="T40" fmla="*/ 8 w 291"/>
                    <a:gd name="T41" fmla="*/ 53 h 110"/>
                    <a:gd name="T42" fmla="*/ 2 w 291"/>
                    <a:gd name="T43" fmla="*/ 75 h 110"/>
                    <a:gd name="T44" fmla="*/ 28 w 291"/>
                    <a:gd name="T45" fmla="*/ 79 h 110"/>
                    <a:gd name="T46" fmla="*/ 43 w 291"/>
                    <a:gd name="T47" fmla="*/ 74 h 110"/>
                    <a:gd name="T48" fmla="*/ 38 w 291"/>
                    <a:gd name="T49" fmla="*/ 83 h 110"/>
                    <a:gd name="T50" fmla="*/ 41 w 291"/>
                    <a:gd name="T51" fmla="*/ 102 h 110"/>
                    <a:gd name="T52" fmla="*/ 60 w 291"/>
                    <a:gd name="T53" fmla="*/ 109 h 110"/>
                    <a:gd name="T54" fmla="*/ 57 w 291"/>
                    <a:gd name="T55" fmla="*/ 92 h 110"/>
                    <a:gd name="T56" fmla="*/ 58 w 291"/>
                    <a:gd name="T57" fmla="*/ 91 h 110"/>
                    <a:gd name="T58" fmla="*/ 55 w 291"/>
                    <a:gd name="T59" fmla="*/ 92 h 110"/>
                    <a:gd name="T60" fmla="*/ 58 w 291"/>
                    <a:gd name="T61" fmla="*/ 81 h 110"/>
                    <a:gd name="T62" fmla="*/ 52 w 291"/>
                    <a:gd name="T63" fmla="*/ 62 h 110"/>
                    <a:gd name="T64" fmla="*/ 10 w 291"/>
                    <a:gd name="T65" fmla="*/ 61 h 110"/>
                    <a:gd name="T66" fmla="*/ 17 w 291"/>
                    <a:gd name="T67" fmla="*/ 65 h 110"/>
                    <a:gd name="T68" fmla="*/ 21 w 291"/>
                    <a:gd name="T69" fmla="*/ 66 h 110"/>
                    <a:gd name="T70" fmla="*/ 26 w 291"/>
                    <a:gd name="T71" fmla="*/ 58 h 110"/>
                    <a:gd name="T72" fmla="*/ 63 w 291"/>
                    <a:gd name="T73" fmla="*/ 39 h 110"/>
                    <a:gd name="T74" fmla="*/ 65 w 291"/>
                    <a:gd name="T75" fmla="*/ 23 h 110"/>
                    <a:gd name="T76" fmla="*/ 66 w 291"/>
                    <a:gd name="T77" fmla="*/ 19 h 110"/>
                    <a:gd name="T78" fmla="*/ 54 w 291"/>
                    <a:gd name="T79" fmla="*/ 10 h 110"/>
                    <a:gd name="T80" fmla="*/ 33 w 291"/>
                    <a:gd name="T81" fmla="*/ 17 h 110"/>
                    <a:gd name="T82" fmla="*/ 29 w 291"/>
                    <a:gd name="T83" fmla="*/ 26 h 110"/>
                    <a:gd name="T84" fmla="*/ 24 w 291"/>
                    <a:gd name="T85" fmla="*/ 27 h 110"/>
                    <a:gd name="T86" fmla="*/ 30 w 291"/>
                    <a:gd name="T87" fmla="*/ 40 h 110"/>
                    <a:gd name="T88" fmla="*/ 59 w 291"/>
                    <a:gd name="T89" fmla="*/ 31 h 110"/>
                    <a:gd name="T90" fmla="*/ 105 w 291"/>
                    <a:gd name="T91" fmla="*/ 18 h 110"/>
                    <a:gd name="T92" fmla="*/ 140 w 291"/>
                    <a:gd name="T93" fmla="*/ 23 h 110"/>
                    <a:gd name="T94" fmla="*/ 234 w 291"/>
                    <a:gd name="T95" fmla="*/ 52 h 110"/>
                    <a:gd name="T96" fmla="*/ 267 w 291"/>
                    <a:gd name="T97" fmla="*/ 77 h 110"/>
                    <a:gd name="T98" fmla="*/ 279 w 291"/>
                    <a:gd name="T99" fmla="*/ 81 h 110"/>
                    <a:gd name="T100" fmla="*/ 262 w 291"/>
                    <a:gd name="T101" fmla="*/ 76 h 110"/>
                    <a:gd name="T102" fmla="*/ 209 w 291"/>
                    <a:gd name="T103" fmla="*/ 65 h 110"/>
                    <a:gd name="T104" fmla="*/ 126 w 291"/>
                    <a:gd name="T105" fmla="*/ 57 h 110"/>
                    <a:gd name="T106" fmla="*/ 111 w 291"/>
                    <a:gd name="T107" fmla="*/ 71 h 110"/>
                    <a:gd name="T108" fmla="*/ 89 w 291"/>
                    <a:gd name="T109" fmla="*/ 69 h 11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91"/>
                    <a:gd name="T166" fmla="*/ 0 h 110"/>
                    <a:gd name="T167" fmla="*/ 291 w 291"/>
                    <a:gd name="T168" fmla="*/ 110 h 11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91" h="110">
                      <a:moveTo>
                        <a:pt x="82" y="72"/>
                      </a:moveTo>
                      <a:lnTo>
                        <a:pt x="87" y="89"/>
                      </a:lnTo>
                      <a:lnTo>
                        <a:pt x="89" y="88"/>
                      </a:lnTo>
                      <a:lnTo>
                        <a:pt x="92" y="87"/>
                      </a:lnTo>
                      <a:lnTo>
                        <a:pt x="96" y="86"/>
                      </a:lnTo>
                      <a:lnTo>
                        <a:pt x="101" y="84"/>
                      </a:lnTo>
                      <a:lnTo>
                        <a:pt x="106" y="82"/>
                      </a:lnTo>
                      <a:lnTo>
                        <a:pt x="110" y="81"/>
                      </a:lnTo>
                      <a:lnTo>
                        <a:pt x="113" y="80"/>
                      </a:lnTo>
                      <a:lnTo>
                        <a:pt x="114" y="80"/>
                      </a:lnTo>
                      <a:lnTo>
                        <a:pt x="120" y="78"/>
                      </a:lnTo>
                      <a:lnTo>
                        <a:pt x="126" y="76"/>
                      </a:lnTo>
                      <a:lnTo>
                        <a:pt x="131" y="74"/>
                      </a:lnTo>
                      <a:lnTo>
                        <a:pt x="132" y="74"/>
                      </a:lnTo>
                      <a:lnTo>
                        <a:pt x="129" y="65"/>
                      </a:lnTo>
                      <a:lnTo>
                        <a:pt x="129" y="74"/>
                      </a:lnTo>
                      <a:lnTo>
                        <a:pt x="152" y="76"/>
                      </a:lnTo>
                      <a:lnTo>
                        <a:pt x="173" y="78"/>
                      </a:lnTo>
                      <a:lnTo>
                        <a:pt x="191" y="80"/>
                      </a:lnTo>
                      <a:lnTo>
                        <a:pt x="209" y="83"/>
                      </a:lnTo>
                      <a:lnTo>
                        <a:pt x="209" y="74"/>
                      </a:lnTo>
                      <a:lnTo>
                        <a:pt x="205" y="83"/>
                      </a:lnTo>
                      <a:lnTo>
                        <a:pt x="222" y="86"/>
                      </a:lnTo>
                      <a:lnTo>
                        <a:pt x="239" y="90"/>
                      </a:lnTo>
                      <a:lnTo>
                        <a:pt x="258" y="94"/>
                      </a:lnTo>
                      <a:lnTo>
                        <a:pt x="262" y="94"/>
                      </a:lnTo>
                      <a:lnTo>
                        <a:pt x="281" y="98"/>
                      </a:lnTo>
                      <a:lnTo>
                        <a:pt x="282" y="98"/>
                      </a:lnTo>
                      <a:lnTo>
                        <a:pt x="285" y="97"/>
                      </a:lnTo>
                      <a:lnTo>
                        <a:pt x="288" y="95"/>
                      </a:lnTo>
                      <a:lnTo>
                        <a:pt x="290" y="92"/>
                      </a:lnTo>
                      <a:lnTo>
                        <a:pt x="291" y="89"/>
                      </a:lnTo>
                      <a:lnTo>
                        <a:pt x="291" y="87"/>
                      </a:lnTo>
                      <a:lnTo>
                        <a:pt x="287" y="76"/>
                      </a:lnTo>
                      <a:lnTo>
                        <a:pt x="282" y="67"/>
                      </a:lnTo>
                      <a:lnTo>
                        <a:pt x="280" y="64"/>
                      </a:lnTo>
                      <a:lnTo>
                        <a:pt x="273" y="57"/>
                      </a:lnTo>
                      <a:lnTo>
                        <a:pt x="264" y="49"/>
                      </a:lnTo>
                      <a:lnTo>
                        <a:pt x="254" y="43"/>
                      </a:lnTo>
                      <a:lnTo>
                        <a:pt x="251" y="41"/>
                      </a:lnTo>
                      <a:lnTo>
                        <a:pt x="241" y="35"/>
                      </a:lnTo>
                      <a:lnTo>
                        <a:pt x="217" y="24"/>
                      </a:lnTo>
                      <a:lnTo>
                        <a:pt x="192" y="16"/>
                      </a:lnTo>
                      <a:lnTo>
                        <a:pt x="166" y="10"/>
                      </a:lnTo>
                      <a:lnTo>
                        <a:pt x="163" y="9"/>
                      </a:lnTo>
                      <a:lnTo>
                        <a:pt x="140" y="5"/>
                      </a:lnTo>
                      <a:lnTo>
                        <a:pt x="129" y="3"/>
                      </a:lnTo>
                      <a:lnTo>
                        <a:pt x="121" y="2"/>
                      </a:lnTo>
                      <a:lnTo>
                        <a:pt x="120" y="11"/>
                      </a:lnTo>
                      <a:lnTo>
                        <a:pt x="122" y="3"/>
                      </a:lnTo>
                      <a:lnTo>
                        <a:pt x="109" y="1"/>
                      </a:lnTo>
                      <a:lnTo>
                        <a:pt x="105" y="0"/>
                      </a:lnTo>
                      <a:lnTo>
                        <a:pt x="91" y="1"/>
                      </a:lnTo>
                      <a:lnTo>
                        <a:pt x="87" y="2"/>
                      </a:lnTo>
                      <a:lnTo>
                        <a:pt x="74" y="5"/>
                      </a:lnTo>
                      <a:lnTo>
                        <a:pt x="63" y="9"/>
                      </a:lnTo>
                      <a:lnTo>
                        <a:pt x="52" y="14"/>
                      </a:lnTo>
                      <a:lnTo>
                        <a:pt x="43" y="18"/>
                      </a:lnTo>
                      <a:lnTo>
                        <a:pt x="35" y="22"/>
                      </a:lnTo>
                      <a:lnTo>
                        <a:pt x="39" y="30"/>
                      </a:lnTo>
                      <a:lnTo>
                        <a:pt x="39" y="21"/>
                      </a:lnTo>
                      <a:lnTo>
                        <a:pt x="32" y="24"/>
                      </a:lnTo>
                      <a:lnTo>
                        <a:pt x="33" y="32"/>
                      </a:lnTo>
                      <a:lnTo>
                        <a:pt x="39" y="26"/>
                      </a:lnTo>
                      <a:lnTo>
                        <a:pt x="36" y="24"/>
                      </a:lnTo>
                      <a:lnTo>
                        <a:pt x="33" y="23"/>
                      </a:lnTo>
                      <a:lnTo>
                        <a:pt x="40" y="26"/>
                      </a:lnTo>
                      <a:lnTo>
                        <a:pt x="39" y="24"/>
                      </a:lnTo>
                      <a:lnTo>
                        <a:pt x="32" y="31"/>
                      </a:lnTo>
                      <a:lnTo>
                        <a:pt x="41" y="31"/>
                      </a:lnTo>
                      <a:lnTo>
                        <a:pt x="41" y="27"/>
                      </a:lnTo>
                      <a:lnTo>
                        <a:pt x="41" y="34"/>
                      </a:lnTo>
                      <a:lnTo>
                        <a:pt x="41" y="33"/>
                      </a:lnTo>
                      <a:lnTo>
                        <a:pt x="33" y="30"/>
                      </a:lnTo>
                      <a:lnTo>
                        <a:pt x="39" y="36"/>
                      </a:lnTo>
                      <a:lnTo>
                        <a:pt x="41" y="34"/>
                      </a:lnTo>
                      <a:lnTo>
                        <a:pt x="44" y="32"/>
                      </a:lnTo>
                      <a:lnTo>
                        <a:pt x="46" y="29"/>
                      </a:lnTo>
                      <a:lnTo>
                        <a:pt x="47" y="26"/>
                      </a:lnTo>
                      <a:lnTo>
                        <a:pt x="48" y="23"/>
                      </a:lnTo>
                      <a:lnTo>
                        <a:pt x="39" y="23"/>
                      </a:lnTo>
                      <a:lnTo>
                        <a:pt x="45" y="29"/>
                      </a:lnTo>
                      <a:lnTo>
                        <a:pt x="47" y="26"/>
                      </a:lnTo>
                      <a:lnTo>
                        <a:pt x="43" y="31"/>
                      </a:lnTo>
                      <a:lnTo>
                        <a:pt x="45" y="31"/>
                      </a:lnTo>
                      <a:lnTo>
                        <a:pt x="47" y="30"/>
                      </a:lnTo>
                      <a:lnTo>
                        <a:pt x="54" y="28"/>
                      </a:lnTo>
                      <a:lnTo>
                        <a:pt x="51" y="19"/>
                      </a:lnTo>
                      <a:lnTo>
                        <a:pt x="51" y="28"/>
                      </a:lnTo>
                      <a:lnTo>
                        <a:pt x="54" y="28"/>
                      </a:lnTo>
                      <a:lnTo>
                        <a:pt x="56" y="28"/>
                      </a:lnTo>
                      <a:lnTo>
                        <a:pt x="56" y="19"/>
                      </a:lnTo>
                      <a:lnTo>
                        <a:pt x="53" y="27"/>
                      </a:lnTo>
                      <a:lnTo>
                        <a:pt x="54" y="27"/>
                      </a:lnTo>
                      <a:lnTo>
                        <a:pt x="57" y="19"/>
                      </a:lnTo>
                      <a:lnTo>
                        <a:pt x="49" y="15"/>
                      </a:lnTo>
                      <a:lnTo>
                        <a:pt x="48" y="19"/>
                      </a:lnTo>
                      <a:lnTo>
                        <a:pt x="49" y="22"/>
                      </a:lnTo>
                      <a:lnTo>
                        <a:pt x="51" y="25"/>
                      </a:lnTo>
                      <a:lnTo>
                        <a:pt x="51" y="12"/>
                      </a:lnTo>
                      <a:lnTo>
                        <a:pt x="50" y="15"/>
                      </a:lnTo>
                      <a:lnTo>
                        <a:pt x="49" y="17"/>
                      </a:lnTo>
                      <a:lnTo>
                        <a:pt x="48" y="20"/>
                      </a:lnTo>
                      <a:lnTo>
                        <a:pt x="49" y="23"/>
                      </a:lnTo>
                      <a:lnTo>
                        <a:pt x="50" y="30"/>
                      </a:lnTo>
                      <a:lnTo>
                        <a:pt x="58" y="27"/>
                      </a:lnTo>
                      <a:lnTo>
                        <a:pt x="49" y="27"/>
                      </a:lnTo>
                      <a:lnTo>
                        <a:pt x="50" y="23"/>
                      </a:lnTo>
                      <a:lnTo>
                        <a:pt x="48" y="29"/>
                      </a:lnTo>
                      <a:lnTo>
                        <a:pt x="56" y="32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52" y="36"/>
                      </a:lnTo>
                      <a:lnTo>
                        <a:pt x="49" y="28"/>
                      </a:lnTo>
                      <a:lnTo>
                        <a:pt x="43" y="31"/>
                      </a:lnTo>
                      <a:lnTo>
                        <a:pt x="30" y="36"/>
                      </a:lnTo>
                      <a:lnTo>
                        <a:pt x="23" y="39"/>
                      </a:lnTo>
                      <a:lnTo>
                        <a:pt x="16" y="43"/>
                      </a:lnTo>
                      <a:lnTo>
                        <a:pt x="15" y="44"/>
                      </a:lnTo>
                      <a:lnTo>
                        <a:pt x="14" y="45"/>
                      </a:lnTo>
                      <a:lnTo>
                        <a:pt x="9" y="52"/>
                      </a:lnTo>
                      <a:lnTo>
                        <a:pt x="18" y="55"/>
                      </a:lnTo>
                      <a:lnTo>
                        <a:pt x="11" y="49"/>
                      </a:lnTo>
                      <a:lnTo>
                        <a:pt x="8" y="53"/>
                      </a:lnTo>
                      <a:lnTo>
                        <a:pt x="4" y="59"/>
                      </a:lnTo>
                      <a:lnTo>
                        <a:pt x="2" y="62"/>
                      </a:lnTo>
                      <a:lnTo>
                        <a:pt x="0" y="65"/>
                      </a:lnTo>
                      <a:lnTo>
                        <a:pt x="0" y="69"/>
                      </a:lnTo>
                      <a:lnTo>
                        <a:pt x="1" y="72"/>
                      </a:lnTo>
                      <a:lnTo>
                        <a:pt x="2" y="75"/>
                      </a:lnTo>
                      <a:lnTo>
                        <a:pt x="4" y="77"/>
                      </a:lnTo>
                      <a:lnTo>
                        <a:pt x="7" y="79"/>
                      </a:lnTo>
                      <a:lnTo>
                        <a:pt x="10" y="79"/>
                      </a:lnTo>
                      <a:lnTo>
                        <a:pt x="15" y="80"/>
                      </a:lnTo>
                      <a:lnTo>
                        <a:pt x="23" y="79"/>
                      </a:lnTo>
                      <a:lnTo>
                        <a:pt x="28" y="79"/>
                      </a:lnTo>
                      <a:lnTo>
                        <a:pt x="35" y="79"/>
                      </a:lnTo>
                      <a:lnTo>
                        <a:pt x="42" y="79"/>
                      </a:lnTo>
                      <a:lnTo>
                        <a:pt x="51" y="80"/>
                      </a:lnTo>
                      <a:lnTo>
                        <a:pt x="51" y="71"/>
                      </a:lnTo>
                      <a:lnTo>
                        <a:pt x="42" y="71"/>
                      </a:lnTo>
                      <a:lnTo>
                        <a:pt x="43" y="74"/>
                      </a:lnTo>
                      <a:lnTo>
                        <a:pt x="45" y="77"/>
                      </a:lnTo>
                      <a:lnTo>
                        <a:pt x="48" y="79"/>
                      </a:lnTo>
                      <a:lnTo>
                        <a:pt x="43" y="69"/>
                      </a:lnTo>
                      <a:lnTo>
                        <a:pt x="41" y="74"/>
                      </a:lnTo>
                      <a:lnTo>
                        <a:pt x="39" y="79"/>
                      </a:lnTo>
                      <a:lnTo>
                        <a:pt x="38" y="83"/>
                      </a:lnTo>
                      <a:lnTo>
                        <a:pt x="37" y="86"/>
                      </a:lnTo>
                      <a:lnTo>
                        <a:pt x="37" y="89"/>
                      </a:lnTo>
                      <a:lnTo>
                        <a:pt x="37" y="92"/>
                      </a:lnTo>
                      <a:lnTo>
                        <a:pt x="38" y="96"/>
                      </a:lnTo>
                      <a:lnTo>
                        <a:pt x="39" y="99"/>
                      </a:lnTo>
                      <a:lnTo>
                        <a:pt x="41" y="102"/>
                      </a:lnTo>
                      <a:lnTo>
                        <a:pt x="45" y="104"/>
                      </a:lnTo>
                      <a:lnTo>
                        <a:pt x="48" y="106"/>
                      </a:lnTo>
                      <a:lnTo>
                        <a:pt x="53" y="109"/>
                      </a:lnTo>
                      <a:lnTo>
                        <a:pt x="54" y="109"/>
                      </a:lnTo>
                      <a:lnTo>
                        <a:pt x="57" y="110"/>
                      </a:lnTo>
                      <a:lnTo>
                        <a:pt x="60" y="109"/>
                      </a:lnTo>
                      <a:lnTo>
                        <a:pt x="61" y="109"/>
                      </a:lnTo>
                      <a:lnTo>
                        <a:pt x="121" y="79"/>
                      </a:lnTo>
                      <a:lnTo>
                        <a:pt x="113" y="63"/>
                      </a:lnTo>
                      <a:lnTo>
                        <a:pt x="53" y="93"/>
                      </a:lnTo>
                      <a:lnTo>
                        <a:pt x="60" y="93"/>
                      </a:lnTo>
                      <a:lnTo>
                        <a:pt x="57" y="92"/>
                      </a:lnTo>
                      <a:lnTo>
                        <a:pt x="54" y="93"/>
                      </a:lnTo>
                      <a:lnTo>
                        <a:pt x="57" y="101"/>
                      </a:lnTo>
                      <a:lnTo>
                        <a:pt x="61" y="93"/>
                      </a:lnTo>
                      <a:lnTo>
                        <a:pt x="55" y="89"/>
                      </a:lnTo>
                      <a:lnTo>
                        <a:pt x="51" y="98"/>
                      </a:lnTo>
                      <a:lnTo>
                        <a:pt x="58" y="91"/>
                      </a:lnTo>
                      <a:lnTo>
                        <a:pt x="54" y="89"/>
                      </a:lnTo>
                      <a:lnTo>
                        <a:pt x="48" y="95"/>
                      </a:lnTo>
                      <a:lnTo>
                        <a:pt x="56" y="92"/>
                      </a:lnTo>
                      <a:lnTo>
                        <a:pt x="55" y="89"/>
                      </a:lnTo>
                      <a:lnTo>
                        <a:pt x="46" y="92"/>
                      </a:lnTo>
                      <a:lnTo>
                        <a:pt x="55" y="92"/>
                      </a:lnTo>
                      <a:lnTo>
                        <a:pt x="55" y="89"/>
                      </a:lnTo>
                      <a:lnTo>
                        <a:pt x="55" y="86"/>
                      </a:lnTo>
                      <a:lnTo>
                        <a:pt x="46" y="86"/>
                      </a:lnTo>
                      <a:lnTo>
                        <a:pt x="55" y="90"/>
                      </a:lnTo>
                      <a:lnTo>
                        <a:pt x="56" y="86"/>
                      </a:lnTo>
                      <a:lnTo>
                        <a:pt x="58" y="81"/>
                      </a:lnTo>
                      <a:lnTo>
                        <a:pt x="60" y="73"/>
                      </a:lnTo>
                      <a:lnTo>
                        <a:pt x="60" y="71"/>
                      </a:lnTo>
                      <a:lnTo>
                        <a:pt x="59" y="68"/>
                      </a:lnTo>
                      <a:lnTo>
                        <a:pt x="57" y="65"/>
                      </a:lnTo>
                      <a:lnTo>
                        <a:pt x="54" y="63"/>
                      </a:lnTo>
                      <a:lnTo>
                        <a:pt x="52" y="62"/>
                      </a:lnTo>
                      <a:lnTo>
                        <a:pt x="42" y="61"/>
                      </a:lnTo>
                      <a:lnTo>
                        <a:pt x="35" y="61"/>
                      </a:lnTo>
                      <a:lnTo>
                        <a:pt x="28" y="61"/>
                      </a:lnTo>
                      <a:lnTo>
                        <a:pt x="23" y="61"/>
                      </a:lnTo>
                      <a:lnTo>
                        <a:pt x="15" y="62"/>
                      </a:lnTo>
                      <a:lnTo>
                        <a:pt x="10" y="61"/>
                      </a:lnTo>
                      <a:lnTo>
                        <a:pt x="14" y="62"/>
                      </a:lnTo>
                      <a:lnTo>
                        <a:pt x="10" y="70"/>
                      </a:lnTo>
                      <a:lnTo>
                        <a:pt x="17" y="64"/>
                      </a:lnTo>
                      <a:lnTo>
                        <a:pt x="15" y="62"/>
                      </a:lnTo>
                      <a:lnTo>
                        <a:pt x="18" y="69"/>
                      </a:lnTo>
                      <a:lnTo>
                        <a:pt x="17" y="65"/>
                      </a:lnTo>
                      <a:lnTo>
                        <a:pt x="9" y="69"/>
                      </a:lnTo>
                      <a:lnTo>
                        <a:pt x="17" y="72"/>
                      </a:lnTo>
                      <a:lnTo>
                        <a:pt x="19" y="69"/>
                      </a:lnTo>
                      <a:lnTo>
                        <a:pt x="10" y="65"/>
                      </a:lnTo>
                      <a:lnTo>
                        <a:pt x="17" y="72"/>
                      </a:lnTo>
                      <a:lnTo>
                        <a:pt x="21" y="66"/>
                      </a:lnTo>
                      <a:lnTo>
                        <a:pt x="24" y="62"/>
                      </a:lnTo>
                      <a:lnTo>
                        <a:pt x="26" y="59"/>
                      </a:lnTo>
                      <a:lnTo>
                        <a:pt x="29" y="55"/>
                      </a:lnTo>
                      <a:lnTo>
                        <a:pt x="27" y="56"/>
                      </a:lnTo>
                      <a:lnTo>
                        <a:pt x="21" y="50"/>
                      </a:lnTo>
                      <a:lnTo>
                        <a:pt x="26" y="58"/>
                      </a:lnTo>
                      <a:lnTo>
                        <a:pt x="30" y="56"/>
                      </a:lnTo>
                      <a:lnTo>
                        <a:pt x="37" y="53"/>
                      </a:lnTo>
                      <a:lnTo>
                        <a:pt x="50" y="48"/>
                      </a:lnTo>
                      <a:lnTo>
                        <a:pt x="56" y="45"/>
                      </a:lnTo>
                      <a:lnTo>
                        <a:pt x="59" y="43"/>
                      </a:lnTo>
                      <a:lnTo>
                        <a:pt x="63" y="39"/>
                      </a:lnTo>
                      <a:lnTo>
                        <a:pt x="65" y="36"/>
                      </a:lnTo>
                      <a:lnTo>
                        <a:pt x="67" y="30"/>
                      </a:lnTo>
                      <a:lnTo>
                        <a:pt x="67" y="27"/>
                      </a:lnTo>
                      <a:lnTo>
                        <a:pt x="67" y="23"/>
                      </a:lnTo>
                      <a:lnTo>
                        <a:pt x="66" y="17"/>
                      </a:lnTo>
                      <a:lnTo>
                        <a:pt x="65" y="23"/>
                      </a:lnTo>
                      <a:lnTo>
                        <a:pt x="66" y="20"/>
                      </a:lnTo>
                      <a:lnTo>
                        <a:pt x="57" y="20"/>
                      </a:lnTo>
                      <a:lnTo>
                        <a:pt x="64" y="26"/>
                      </a:lnTo>
                      <a:lnTo>
                        <a:pt x="64" y="25"/>
                      </a:lnTo>
                      <a:lnTo>
                        <a:pt x="66" y="22"/>
                      </a:lnTo>
                      <a:lnTo>
                        <a:pt x="66" y="19"/>
                      </a:lnTo>
                      <a:lnTo>
                        <a:pt x="66" y="15"/>
                      </a:lnTo>
                      <a:lnTo>
                        <a:pt x="64" y="13"/>
                      </a:lnTo>
                      <a:lnTo>
                        <a:pt x="61" y="10"/>
                      </a:lnTo>
                      <a:lnTo>
                        <a:pt x="60" y="10"/>
                      </a:lnTo>
                      <a:lnTo>
                        <a:pt x="56" y="10"/>
                      </a:lnTo>
                      <a:lnTo>
                        <a:pt x="54" y="10"/>
                      </a:lnTo>
                      <a:lnTo>
                        <a:pt x="51" y="10"/>
                      </a:lnTo>
                      <a:lnTo>
                        <a:pt x="47" y="11"/>
                      </a:lnTo>
                      <a:lnTo>
                        <a:pt x="40" y="13"/>
                      </a:lnTo>
                      <a:lnTo>
                        <a:pt x="38" y="14"/>
                      </a:lnTo>
                      <a:lnTo>
                        <a:pt x="35" y="15"/>
                      </a:lnTo>
                      <a:lnTo>
                        <a:pt x="33" y="17"/>
                      </a:lnTo>
                      <a:lnTo>
                        <a:pt x="31" y="20"/>
                      </a:lnTo>
                      <a:lnTo>
                        <a:pt x="30" y="23"/>
                      </a:lnTo>
                      <a:lnTo>
                        <a:pt x="29" y="26"/>
                      </a:lnTo>
                      <a:lnTo>
                        <a:pt x="29" y="22"/>
                      </a:lnTo>
                      <a:lnTo>
                        <a:pt x="29" y="26"/>
                      </a:lnTo>
                      <a:lnTo>
                        <a:pt x="38" y="26"/>
                      </a:lnTo>
                      <a:lnTo>
                        <a:pt x="31" y="19"/>
                      </a:lnTo>
                      <a:lnTo>
                        <a:pt x="28" y="21"/>
                      </a:lnTo>
                      <a:lnTo>
                        <a:pt x="26" y="23"/>
                      </a:lnTo>
                      <a:lnTo>
                        <a:pt x="24" y="26"/>
                      </a:lnTo>
                      <a:lnTo>
                        <a:pt x="24" y="27"/>
                      </a:lnTo>
                      <a:lnTo>
                        <a:pt x="23" y="31"/>
                      </a:lnTo>
                      <a:lnTo>
                        <a:pt x="24" y="34"/>
                      </a:lnTo>
                      <a:lnTo>
                        <a:pt x="26" y="37"/>
                      </a:lnTo>
                      <a:lnTo>
                        <a:pt x="27" y="39"/>
                      </a:lnTo>
                      <a:lnTo>
                        <a:pt x="27" y="38"/>
                      </a:lnTo>
                      <a:lnTo>
                        <a:pt x="30" y="40"/>
                      </a:lnTo>
                      <a:lnTo>
                        <a:pt x="33" y="41"/>
                      </a:lnTo>
                      <a:lnTo>
                        <a:pt x="35" y="41"/>
                      </a:lnTo>
                      <a:lnTo>
                        <a:pt x="39" y="39"/>
                      </a:lnTo>
                      <a:lnTo>
                        <a:pt x="42" y="39"/>
                      </a:lnTo>
                      <a:lnTo>
                        <a:pt x="50" y="35"/>
                      </a:lnTo>
                      <a:lnTo>
                        <a:pt x="59" y="31"/>
                      </a:lnTo>
                      <a:lnTo>
                        <a:pt x="70" y="26"/>
                      </a:lnTo>
                      <a:lnTo>
                        <a:pt x="81" y="22"/>
                      </a:lnTo>
                      <a:lnTo>
                        <a:pt x="94" y="19"/>
                      </a:lnTo>
                      <a:lnTo>
                        <a:pt x="91" y="10"/>
                      </a:lnTo>
                      <a:lnTo>
                        <a:pt x="91" y="19"/>
                      </a:lnTo>
                      <a:lnTo>
                        <a:pt x="105" y="18"/>
                      </a:lnTo>
                      <a:lnTo>
                        <a:pt x="105" y="9"/>
                      </a:lnTo>
                      <a:lnTo>
                        <a:pt x="102" y="18"/>
                      </a:lnTo>
                      <a:lnTo>
                        <a:pt x="118" y="20"/>
                      </a:lnTo>
                      <a:lnTo>
                        <a:pt x="119" y="20"/>
                      </a:lnTo>
                      <a:lnTo>
                        <a:pt x="129" y="21"/>
                      </a:lnTo>
                      <a:lnTo>
                        <a:pt x="140" y="23"/>
                      </a:lnTo>
                      <a:lnTo>
                        <a:pt x="163" y="27"/>
                      </a:lnTo>
                      <a:lnTo>
                        <a:pt x="163" y="18"/>
                      </a:lnTo>
                      <a:lnTo>
                        <a:pt x="159" y="27"/>
                      </a:lnTo>
                      <a:lnTo>
                        <a:pt x="185" y="33"/>
                      </a:lnTo>
                      <a:lnTo>
                        <a:pt x="210" y="41"/>
                      </a:lnTo>
                      <a:lnTo>
                        <a:pt x="234" y="52"/>
                      </a:lnTo>
                      <a:lnTo>
                        <a:pt x="244" y="58"/>
                      </a:lnTo>
                      <a:lnTo>
                        <a:pt x="248" y="49"/>
                      </a:lnTo>
                      <a:lnTo>
                        <a:pt x="241" y="56"/>
                      </a:lnTo>
                      <a:lnTo>
                        <a:pt x="251" y="62"/>
                      </a:lnTo>
                      <a:lnTo>
                        <a:pt x="260" y="70"/>
                      </a:lnTo>
                      <a:lnTo>
                        <a:pt x="267" y="77"/>
                      </a:lnTo>
                      <a:lnTo>
                        <a:pt x="273" y="71"/>
                      </a:lnTo>
                      <a:lnTo>
                        <a:pt x="265" y="74"/>
                      </a:lnTo>
                      <a:lnTo>
                        <a:pt x="270" y="83"/>
                      </a:lnTo>
                      <a:lnTo>
                        <a:pt x="274" y="91"/>
                      </a:lnTo>
                      <a:lnTo>
                        <a:pt x="282" y="80"/>
                      </a:lnTo>
                      <a:lnTo>
                        <a:pt x="279" y="81"/>
                      </a:lnTo>
                      <a:lnTo>
                        <a:pt x="276" y="83"/>
                      </a:lnTo>
                      <a:lnTo>
                        <a:pt x="274" y="86"/>
                      </a:lnTo>
                      <a:lnTo>
                        <a:pt x="273" y="89"/>
                      </a:lnTo>
                      <a:lnTo>
                        <a:pt x="282" y="89"/>
                      </a:lnTo>
                      <a:lnTo>
                        <a:pt x="284" y="81"/>
                      </a:lnTo>
                      <a:lnTo>
                        <a:pt x="262" y="76"/>
                      </a:lnTo>
                      <a:lnTo>
                        <a:pt x="262" y="85"/>
                      </a:lnTo>
                      <a:lnTo>
                        <a:pt x="265" y="77"/>
                      </a:lnTo>
                      <a:lnTo>
                        <a:pt x="246" y="73"/>
                      </a:lnTo>
                      <a:lnTo>
                        <a:pt x="229" y="69"/>
                      </a:lnTo>
                      <a:lnTo>
                        <a:pt x="212" y="66"/>
                      </a:lnTo>
                      <a:lnTo>
                        <a:pt x="209" y="65"/>
                      </a:lnTo>
                      <a:lnTo>
                        <a:pt x="191" y="62"/>
                      </a:lnTo>
                      <a:lnTo>
                        <a:pt x="173" y="60"/>
                      </a:lnTo>
                      <a:lnTo>
                        <a:pt x="152" y="58"/>
                      </a:lnTo>
                      <a:lnTo>
                        <a:pt x="130" y="56"/>
                      </a:lnTo>
                      <a:lnTo>
                        <a:pt x="129" y="56"/>
                      </a:lnTo>
                      <a:lnTo>
                        <a:pt x="126" y="57"/>
                      </a:lnTo>
                      <a:lnTo>
                        <a:pt x="125" y="57"/>
                      </a:lnTo>
                      <a:lnTo>
                        <a:pt x="124" y="57"/>
                      </a:lnTo>
                      <a:lnTo>
                        <a:pt x="119" y="59"/>
                      </a:lnTo>
                      <a:lnTo>
                        <a:pt x="113" y="61"/>
                      </a:lnTo>
                      <a:lnTo>
                        <a:pt x="108" y="63"/>
                      </a:lnTo>
                      <a:lnTo>
                        <a:pt x="111" y="71"/>
                      </a:lnTo>
                      <a:lnTo>
                        <a:pt x="109" y="63"/>
                      </a:lnTo>
                      <a:lnTo>
                        <a:pt x="106" y="63"/>
                      </a:lnTo>
                      <a:lnTo>
                        <a:pt x="103" y="64"/>
                      </a:lnTo>
                      <a:lnTo>
                        <a:pt x="99" y="65"/>
                      </a:lnTo>
                      <a:lnTo>
                        <a:pt x="94" y="67"/>
                      </a:lnTo>
                      <a:lnTo>
                        <a:pt x="89" y="69"/>
                      </a:lnTo>
                      <a:lnTo>
                        <a:pt x="85" y="70"/>
                      </a:lnTo>
                      <a:lnTo>
                        <a:pt x="82" y="71"/>
                      </a:lnTo>
                      <a:lnTo>
                        <a:pt x="82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4681" name="Group 251"/>
              <p:cNvGrpSpPr>
                <a:grpSpLocks/>
              </p:cNvGrpSpPr>
              <p:nvPr/>
            </p:nvGrpSpPr>
            <p:grpSpPr bwMode="auto">
              <a:xfrm>
                <a:off x="4421" y="2245"/>
                <a:ext cx="291" cy="110"/>
                <a:chOff x="4421" y="2245"/>
                <a:chExt cx="291" cy="110"/>
              </a:xfrm>
            </p:grpSpPr>
            <p:sp>
              <p:nvSpPr>
                <p:cNvPr id="24686" name="Freeform 252"/>
                <p:cNvSpPr>
                  <a:spLocks/>
                </p:cNvSpPr>
                <p:nvPr/>
              </p:nvSpPr>
              <p:spPr bwMode="auto">
                <a:xfrm>
                  <a:off x="4430" y="2254"/>
                  <a:ext cx="273" cy="92"/>
                </a:xfrm>
                <a:custGeom>
                  <a:avLst/>
                  <a:gdLst>
                    <a:gd name="T0" fmla="*/ 197 w 273"/>
                    <a:gd name="T1" fmla="*/ 71 h 92"/>
                    <a:gd name="T2" fmla="*/ 189 w 273"/>
                    <a:gd name="T3" fmla="*/ 68 h 92"/>
                    <a:gd name="T4" fmla="*/ 180 w 273"/>
                    <a:gd name="T5" fmla="*/ 65 h 92"/>
                    <a:gd name="T6" fmla="*/ 172 w 273"/>
                    <a:gd name="T7" fmla="*/ 62 h 92"/>
                    <a:gd name="T8" fmla="*/ 166 w 273"/>
                    <a:gd name="T9" fmla="*/ 60 h 92"/>
                    <a:gd name="T10" fmla="*/ 155 w 273"/>
                    <a:gd name="T11" fmla="*/ 57 h 92"/>
                    <a:gd name="T12" fmla="*/ 153 w 273"/>
                    <a:gd name="T13" fmla="*/ 56 h 92"/>
                    <a:gd name="T14" fmla="*/ 109 w 273"/>
                    <a:gd name="T15" fmla="*/ 60 h 92"/>
                    <a:gd name="T16" fmla="*/ 74 w 273"/>
                    <a:gd name="T17" fmla="*/ 65 h 92"/>
                    <a:gd name="T18" fmla="*/ 39 w 273"/>
                    <a:gd name="T19" fmla="*/ 72 h 92"/>
                    <a:gd name="T20" fmla="*/ 0 w 273"/>
                    <a:gd name="T21" fmla="*/ 80 h 92"/>
                    <a:gd name="T22" fmla="*/ 9 w 273"/>
                    <a:gd name="T23" fmla="*/ 62 h 92"/>
                    <a:gd name="T24" fmla="*/ 24 w 273"/>
                    <a:gd name="T25" fmla="*/ 47 h 92"/>
                    <a:gd name="T26" fmla="*/ 45 w 273"/>
                    <a:gd name="T27" fmla="*/ 34 h 92"/>
                    <a:gd name="T28" fmla="*/ 94 w 273"/>
                    <a:gd name="T29" fmla="*/ 16 h 92"/>
                    <a:gd name="T30" fmla="*/ 142 w 273"/>
                    <a:gd name="T31" fmla="*/ 5 h 92"/>
                    <a:gd name="T32" fmla="*/ 162 w 273"/>
                    <a:gd name="T33" fmla="*/ 2 h 92"/>
                    <a:gd name="T34" fmla="*/ 191 w 273"/>
                    <a:gd name="T35" fmla="*/ 1 h 92"/>
                    <a:gd name="T36" fmla="*/ 216 w 273"/>
                    <a:gd name="T37" fmla="*/ 8 h 92"/>
                    <a:gd name="T38" fmla="*/ 236 w 273"/>
                    <a:gd name="T39" fmla="*/ 18 h 92"/>
                    <a:gd name="T40" fmla="*/ 249 w 273"/>
                    <a:gd name="T41" fmla="*/ 23 h 92"/>
                    <a:gd name="T42" fmla="*/ 249 w 273"/>
                    <a:gd name="T43" fmla="*/ 21 h 92"/>
                    <a:gd name="T44" fmla="*/ 244 w 273"/>
                    <a:gd name="T45" fmla="*/ 17 h 92"/>
                    <a:gd name="T46" fmla="*/ 241 w 273"/>
                    <a:gd name="T47" fmla="*/ 13 h 92"/>
                    <a:gd name="T48" fmla="*/ 231 w 273"/>
                    <a:gd name="T49" fmla="*/ 10 h 92"/>
                    <a:gd name="T50" fmla="*/ 226 w 273"/>
                    <a:gd name="T51" fmla="*/ 10 h 92"/>
                    <a:gd name="T52" fmla="*/ 225 w 273"/>
                    <a:gd name="T53" fmla="*/ 11 h 92"/>
                    <a:gd name="T54" fmla="*/ 226 w 273"/>
                    <a:gd name="T55" fmla="*/ 23 h 92"/>
                    <a:gd name="T56" fmla="*/ 235 w 273"/>
                    <a:gd name="T57" fmla="*/ 31 h 92"/>
                    <a:gd name="T58" fmla="*/ 255 w 273"/>
                    <a:gd name="T59" fmla="*/ 38 h 92"/>
                    <a:gd name="T60" fmla="*/ 265 w 273"/>
                    <a:gd name="T61" fmla="*/ 46 h 92"/>
                    <a:gd name="T62" fmla="*/ 272 w 273"/>
                    <a:gd name="T63" fmla="*/ 56 h 92"/>
                    <a:gd name="T64" fmla="*/ 272 w 273"/>
                    <a:gd name="T65" fmla="*/ 61 h 92"/>
                    <a:gd name="T66" fmla="*/ 259 w 273"/>
                    <a:gd name="T67" fmla="*/ 61 h 92"/>
                    <a:gd name="T68" fmla="*/ 247 w 273"/>
                    <a:gd name="T69" fmla="*/ 61 h 92"/>
                    <a:gd name="T70" fmla="*/ 231 w 273"/>
                    <a:gd name="T71" fmla="*/ 62 h 92"/>
                    <a:gd name="T72" fmla="*/ 234 w 273"/>
                    <a:gd name="T73" fmla="*/ 73 h 92"/>
                    <a:gd name="T74" fmla="*/ 236 w 273"/>
                    <a:gd name="T75" fmla="*/ 80 h 92"/>
                    <a:gd name="T76" fmla="*/ 234 w 273"/>
                    <a:gd name="T77" fmla="*/ 86 h 92"/>
                    <a:gd name="T78" fmla="*/ 225 w 273"/>
                    <a:gd name="T79" fmla="*/ 92 h 92"/>
                    <a:gd name="T80" fmla="*/ 198 w 273"/>
                    <a:gd name="T81" fmla="*/ 71 h 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73"/>
                    <a:gd name="T124" fmla="*/ 0 h 92"/>
                    <a:gd name="T125" fmla="*/ 273 w 273"/>
                    <a:gd name="T126" fmla="*/ 92 h 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73" h="92">
                      <a:moveTo>
                        <a:pt x="198" y="71"/>
                      </a:moveTo>
                      <a:lnTo>
                        <a:pt x="197" y="71"/>
                      </a:lnTo>
                      <a:lnTo>
                        <a:pt x="194" y="70"/>
                      </a:lnTo>
                      <a:lnTo>
                        <a:pt x="189" y="68"/>
                      </a:lnTo>
                      <a:lnTo>
                        <a:pt x="185" y="67"/>
                      </a:lnTo>
                      <a:lnTo>
                        <a:pt x="180" y="65"/>
                      </a:lnTo>
                      <a:lnTo>
                        <a:pt x="175" y="63"/>
                      </a:lnTo>
                      <a:lnTo>
                        <a:pt x="172" y="62"/>
                      </a:lnTo>
                      <a:lnTo>
                        <a:pt x="171" y="62"/>
                      </a:lnTo>
                      <a:lnTo>
                        <a:pt x="166" y="60"/>
                      </a:lnTo>
                      <a:lnTo>
                        <a:pt x="160" y="58"/>
                      </a:lnTo>
                      <a:lnTo>
                        <a:pt x="155" y="57"/>
                      </a:lnTo>
                      <a:lnTo>
                        <a:pt x="154" y="56"/>
                      </a:lnTo>
                      <a:lnTo>
                        <a:pt x="153" y="56"/>
                      </a:lnTo>
                      <a:lnTo>
                        <a:pt x="130" y="58"/>
                      </a:lnTo>
                      <a:lnTo>
                        <a:pt x="109" y="60"/>
                      </a:lnTo>
                      <a:lnTo>
                        <a:pt x="91" y="62"/>
                      </a:lnTo>
                      <a:lnTo>
                        <a:pt x="74" y="65"/>
                      </a:lnTo>
                      <a:lnTo>
                        <a:pt x="57" y="69"/>
                      </a:lnTo>
                      <a:lnTo>
                        <a:pt x="39" y="72"/>
                      </a:lnTo>
                      <a:lnTo>
                        <a:pt x="21" y="76"/>
                      </a:lnTo>
                      <a:lnTo>
                        <a:pt x="0" y="80"/>
                      </a:lnTo>
                      <a:lnTo>
                        <a:pt x="3" y="71"/>
                      </a:lnTo>
                      <a:lnTo>
                        <a:pt x="9" y="62"/>
                      </a:lnTo>
                      <a:lnTo>
                        <a:pt x="16" y="54"/>
                      </a:lnTo>
                      <a:lnTo>
                        <a:pt x="24" y="47"/>
                      </a:lnTo>
                      <a:lnTo>
                        <a:pt x="34" y="40"/>
                      </a:lnTo>
                      <a:lnTo>
                        <a:pt x="45" y="34"/>
                      </a:lnTo>
                      <a:lnTo>
                        <a:pt x="69" y="24"/>
                      </a:lnTo>
                      <a:lnTo>
                        <a:pt x="94" y="16"/>
                      </a:lnTo>
                      <a:lnTo>
                        <a:pt x="119" y="9"/>
                      </a:lnTo>
                      <a:lnTo>
                        <a:pt x="142" y="5"/>
                      </a:lnTo>
                      <a:lnTo>
                        <a:pt x="153" y="3"/>
                      </a:lnTo>
                      <a:lnTo>
                        <a:pt x="162" y="2"/>
                      </a:lnTo>
                      <a:lnTo>
                        <a:pt x="177" y="0"/>
                      </a:lnTo>
                      <a:lnTo>
                        <a:pt x="191" y="1"/>
                      </a:lnTo>
                      <a:lnTo>
                        <a:pt x="204" y="4"/>
                      </a:lnTo>
                      <a:lnTo>
                        <a:pt x="216" y="8"/>
                      </a:lnTo>
                      <a:lnTo>
                        <a:pt x="227" y="13"/>
                      </a:lnTo>
                      <a:lnTo>
                        <a:pt x="236" y="18"/>
                      </a:lnTo>
                      <a:lnTo>
                        <a:pt x="243" y="21"/>
                      </a:lnTo>
                      <a:lnTo>
                        <a:pt x="249" y="23"/>
                      </a:lnTo>
                      <a:lnTo>
                        <a:pt x="250" y="22"/>
                      </a:lnTo>
                      <a:lnTo>
                        <a:pt x="249" y="21"/>
                      </a:lnTo>
                      <a:lnTo>
                        <a:pt x="247" y="19"/>
                      </a:lnTo>
                      <a:lnTo>
                        <a:pt x="244" y="17"/>
                      </a:lnTo>
                      <a:lnTo>
                        <a:pt x="243" y="14"/>
                      </a:lnTo>
                      <a:lnTo>
                        <a:pt x="241" y="13"/>
                      </a:lnTo>
                      <a:lnTo>
                        <a:pt x="238" y="12"/>
                      </a:lnTo>
                      <a:lnTo>
                        <a:pt x="231" y="10"/>
                      </a:lnTo>
                      <a:lnTo>
                        <a:pt x="228" y="10"/>
                      </a:lnTo>
                      <a:lnTo>
                        <a:pt x="226" y="10"/>
                      </a:lnTo>
                      <a:lnTo>
                        <a:pt x="225" y="10"/>
                      </a:lnTo>
                      <a:lnTo>
                        <a:pt x="225" y="11"/>
                      </a:lnTo>
                      <a:lnTo>
                        <a:pt x="224" y="18"/>
                      </a:lnTo>
                      <a:lnTo>
                        <a:pt x="226" y="23"/>
                      </a:lnTo>
                      <a:lnTo>
                        <a:pt x="230" y="27"/>
                      </a:lnTo>
                      <a:lnTo>
                        <a:pt x="235" y="31"/>
                      </a:lnTo>
                      <a:lnTo>
                        <a:pt x="249" y="36"/>
                      </a:lnTo>
                      <a:lnTo>
                        <a:pt x="255" y="38"/>
                      </a:lnTo>
                      <a:lnTo>
                        <a:pt x="261" y="41"/>
                      </a:lnTo>
                      <a:lnTo>
                        <a:pt x="265" y="46"/>
                      </a:lnTo>
                      <a:lnTo>
                        <a:pt x="267" y="50"/>
                      </a:lnTo>
                      <a:lnTo>
                        <a:pt x="272" y="56"/>
                      </a:lnTo>
                      <a:lnTo>
                        <a:pt x="273" y="60"/>
                      </a:lnTo>
                      <a:lnTo>
                        <a:pt x="272" y="61"/>
                      </a:lnTo>
                      <a:lnTo>
                        <a:pt x="267" y="62"/>
                      </a:lnTo>
                      <a:lnTo>
                        <a:pt x="259" y="61"/>
                      </a:lnTo>
                      <a:lnTo>
                        <a:pt x="254" y="61"/>
                      </a:lnTo>
                      <a:lnTo>
                        <a:pt x="247" y="61"/>
                      </a:lnTo>
                      <a:lnTo>
                        <a:pt x="240" y="61"/>
                      </a:lnTo>
                      <a:lnTo>
                        <a:pt x="231" y="62"/>
                      </a:lnTo>
                      <a:lnTo>
                        <a:pt x="233" y="68"/>
                      </a:lnTo>
                      <a:lnTo>
                        <a:pt x="234" y="73"/>
                      </a:lnTo>
                      <a:lnTo>
                        <a:pt x="236" y="77"/>
                      </a:lnTo>
                      <a:lnTo>
                        <a:pt x="236" y="80"/>
                      </a:lnTo>
                      <a:lnTo>
                        <a:pt x="236" y="83"/>
                      </a:lnTo>
                      <a:lnTo>
                        <a:pt x="234" y="86"/>
                      </a:lnTo>
                      <a:lnTo>
                        <a:pt x="231" y="89"/>
                      </a:lnTo>
                      <a:lnTo>
                        <a:pt x="225" y="92"/>
                      </a:lnTo>
                      <a:lnTo>
                        <a:pt x="165" y="62"/>
                      </a:lnTo>
                      <a:lnTo>
                        <a:pt x="198" y="7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7" name="Freeform 253"/>
                <p:cNvSpPr>
                  <a:spLocks/>
                </p:cNvSpPr>
                <p:nvPr/>
              </p:nvSpPr>
              <p:spPr bwMode="auto">
                <a:xfrm>
                  <a:off x="4421" y="2245"/>
                  <a:ext cx="291" cy="110"/>
                </a:xfrm>
                <a:custGeom>
                  <a:avLst/>
                  <a:gdLst>
                    <a:gd name="T0" fmla="*/ 197 w 291"/>
                    <a:gd name="T1" fmla="*/ 67 h 110"/>
                    <a:gd name="T2" fmla="*/ 183 w 291"/>
                    <a:gd name="T3" fmla="*/ 63 h 110"/>
                    <a:gd name="T4" fmla="*/ 162 w 291"/>
                    <a:gd name="T5" fmla="*/ 56 h 110"/>
                    <a:gd name="T6" fmla="*/ 79 w 291"/>
                    <a:gd name="T7" fmla="*/ 66 h 110"/>
                    <a:gd name="T8" fmla="*/ 8 w 291"/>
                    <a:gd name="T9" fmla="*/ 81 h 110"/>
                    <a:gd name="T10" fmla="*/ 9 w 291"/>
                    <a:gd name="T11" fmla="*/ 80 h 110"/>
                    <a:gd name="T12" fmla="*/ 31 w 291"/>
                    <a:gd name="T13" fmla="*/ 70 h 110"/>
                    <a:gd name="T14" fmla="*/ 81 w 291"/>
                    <a:gd name="T15" fmla="*/ 41 h 110"/>
                    <a:gd name="T16" fmla="*/ 162 w 291"/>
                    <a:gd name="T17" fmla="*/ 21 h 110"/>
                    <a:gd name="T18" fmla="*/ 200 w 291"/>
                    <a:gd name="T19" fmla="*/ 19 h 110"/>
                    <a:gd name="T20" fmla="*/ 241 w 291"/>
                    <a:gd name="T21" fmla="*/ 35 h 110"/>
                    <a:gd name="T22" fmla="*/ 265 w 291"/>
                    <a:gd name="T23" fmla="*/ 39 h 110"/>
                    <a:gd name="T24" fmla="*/ 265 w 291"/>
                    <a:gd name="T25" fmla="*/ 23 h 110"/>
                    <a:gd name="T26" fmla="*/ 261 w 291"/>
                    <a:gd name="T27" fmla="*/ 23 h 110"/>
                    <a:gd name="T28" fmla="*/ 251 w 291"/>
                    <a:gd name="T29" fmla="*/ 13 h 110"/>
                    <a:gd name="T30" fmla="*/ 230 w 291"/>
                    <a:gd name="T31" fmla="*/ 10 h 110"/>
                    <a:gd name="T32" fmla="*/ 227 w 291"/>
                    <a:gd name="T33" fmla="*/ 26 h 110"/>
                    <a:gd name="T34" fmla="*/ 224 w 291"/>
                    <a:gd name="T35" fmla="*/ 27 h 110"/>
                    <a:gd name="T36" fmla="*/ 241 w 291"/>
                    <a:gd name="T37" fmla="*/ 48 h 110"/>
                    <a:gd name="T38" fmla="*/ 263 w 291"/>
                    <a:gd name="T39" fmla="*/ 55 h 110"/>
                    <a:gd name="T40" fmla="*/ 272 w 291"/>
                    <a:gd name="T41" fmla="*/ 69 h 110"/>
                    <a:gd name="T42" fmla="*/ 274 w 291"/>
                    <a:gd name="T43" fmla="*/ 64 h 110"/>
                    <a:gd name="T44" fmla="*/ 263 w 291"/>
                    <a:gd name="T45" fmla="*/ 61 h 110"/>
                    <a:gd name="T46" fmla="*/ 232 w 291"/>
                    <a:gd name="T47" fmla="*/ 68 h 110"/>
                    <a:gd name="T48" fmla="*/ 245 w 291"/>
                    <a:gd name="T49" fmla="*/ 86 h 110"/>
                    <a:gd name="T50" fmla="*/ 235 w 291"/>
                    <a:gd name="T51" fmla="*/ 92 h 110"/>
                    <a:gd name="T52" fmla="*/ 230 w 291"/>
                    <a:gd name="T53" fmla="*/ 93 h 110"/>
                    <a:gd name="T54" fmla="*/ 178 w 291"/>
                    <a:gd name="T55" fmla="*/ 63 h 110"/>
                    <a:gd name="T56" fmla="*/ 238 w 291"/>
                    <a:gd name="T57" fmla="*/ 109 h 110"/>
                    <a:gd name="T58" fmla="*/ 254 w 291"/>
                    <a:gd name="T59" fmla="*/ 92 h 110"/>
                    <a:gd name="T60" fmla="*/ 250 w 291"/>
                    <a:gd name="T61" fmla="*/ 74 h 110"/>
                    <a:gd name="T62" fmla="*/ 240 w 291"/>
                    <a:gd name="T63" fmla="*/ 71 h 110"/>
                    <a:gd name="T64" fmla="*/ 276 w 291"/>
                    <a:gd name="T65" fmla="*/ 80 h 110"/>
                    <a:gd name="T66" fmla="*/ 291 w 291"/>
                    <a:gd name="T67" fmla="*/ 69 h 110"/>
                    <a:gd name="T68" fmla="*/ 274 w 291"/>
                    <a:gd name="T69" fmla="*/ 55 h 110"/>
                    <a:gd name="T70" fmla="*/ 261 w 291"/>
                    <a:gd name="T71" fmla="*/ 36 h 110"/>
                    <a:gd name="T72" fmla="*/ 235 w 291"/>
                    <a:gd name="T73" fmla="*/ 32 h 110"/>
                    <a:gd name="T74" fmla="*/ 243 w 291"/>
                    <a:gd name="T75" fmla="*/ 23 h 110"/>
                    <a:gd name="T76" fmla="*/ 242 w 291"/>
                    <a:gd name="T77" fmla="*/ 22 h 110"/>
                    <a:gd name="T78" fmla="*/ 235 w 291"/>
                    <a:gd name="T79" fmla="*/ 19 h 110"/>
                    <a:gd name="T80" fmla="*/ 244 w 291"/>
                    <a:gd name="T81" fmla="*/ 30 h 110"/>
                    <a:gd name="T82" fmla="*/ 252 w 291"/>
                    <a:gd name="T83" fmla="*/ 23 h 110"/>
                    <a:gd name="T84" fmla="*/ 252 w 291"/>
                    <a:gd name="T85" fmla="*/ 36 h 110"/>
                    <a:gd name="T86" fmla="*/ 259 w 291"/>
                    <a:gd name="T87" fmla="*/ 31 h 110"/>
                    <a:gd name="T88" fmla="*/ 260 w 291"/>
                    <a:gd name="T89" fmla="*/ 24 h 110"/>
                    <a:gd name="T90" fmla="*/ 229 w 291"/>
                    <a:gd name="T91" fmla="*/ 9 h 110"/>
                    <a:gd name="T92" fmla="*/ 169 w 291"/>
                    <a:gd name="T93" fmla="*/ 3 h 110"/>
                    <a:gd name="T94" fmla="*/ 125 w 291"/>
                    <a:gd name="T95" fmla="*/ 10 h 110"/>
                    <a:gd name="T96" fmla="*/ 27 w 291"/>
                    <a:gd name="T97" fmla="*/ 49 h 110"/>
                    <a:gd name="T98" fmla="*/ 0 w 291"/>
                    <a:gd name="T99" fmla="*/ 89 h 110"/>
                    <a:gd name="T100" fmla="*/ 30 w 291"/>
                    <a:gd name="T101" fmla="*/ 94 h 110"/>
                    <a:gd name="T102" fmla="*/ 83 w 291"/>
                    <a:gd name="T103" fmla="*/ 83 h 110"/>
                    <a:gd name="T104" fmla="*/ 159 w 291"/>
                    <a:gd name="T105" fmla="*/ 74 h 110"/>
                    <a:gd name="T106" fmla="*/ 178 w 291"/>
                    <a:gd name="T107" fmla="*/ 80 h 110"/>
                    <a:gd name="T108" fmla="*/ 199 w 291"/>
                    <a:gd name="T109" fmla="*/ 87 h 11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91"/>
                    <a:gd name="T166" fmla="*/ 0 h 110"/>
                    <a:gd name="T167" fmla="*/ 291 w 291"/>
                    <a:gd name="T168" fmla="*/ 110 h 11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91" h="110">
                      <a:moveTo>
                        <a:pt x="205" y="89"/>
                      </a:moveTo>
                      <a:lnTo>
                        <a:pt x="210" y="72"/>
                      </a:lnTo>
                      <a:lnTo>
                        <a:pt x="209" y="71"/>
                      </a:lnTo>
                      <a:lnTo>
                        <a:pt x="206" y="70"/>
                      </a:lnTo>
                      <a:lnTo>
                        <a:pt x="202" y="69"/>
                      </a:lnTo>
                      <a:lnTo>
                        <a:pt x="197" y="67"/>
                      </a:lnTo>
                      <a:lnTo>
                        <a:pt x="192" y="65"/>
                      </a:lnTo>
                      <a:lnTo>
                        <a:pt x="188" y="64"/>
                      </a:lnTo>
                      <a:lnTo>
                        <a:pt x="185" y="63"/>
                      </a:lnTo>
                      <a:lnTo>
                        <a:pt x="183" y="63"/>
                      </a:lnTo>
                      <a:lnTo>
                        <a:pt x="180" y="71"/>
                      </a:lnTo>
                      <a:lnTo>
                        <a:pt x="183" y="63"/>
                      </a:lnTo>
                      <a:lnTo>
                        <a:pt x="178" y="61"/>
                      </a:lnTo>
                      <a:lnTo>
                        <a:pt x="172" y="59"/>
                      </a:lnTo>
                      <a:lnTo>
                        <a:pt x="168" y="57"/>
                      </a:lnTo>
                      <a:lnTo>
                        <a:pt x="166" y="57"/>
                      </a:lnTo>
                      <a:lnTo>
                        <a:pt x="165" y="57"/>
                      </a:lnTo>
                      <a:lnTo>
                        <a:pt x="162" y="56"/>
                      </a:lnTo>
                      <a:lnTo>
                        <a:pt x="139" y="58"/>
                      </a:lnTo>
                      <a:lnTo>
                        <a:pt x="118" y="60"/>
                      </a:lnTo>
                      <a:lnTo>
                        <a:pt x="100" y="62"/>
                      </a:lnTo>
                      <a:lnTo>
                        <a:pt x="83" y="65"/>
                      </a:lnTo>
                      <a:lnTo>
                        <a:pt x="79" y="66"/>
                      </a:lnTo>
                      <a:lnTo>
                        <a:pt x="62" y="69"/>
                      </a:lnTo>
                      <a:lnTo>
                        <a:pt x="45" y="73"/>
                      </a:lnTo>
                      <a:lnTo>
                        <a:pt x="26" y="77"/>
                      </a:lnTo>
                      <a:lnTo>
                        <a:pt x="30" y="85"/>
                      </a:lnTo>
                      <a:lnTo>
                        <a:pt x="30" y="76"/>
                      </a:lnTo>
                      <a:lnTo>
                        <a:pt x="8" y="81"/>
                      </a:lnTo>
                      <a:lnTo>
                        <a:pt x="9" y="89"/>
                      </a:lnTo>
                      <a:lnTo>
                        <a:pt x="18" y="89"/>
                      </a:lnTo>
                      <a:lnTo>
                        <a:pt x="17" y="86"/>
                      </a:lnTo>
                      <a:lnTo>
                        <a:pt x="15" y="83"/>
                      </a:lnTo>
                      <a:lnTo>
                        <a:pt x="12" y="81"/>
                      </a:lnTo>
                      <a:lnTo>
                        <a:pt x="9" y="80"/>
                      </a:lnTo>
                      <a:lnTo>
                        <a:pt x="18" y="91"/>
                      </a:lnTo>
                      <a:lnTo>
                        <a:pt x="21" y="83"/>
                      </a:lnTo>
                      <a:lnTo>
                        <a:pt x="26" y="74"/>
                      </a:lnTo>
                      <a:lnTo>
                        <a:pt x="18" y="71"/>
                      </a:ln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0" y="62"/>
                      </a:lnTo>
                      <a:lnTo>
                        <a:pt x="50" y="56"/>
                      </a:lnTo>
                      <a:lnTo>
                        <a:pt x="43" y="49"/>
                      </a:lnTo>
                      <a:lnTo>
                        <a:pt x="47" y="58"/>
                      </a:lnTo>
                      <a:lnTo>
                        <a:pt x="57" y="52"/>
                      </a:lnTo>
                      <a:lnTo>
                        <a:pt x="81" y="41"/>
                      </a:lnTo>
                      <a:lnTo>
                        <a:pt x="106" y="33"/>
                      </a:lnTo>
                      <a:lnTo>
                        <a:pt x="132" y="27"/>
                      </a:lnTo>
                      <a:lnTo>
                        <a:pt x="128" y="18"/>
                      </a:lnTo>
                      <a:lnTo>
                        <a:pt x="128" y="27"/>
                      </a:lnTo>
                      <a:lnTo>
                        <a:pt x="151" y="23"/>
                      </a:lnTo>
                      <a:lnTo>
                        <a:pt x="162" y="21"/>
                      </a:lnTo>
                      <a:lnTo>
                        <a:pt x="172" y="20"/>
                      </a:lnTo>
                      <a:lnTo>
                        <a:pt x="173" y="20"/>
                      </a:lnTo>
                      <a:lnTo>
                        <a:pt x="190" y="18"/>
                      </a:lnTo>
                      <a:lnTo>
                        <a:pt x="186" y="9"/>
                      </a:lnTo>
                      <a:lnTo>
                        <a:pt x="186" y="18"/>
                      </a:lnTo>
                      <a:lnTo>
                        <a:pt x="200" y="19"/>
                      </a:lnTo>
                      <a:lnTo>
                        <a:pt x="200" y="10"/>
                      </a:lnTo>
                      <a:lnTo>
                        <a:pt x="197" y="19"/>
                      </a:lnTo>
                      <a:lnTo>
                        <a:pt x="210" y="22"/>
                      </a:lnTo>
                      <a:lnTo>
                        <a:pt x="222" y="26"/>
                      </a:lnTo>
                      <a:lnTo>
                        <a:pt x="232" y="31"/>
                      </a:lnTo>
                      <a:lnTo>
                        <a:pt x="241" y="35"/>
                      </a:lnTo>
                      <a:lnTo>
                        <a:pt x="249" y="39"/>
                      </a:lnTo>
                      <a:lnTo>
                        <a:pt x="252" y="39"/>
                      </a:lnTo>
                      <a:lnTo>
                        <a:pt x="257" y="41"/>
                      </a:lnTo>
                      <a:lnTo>
                        <a:pt x="258" y="41"/>
                      </a:lnTo>
                      <a:lnTo>
                        <a:pt x="261" y="40"/>
                      </a:lnTo>
                      <a:lnTo>
                        <a:pt x="265" y="39"/>
                      </a:lnTo>
                      <a:lnTo>
                        <a:pt x="265" y="37"/>
                      </a:lnTo>
                      <a:lnTo>
                        <a:pt x="267" y="34"/>
                      </a:lnTo>
                      <a:lnTo>
                        <a:pt x="268" y="31"/>
                      </a:lnTo>
                      <a:lnTo>
                        <a:pt x="267" y="27"/>
                      </a:lnTo>
                      <a:lnTo>
                        <a:pt x="267" y="26"/>
                      </a:lnTo>
                      <a:lnTo>
                        <a:pt x="265" y="23"/>
                      </a:lnTo>
                      <a:lnTo>
                        <a:pt x="263" y="21"/>
                      </a:lnTo>
                      <a:lnTo>
                        <a:pt x="260" y="19"/>
                      </a:lnTo>
                      <a:lnTo>
                        <a:pt x="253" y="26"/>
                      </a:lnTo>
                      <a:lnTo>
                        <a:pt x="262" y="22"/>
                      </a:lnTo>
                      <a:lnTo>
                        <a:pt x="262" y="26"/>
                      </a:lnTo>
                      <a:lnTo>
                        <a:pt x="261" y="23"/>
                      </a:lnTo>
                      <a:lnTo>
                        <a:pt x="260" y="20"/>
                      </a:lnTo>
                      <a:lnTo>
                        <a:pt x="258" y="17"/>
                      </a:lnTo>
                      <a:lnTo>
                        <a:pt x="256" y="15"/>
                      </a:lnTo>
                      <a:lnTo>
                        <a:pt x="253" y="14"/>
                      </a:lnTo>
                      <a:lnTo>
                        <a:pt x="251" y="13"/>
                      </a:lnTo>
                      <a:lnTo>
                        <a:pt x="244" y="11"/>
                      </a:lnTo>
                      <a:lnTo>
                        <a:pt x="240" y="10"/>
                      </a:lnTo>
                      <a:lnTo>
                        <a:pt x="237" y="10"/>
                      </a:lnTo>
                      <a:lnTo>
                        <a:pt x="235" y="10"/>
                      </a:lnTo>
                      <a:lnTo>
                        <a:pt x="232" y="10"/>
                      </a:lnTo>
                      <a:lnTo>
                        <a:pt x="230" y="10"/>
                      </a:lnTo>
                      <a:lnTo>
                        <a:pt x="227" y="13"/>
                      </a:lnTo>
                      <a:lnTo>
                        <a:pt x="225" y="15"/>
                      </a:lnTo>
                      <a:lnTo>
                        <a:pt x="225" y="19"/>
                      </a:lnTo>
                      <a:lnTo>
                        <a:pt x="225" y="22"/>
                      </a:lnTo>
                      <a:lnTo>
                        <a:pt x="227" y="25"/>
                      </a:lnTo>
                      <a:lnTo>
                        <a:pt x="227" y="26"/>
                      </a:lnTo>
                      <a:lnTo>
                        <a:pt x="234" y="20"/>
                      </a:lnTo>
                      <a:lnTo>
                        <a:pt x="225" y="20"/>
                      </a:lnTo>
                      <a:lnTo>
                        <a:pt x="226" y="23"/>
                      </a:lnTo>
                      <a:lnTo>
                        <a:pt x="226" y="17"/>
                      </a:lnTo>
                      <a:lnTo>
                        <a:pt x="224" y="23"/>
                      </a:lnTo>
                      <a:lnTo>
                        <a:pt x="224" y="27"/>
                      </a:lnTo>
                      <a:lnTo>
                        <a:pt x="224" y="30"/>
                      </a:lnTo>
                      <a:lnTo>
                        <a:pt x="226" y="36"/>
                      </a:lnTo>
                      <a:lnTo>
                        <a:pt x="228" y="39"/>
                      </a:lnTo>
                      <a:lnTo>
                        <a:pt x="232" y="43"/>
                      </a:lnTo>
                      <a:lnTo>
                        <a:pt x="235" y="45"/>
                      </a:lnTo>
                      <a:lnTo>
                        <a:pt x="241" y="48"/>
                      </a:lnTo>
                      <a:lnTo>
                        <a:pt x="254" y="53"/>
                      </a:lnTo>
                      <a:lnTo>
                        <a:pt x="261" y="56"/>
                      </a:lnTo>
                      <a:lnTo>
                        <a:pt x="265" y="58"/>
                      </a:lnTo>
                      <a:lnTo>
                        <a:pt x="270" y="50"/>
                      </a:lnTo>
                      <a:lnTo>
                        <a:pt x="264" y="56"/>
                      </a:lnTo>
                      <a:lnTo>
                        <a:pt x="263" y="55"/>
                      </a:lnTo>
                      <a:lnTo>
                        <a:pt x="265" y="59"/>
                      </a:lnTo>
                      <a:lnTo>
                        <a:pt x="267" y="62"/>
                      </a:lnTo>
                      <a:lnTo>
                        <a:pt x="270" y="66"/>
                      </a:lnTo>
                      <a:lnTo>
                        <a:pt x="274" y="72"/>
                      </a:lnTo>
                      <a:lnTo>
                        <a:pt x="281" y="65"/>
                      </a:lnTo>
                      <a:lnTo>
                        <a:pt x="272" y="69"/>
                      </a:lnTo>
                      <a:lnTo>
                        <a:pt x="274" y="72"/>
                      </a:lnTo>
                      <a:lnTo>
                        <a:pt x="282" y="69"/>
                      </a:lnTo>
                      <a:lnTo>
                        <a:pt x="274" y="65"/>
                      </a:lnTo>
                      <a:lnTo>
                        <a:pt x="273" y="69"/>
                      </a:lnTo>
                      <a:lnTo>
                        <a:pt x="276" y="62"/>
                      </a:lnTo>
                      <a:lnTo>
                        <a:pt x="274" y="64"/>
                      </a:lnTo>
                      <a:lnTo>
                        <a:pt x="281" y="70"/>
                      </a:lnTo>
                      <a:lnTo>
                        <a:pt x="277" y="62"/>
                      </a:lnTo>
                      <a:lnTo>
                        <a:pt x="281" y="61"/>
                      </a:lnTo>
                      <a:lnTo>
                        <a:pt x="276" y="62"/>
                      </a:lnTo>
                      <a:lnTo>
                        <a:pt x="268" y="61"/>
                      </a:lnTo>
                      <a:lnTo>
                        <a:pt x="263" y="61"/>
                      </a:lnTo>
                      <a:lnTo>
                        <a:pt x="256" y="61"/>
                      </a:lnTo>
                      <a:lnTo>
                        <a:pt x="249" y="61"/>
                      </a:lnTo>
                      <a:lnTo>
                        <a:pt x="240" y="62"/>
                      </a:lnTo>
                      <a:lnTo>
                        <a:pt x="237" y="63"/>
                      </a:lnTo>
                      <a:lnTo>
                        <a:pt x="234" y="65"/>
                      </a:lnTo>
                      <a:lnTo>
                        <a:pt x="232" y="68"/>
                      </a:lnTo>
                      <a:lnTo>
                        <a:pt x="231" y="71"/>
                      </a:lnTo>
                      <a:lnTo>
                        <a:pt x="232" y="73"/>
                      </a:lnTo>
                      <a:lnTo>
                        <a:pt x="233" y="81"/>
                      </a:lnTo>
                      <a:lnTo>
                        <a:pt x="235" y="86"/>
                      </a:lnTo>
                      <a:lnTo>
                        <a:pt x="236" y="90"/>
                      </a:lnTo>
                      <a:lnTo>
                        <a:pt x="245" y="86"/>
                      </a:lnTo>
                      <a:lnTo>
                        <a:pt x="236" y="86"/>
                      </a:lnTo>
                      <a:lnTo>
                        <a:pt x="236" y="89"/>
                      </a:lnTo>
                      <a:lnTo>
                        <a:pt x="236" y="92"/>
                      </a:lnTo>
                      <a:lnTo>
                        <a:pt x="245" y="92"/>
                      </a:lnTo>
                      <a:lnTo>
                        <a:pt x="236" y="89"/>
                      </a:lnTo>
                      <a:lnTo>
                        <a:pt x="235" y="92"/>
                      </a:lnTo>
                      <a:lnTo>
                        <a:pt x="243" y="95"/>
                      </a:lnTo>
                      <a:lnTo>
                        <a:pt x="237" y="89"/>
                      </a:lnTo>
                      <a:lnTo>
                        <a:pt x="233" y="91"/>
                      </a:lnTo>
                      <a:lnTo>
                        <a:pt x="240" y="98"/>
                      </a:lnTo>
                      <a:lnTo>
                        <a:pt x="236" y="89"/>
                      </a:lnTo>
                      <a:lnTo>
                        <a:pt x="230" y="93"/>
                      </a:lnTo>
                      <a:lnTo>
                        <a:pt x="234" y="101"/>
                      </a:lnTo>
                      <a:lnTo>
                        <a:pt x="237" y="93"/>
                      </a:lnTo>
                      <a:lnTo>
                        <a:pt x="234" y="92"/>
                      </a:lnTo>
                      <a:lnTo>
                        <a:pt x="231" y="93"/>
                      </a:lnTo>
                      <a:lnTo>
                        <a:pt x="238" y="93"/>
                      </a:lnTo>
                      <a:lnTo>
                        <a:pt x="178" y="63"/>
                      </a:lnTo>
                      <a:lnTo>
                        <a:pt x="170" y="79"/>
                      </a:lnTo>
                      <a:lnTo>
                        <a:pt x="230" y="109"/>
                      </a:lnTo>
                      <a:lnTo>
                        <a:pt x="231" y="109"/>
                      </a:lnTo>
                      <a:lnTo>
                        <a:pt x="234" y="110"/>
                      </a:lnTo>
                      <a:lnTo>
                        <a:pt x="237" y="109"/>
                      </a:lnTo>
                      <a:lnTo>
                        <a:pt x="238" y="109"/>
                      </a:lnTo>
                      <a:lnTo>
                        <a:pt x="243" y="106"/>
                      </a:lnTo>
                      <a:lnTo>
                        <a:pt x="246" y="104"/>
                      </a:lnTo>
                      <a:lnTo>
                        <a:pt x="250" y="102"/>
                      </a:lnTo>
                      <a:lnTo>
                        <a:pt x="252" y="99"/>
                      </a:lnTo>
                      <a:lnTo>
                        <a:pt x="253" y="96"/>
                      </a:lnTo>
                      <a:lnTo>
                        <a:pt x="254" y="92"/>
                      </a:lnTo>
                      <a:lnTo>
                        <a:pt x="254" y="89"/>
                      </a:lnTo>
                      <a:lnTo>
                        <a:pt x="254" y="86"/>
                      </a:lnTo>
                      <a:lnTo>
                        <a:pt x="253" y="83"/>
                      </a:lnTo>
                      <a:lnTo>
                        <a:pt x="252" y="79"/>
                      </a:lnTo>
                      <a:lnTo>
                        <a:pt x="250" y="74"/>
                      </a:lnTo>
                      <a:lnTo>
                        <a:pt x="249" y="69"/>
                      </a:lnTo>
                      <a:lnTo>
                        <a:pt x="243" y="79"/>
                      </a:lnTo>
                      <a:lnTo>
                        <a:pt x="246" y="77"/>
                      </a:lnTo>
                      <a:lnTo>
                        <a:pt x="248" y="74"/>
                      </a:lnTo>
                      <a:lnTo>
                        <a:pt x="249" y="71"/>
                      </a:lnTo>
                      <a:lnTo>
                        <a:pt x="240" y="71"/>
                      </a:lnTo>
                      <a:lnTo>
                        <a:pt x="241" y="80"/>
                      </a:lnTo>
                      <a:lnTo>
                        <a:pt x="249" y="79"/>
                      </a:lnTo>
                      <a:lnTo>
                        <a:pt x="256" y="79"/>
                      </a:lnTo>
                      <a:lnTo>
                        <a:pt x="263" y="79"/>
                      </a:lnTo>
                      <a:lnTo>
                        <a:pt x="268" y="79"/>
                      </a:lnTo>
                      <a:lnTo>
                        <a:pt x="276" y="80"/>
                      </a:lnTo>
                      <a:lnTo>
                        <a:pt x="281" y="79"/>
                      </a:lnTo>
                      <a:lnTo>
                        <a:pt x="284" y="79"/>
                      </a:lnTo>
                      <a:lnTo>
                        <a:pt x="287" y="77"/>
                      </a:lnTo>
                      <a:lnTo>
                        <a:pt x="289" y="75"/>
                      </a:lnTo>
                      <a:lnTo>
                        <a:pt x="291" y="72"/>
                      </a:lnTo>
                      <a:lnTo>
                        <a:pt x="291" y="69"/>
                      </a:lnTo>
                      <a:lnTo>
                        <a:pt x="291" y="65"/>
                      </a:lnTo>
                      <a:lnTo>
                        <a:pt x="289" y="62"/>
                      </a:lnTo>
                      <a:lnTo>
                        <a:pt x="287" y="59"/>
                      </a:lnTo>
                      <a:lnTo>
                        <a:pt x="283" y="53"/>
                      </a:lnTo>
                      <a:lnTo>
                        <a:pt x="280" y="49"/>
                      </a:lnTo>
                      <a:lnTo>
                        <a:pt x="274" y="55"/>
                      </a:lnTo>
                      <a:lnTo>
                        <a:pt x="282" y="52"/>
                      </a:lnTo>
                      <a:lnTo>
                        <a:pt x="278" y="45"/>
                      </a:lnTo>
                      <a:lnTo>
                        <a:pt x="276" y="44"/>
                      </a:lnTo>
                      <a:lnTo>
                        <a:pt x="275" y="43"/>
                      </a:lnTo>
                      <a:lnTo>
                        <a:pt x="268" y="39"/>
                      </a:lnTo>
                      <a:lnTo>
                        <a:pt x="261" y="36"/>
                      </a:lnTo>
                      <a:lnTo>
                        <a:pt x="248" y="31"/>
                      </a:lnTo>
                      <a:lnTo>
                        <a:pt x="242" y="28"/>
                      </a:lnTo>
                      <a:lnTo>
                        <a:pt x="239" y="36"/>
                      </a:lnTo>
                      <a:lnTo>
                        <a:pt x="245" y="30"/>
                      </a:lnTo>
                      <a:lnTo>
                        <a:pt x="241" y="26"/>
                      </a:lnTo>
                      <a:lnTo>
                        <a:pt x="235" y="32"/>
                      </a:lnTo>
                      <a:lnTo>
                        <a:pt x="243" y="29"/>
                      </a:lnTo>
                      <a:lnTo>
                        <a:pt x="241" y="23"/>
                      </a:lnTo>
                      <a:lnTo>
                        <a:pt x="242" y="27"/>
                      </a:lnTo>
                      <a:lnTo>
                        <a:pt x="233" y="27"/>
                      </a:lnTo>
                      <a:lnTo>
                        <a:pt x="241" y="30"/>
                      </a:lnTo>
                      <a:lnTo>
                        <a:pt x="243" y="23"/>
                      </a:lnTo>
                      <a:lnTo>
                        <a:pt x="243" y="20"/>
                      </a:lnTo>
                      <a:lnTo>
                        <a:pt x="242" y="17"/>
                      </a:lnTo>
                      <a:lnTo>
                        <a:pt x="241" y="15"/>
                      </a:lnTo>
                      <a:lnTo>
                        <a:pt x="240" y="12"/>
                      </a:lnTo>
                      <a:lnTo>
                        <a:pt x="240" y="25"/>
                      </a:lnTo>
                      <a:lnTo>
                        <a:pt x="242" y="22"/>
                      </a:lnTo>
                      <a:lnTo>
                        <a:pt x="243" y="19"/>
                      </a:lnTo>
                      <a:lnTo>
                        <a:pt x="242" y="15"/>
                      </a:lnTo>
                      <a:lnTo>
                        <a:pt x="234" y="19"/>
                      </a:lnTo>
                      <a:lnTo>
                        <a:pt x="237" y="27"/>
                      </a:lnTo>
                      <a:lnTo>
                        <a:pt x="239" y="27"/>
                      </a:lnTo>
                      <a:lnTo>
                        <a:pt x="235" y="19"/>
                      </a:lnTo>
                      <a:lnTo>
                        <a:pt x="235" y="28"/>
                      </a:lnTo>
                      <a:lnTo>
                        <a:pt x="237" y="28"/>
                      </a:lnTo>
                      <a:lnTo>
                        <a:pt x="240" y="28"/>
                      </a:lnTo>
                      <a:lnTo>
                        <a:pt x="240" y="19"/>
                      </a:lnTo>
                      <a:lnTo>
                        <a:pt x="237" y="28"/>
                      </a:lnTo>
                      <a:lnTo>
                        <a:pt x="244" y="30"/>
                      </a:lnTo>
                      <a:lnTo>
                        <a:pt x="246" y="31"/>
                      </a:lnTo>
                      <a:lnTo>
                        <a:pt x="248" y="31"/>
                      </a:lnTo>
                      <a:lnTo>
                        <a:pt x="243" y="23"/>
                      </a:lnTo>
                      <a:lnTo>
                        <a:pt x="244" y="26"/>
                      </a:lnTo>
                      <a:lnTo>
                        <a:pt x="246" y="29"/>
                      </a:lnTo>
                      <a:lnTo>
                        <a:pt x="252" y="23"/>
                      </a:lnTo>
                      <a:lnTo>
                        <a:pt x="243" y="23"/>
                      </a:lnTo>
                      <a:lnTo>
                        <a:pt x="244" y="26"/>
                      </a:lnTo>
                      <a:lnTo>
                        <a:pt x="245" y="29"/>
                      </a:lnTo>
                      <a:lnTo>
                        <a:pt x="247" y="32"/>
                      </a:lnTo>
                      <a:lnTo>
                        <a:pt x="250" y="34"/>
                      </a:lnTo>
                      <a:lnTo>
                        <a:pt x="252" y="36"/>
                      </a:lnTo>
                      <a:lnTo>
                        <a:pt x="258" y="30"/>
                      </a:lnTo>
                      <a:lnTo>
                        <a:pt x="250" y="33"/>
                      </a:lnTo>
                      <a:lnTo>
                        <a:pt x="250" y="34"/>
                      </a:lnTo>
                      <a:lnTo>
                        <a:pt x="250" y="27"/>
                      </a:lnTo>
                      <a:lnTo>
                        <a:pt x="250" y="31"/>
                      </a:lnTo>
                      <a:lnTo>
                        <a:pt x="259" y="31"/>
                      </a:lnTo>
                      <a:lnTo>
                        <a:pt x="252" y="24"/>
                      </a:lnTo>
                      <a:lnTo>
                        <a:pt x="252" y="26"/>
                      </a:lnTo>
                      <a:lnTo>
                        <a:pt x="258" y="23"/>
                      </a:lnTo>
                      <a:lnTo>
                        <a:pt x="255" y="24"/>
                      </a:lnTo>
                      <a:lnTo>
                        <a:pt x="258" y="32"/>
                      </a:lnTo>
                      <a:lnTo>
                        <a:pt x="260" y="24"/>
                      </a:lnTo>
                      <a:lnTo>
                        <a:pt x="252" y="21"/>
                      </a:lnTo>
                      <a:lnTo>
                        <a:pt x="252" y="30"/>
                      </a:lnTo>
                      <a:lnTo>
                        <a:pt x="256" y="22"/>
                      </a:lnTo>
                      <a:lnTo>
                        <a:pt x="248" y="18"/>
                      </a:lnTo>
                      <a:lnTo>
                        <a:pt x="239" y="14"/>
                      </a:lnTo>
                      <a:lnTo>
                        <a:pt x="229" y="9"/>
                      </a:lnTo>
                      <a:lnTo>
                        <a:pt x="217" y="5"/>
                      </a:lnTo>
                      <a:lnTo>
                        <a:pt x="204" y="2"/>
                      </a:lnTo>
                      <a:lnTo>
                        <a:pt x="200" y="1"/>
                      </a:lnTo>
                      <a:lnTo>
                        <a:pt x="186" y="0"/>
                      </a:lnTo>
                      <a:lnTo>
                        <a:pt x="183" y="1"/>
                      </a:lnTo>
                      <a:lnTo>
                        <a:pt x="169" y="3"/>
                      </a:lnTo>
                      <a:lnTo>
                        <a:pt x="171" y="11"/>
                      </a:lnTo>
                      <a:lnTo>
                        <a:pt x="170" y="2"/>
                      </a:lnTo>
                      <a:lnTo>
                        <a:pt x="162" y="3"/>
                      </a:lnTo>
                      <a:lnTo>
                        <a:pt x="151" y="5"/>
                      </a:lnTo>
                      <a:lnTo>
                        <a:pt x="128" y="9"/>
                      </a:lnTo>
                      <a:lnTo>
                        <a:pt x="125" y="10"/>
                      </a:lnTo>
                      <a:lnTo>
                        <a:pt x="99" y="16"/>
                      </a:lnTo>
                      <a:lnTo>
                        <a:pt x="74" y="24"/>
                      </a:lnTo>
                      <a:lnTo>
                        <a:pt x="50" y="35"/>
                      </a:lnTo>
                      <a:lnTo>
                        <a:pt x="40" y="41"/>
                      </a:lnTo>
                      <a:lnTo>
                        <a:pt x="37" y="43"/>
                      </a:lnTo>
                      <a:lnTo>
                        <a:pt x="27" y="49"/>
                      </a:lnTo>
                      <a:lnTo>
                        <a:pt x="18" y="57"/>
                      </a:lnTo>
                      <a:lnTo>
                        <a:pt x="11" y="64"/>
                      </a:lnTo>
                      <a:lnTo>
                        <a:pt x="9" y="67"/>
                      </a:lnTo>
                      <a:lnTo>
                        <a:pt x="4" y="76"/>
                      </a:lnTo>
                      <a:lnTo>
                        <a:pt x="1" y="87"/>
                      </a:lnTo>
                      <a:lnTo>
                        <a:pt x="0" y="89"/>
                      </a:lnTo>
                      <a:lnTo>
                        <a:pt x="1" y="92"/>
                      </a:lnTo>
                      <a:lnTo>
                        <a:pt x="3" y="95"/>
                      </a:lnTo>
                      <a:lnTo>
                        <a:pt x="6" y="97"/>
                      </a:lnTo>
                      <a:lnTo>
                        <a:pt x="9" y="98"/>
                      </a:lnTo>
                      <a:lnTo>
                        <a:pt x="11" y="98"/>
                      </a:lnTo>
                      <a:lnTo>
                        <a:pt x="30" y="94"/>
                      </a:lnTo>
                      <a:lnTo>
                        <a:pt x="33" y="94"/>
                      </a:lnTo>
                      <a:lnTo>
                        <a:pt x="52" y="90"/>
                      </a:lnTo>
                      <a:lnTo>
                        <a:pt x="69" y="86"/>
                      </a:lnTo>
                      <a:lnTo>
                        <a:pt x="86" y="83"/>
                      </a:lnTo>
                      <a:lnTo>
                        <a:pt x="83" y="74"/>
                      </a:lnTo>
                      <a:lnTo>
                        <a:pt x="83" y="83"/>
                      </a:lnTo>
                      <a:lnTo>
                        <a:pt x="100" y="80"/>
                      </a:lnTo>
                      <a:lnTo>
                        <a:pt x="118" y="78"/>
                      </a:lnTo>
                      <a:lnTo>
                        <a:pt x="139" y="76"/>
                      </a:lnTo>
                      <a:lnTo>
                        <a:pt x="163" y="74"/>
                      </a:lnTo>
                      <a:lnTo>
                        <a:pt x="162" y="65"/>
                      </a:lnTo>
                      <a:lnTo>
                        <a:pt x="159" y="74"/>
                      </a:lnTo>
                      <a:lnTo>
                        <a:pt x="161" y="74"/>
                      </a:lnTo>
                      <a:lnTo>
                        <a:pt x="165" y="76"/>
                      </a:lnTo>
                      <a:lnTo>
                        <a:pt x="171" y="78"/>
                      </a:lnTo>
                      <a:lnTo>
                        <a:pt x="177" y="80"/>
                      </a:lnTo>
                      <a:lnTo>
                        <a:pt x="178" y="80"/>
                      </a:lnTo>
                      <a:lnTo>
                        <a:pt x="181" y="81"/>
                      </a:lnTo>
                      <a:lnTo>
                        <a:pt x="185" y="82"/>
                      </a:lnTo>
                      <a:lnTo>
                        <a:pt x="190" y="84"/>
                      </a:lnTo>
                      <a:lnTo>
                        <a:pt x="195" y="86"/>
                      </a:lnTo>
                      <a:lnTo>
                        <a:pt x="199" y="87"/>
                      </a:lnTo>
                      <a:lnTo>
                        <a:pt x="202" y="88"/>
                      </a:lnTo>
                      <a:lnTo>
                        <a:pt x="205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4682" name="Freeform 254"/>
              <p:cNvSpPr>
                <a:spLocks/>
              </p:cNvSpPr>
              <p:nvPr/>
            </p:nvSpPr>
            <p:spPr bwMode="auto">
              <a:xfrm>
                <a:off x="4008" y="1581"/>
                <a:ext cx="739" cy="681"/>
              </a:xfrm>
              <a:custGeom>
                <a:avLst/>
                <a:gdLst>
                  <a:gd name="T0" fmla="*/ 177 w 739"/>
                  <a:gd name="T1" fmla="*/ 671 h 681"/>
                  <a:gd name="T2" fmla="*/ 186 w 739"/>
                  <a:gd name="T3" fmla="*/ 650 h 681"/>
                  <a:gd name="T4" fmla="*/ 190 w 739"/>
                  <a:gd name="T5" fmla="*/ 639 h 681"/>
                  <a:gd name="T6" fmla="*/ 196 w 739"/>
                  <a:gd name="T7" fmla="*/ 543 h 681"/>
                  <a:gd name="T8" fmla="*/ 183 w 739"/>
                  <a:gd name="T9" fmla="*/ 439 h 681"/>
                  <a:gd name="T10" fmla="*/ 160 w 739"/>
                  <a:gd name="T11" fmla="*/ 378 h 681"/>
                  <a:gd name="T12" fmla="*/ 117 w 739"/>
                  <a:gd name="T13" fmla="*/ 321 h 681"/>
                  <a:gd name="T14" fmla="*/ 96 w 739"/>
                  <a:gd name="T15" fmla="*/ 303 h 681"/>
                  <a:gd name="T16" fmla="*/ 73 w 739"/>
                  <a:gd name="T17" fmla="*/ 294 h 681"/>
                  <a:gd name="T18" fmla="*/ 64 w 739"/>
                  <a:gd name="T19" fmla="*/ 291 h 681"/>
                  <a:gd name="T20" fmla="*/ 1 w 739"/>
                  <a:gd name="T21" fmla="*/ 168 h 681"/>
                  <a:gd name="T22" fmla="*/ 0 w 739"/>
                  <a:gd name="T23" fmla="*/ 130 h 681"/>
                  <a:gd name="T24" fmla="*/ 7 w 739"/>
                  <a:gd name="T25" fmla="*/ 89 h 681"/>
                  <a:gd name="T26" fmla="*/ 25 w 739"/>
                  <a:gd name="T27" fmla="*/ 63 h 681"/>
                  <a:gd name="T28" fmla="*/ 42 w 739"/>
                  <a:gd name="T29" fmla="*/ 47 h 681"/>
                  <a:gd name="T30" fmla="*/ 78 w 739"/>
                  <a:gd name="T31" fmla="*/ 30 h 681"/>
                  <a:gd name="T32" fmla="*/ 94 w 739"/>
                  <a:gd name="T33" fmla="*/ 25 h 681"/>
                  <a:gd name="T34" fmla="*/ 144 w 739"/>
                  <a:gd name="T35" fmla="*/ 25 h 681"/>
                  <a:gd name="T36" fmla="*/ 204 w 739"/>
                  <a:gd name="T37" fmla="*/ 30 h 681"/>
                  <a:gd name="T38" fmla="*/ 244 w 739"/>
                  <a:gd name="T39" fmla="*/ 49 h 681"/>
                  <a:gd name="T40" fmla="*/ 292 w 739"/>
                  <a:gd name="T41" fmla="*/ 84 h 681"/>
                  <a:gd name="T42" fmla="*/ 312 w 739"/>
                  <a:gd name="T43" fmla="*/ 68 h 681"/>
                  <a:gd name="T44" fmla="*/ 343 w 739"/>
                  <a:gd name="T45" fmla="*/ 36 h 681"/>
                  <a:gd name="T46" fmla="*/ 382 w 739"/>
                  <a:gd name="T47" fmla="*/ 17 h 681"/>
                  <a:gd name="T48" fmla="*/ 445 w 739"/>
                  <a:gd name="T49" fmla="*/ 4 h 681"/>
                  <a:gd name="T50" fmla="*/ 508 w 739"/>
                  <a:gd name="T51" fmla="*/ 1 h 681"/>
                  <a:gd name="T52" fmla="*/ 540 w 739"/>
                  <a:gd name="T53" fmla="*/ 1 h 681"/>
                  <a:gd name="T54" fmla="*/ 572 w 739"/>
                  <a:gd name="T55" fmla="*/ 3 h 681"/>
                  <a:gd name="T56" fmla="*/ 598 w 739"/>
                  <a:gd name="T57" fmla="*/ 6 h 681"/>
                  <a:gd name="T58" fmla="*/ 634 w 739"/>
                  <a:gd name="T59" fmla="*/ 16 h 681"/>
                  <a:gd name="T60" fmla="*/ 685 w 739"/>
                  <a:gd name="T61" fmla="*/ 48 h 681"/>
                  <a:gd name="T62" fmla="*/ 721 w 739"/>
                  <a:gd name="T63" fmla="*/ 91 h 681"/>
                  <a:gd name="T64" fmla="*/ 739 w 739"/>
                  <a:gd name="T65" fmla="*/ 138 h 681"/>
                  <a:gd name="T66" fmla="*/ 738 w 739"/>
                  <a:gd name="T67" fmla="*/ 181 h 681"/>
                  <a:gd name="T68" fmla="*/ 726 w 739"/>
                  <a:gd name="T69" fmla="*/ 223 h 681"/>
                  <a:gd name="T70" fmla="*/ 700 w 739"/>
                  <a:gd name="T71" fmla="*/ 253 h 681"/>
                  <a:gd name="T72" fmla="*/ 667 w 739"/>
                  <a:gd name="T73" fmla="*/ 273 h 681"/>
                  <a:gd name="T74" fmla="*/ 625 w 739"/>
                  <a:gd name="T75" fmla="*/ 285 h 681"/>
                  <a:gd name="T76" fmla="*/ 604 w 739"/>
                  <a:gd name="T77" fmla="*/ 288 h 681"/>
                  <a:gd name="T78" fmla="*/ 582 w 739"/>
                  <a:gd name="T79" fmla="*/ 302 h 681"/>
                  <a:gd name="T80" fmla="*/ 558 w 739"/>
                  <a:gd name="T81" fmla="*/ 317 h 681"/>
                  <a:gd name="T82" fmla="*/ 544 w 739"/>
                  <a:gd name="T83" fmla="*/ 340 h 681"/>
                  <a:gd name="T84" fmla="*/ 538 w 739"/>
                  <a:gd name="T85" fmla="*/ 390 h 681"/>
                  <a:gd name="T86" fmla="*/ 538 w 739"/>
                  <a:gd name="T87" fmla="*/ 405 h 681"/>
                  <a:gd name="T88" fmla="*/ 546 w 739"/>
                  <a:gd name="T89" fmla="*/ 444 h 681"/>
                  <a:gd name="T90" fmla="*/ 553 w 739"/>
                  <a:gd name="T91" fmla="*/ 484 h 681"/>
                  <a:gd name="T92" fmla="*/ 553 w 739"/>
                  <a:gd name="T93" fmla="*/ 498 h 681"/>
                  <a:gd name="T94" fmla="*/ 561 w 739"/>
                  <a:gd name="T95" fmla="*/ 553 h 681"/>
                  <a:gd name="T96" fmla="*/ 575 w 739"/>
                  <a:gd name="T97" fmla="*/ 613 h 681"/>
                  <a:gd name="T98" fmla="*/ 578 w 739"/>
                  <a:gd name="T99" fmla="*/ 657 h 681"/>
                  <a:gd name="T100" fmla="*/ 583 w 739"/>
                  <a:gd name="T101" fmla="*/ 671 h 681"/>
                  <a:gd name="T102" fmla="*/ 584 w 739"/>
                  <a:gd name="T103" fmla="*/ 674 h 681"/>
                  <a:gd name="T104" fmla="*/ 566 w 739"/>
                  <a:gd name="T105" fmla="*/ 675 h 681"/>
                  <a:gd name="T106" fmla="*/ 533 w 739"/>
                  <a:gd name="T107" fmla="*/ 671 h 681"/>
                  <a:gd name="T108" fmla="*/ 490 w 739"/>
                  <a:gd name="T109" fmla="*/ 666 h 681"/>
                  <a:gd name="T110" fmla="*/ 448 w 739"/>
                  <a:gd name="T111" fmla="*/ 673 h 681"/>
                  <a:gd name="T112" fmla="*/ 389 w 739"/>
                  <a:gd name="T113" fmla="*/ 666 h 681"/>
                  <a:gd name="T114" fmla="*/ 325 w 739"/>
                  <a:gd name="T115" fmla="*/ 660 h 681"/>
                  <a:gd name="T116" fmla="*/ 281 w 739"/>
                  <a:gd name="T117" fmla="*/ 662 h 681"/>
                  <a:gd name="T118" fmla="*/ 229 w 739"/>
                  <a:gd name="T119" fmla="*/ 663 h 681"/>
                  <a:gd name="T120" fmla="*/ 182 w 739"/>
                  <a:gd name="T121" fmla="*/ 677 h 68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9"/>
                  <a:gd name="T184" fmla="*/ 0 h 681"/>
                  <a:gd name="T185" fmla="*/ 739 w 739"/>
                  <a:gd name="T186" fmla="*/ 681 h 68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9" h="681">
                    <a:moveTo>
                      <a:pt x="172" y="681"/>
                    </a:moveTo>
                    <a:lnTo>
                      <a:pt x="174" y="677"/>
                    </a:lnTo>
                    <a:lnTo>
                      <a:pt x="177" y="671"/>
                    </a:lnTo>
                    <a:lnTo>
                      <a:pt x="180" y="664"/>
                    </a:lnTo>
                    <a:lnTo>
                      <a:pt x="183" y="657"/>
                    </a:lnTo>
                    <a:lnTo>
                      <a:pt x="186" y="650"/>
                    </a:lnTo>
                    <a:lnTo>
                      <a:pt x="188" y="644"/>
                    </a:lnTo>
                    <a:lnTo>
                      <a:pt x="189" y="641"/>
                    </a:lnTo>
                    <a:lnTo>
                      <a:pt x="190" y="639"/>
                    </a:lnTo>
                    <a:lnTo>
                      <a:pt x="194" y="610"/>
                    </a:lnTo>
                    <a:lnTo>
                      <a:pt x="196" y="577"/>
                    </a:lnTo>
                    <a:lnTo>
                      <a:pt x="196" y="543"/>
                    </a:lnTo>
                    <a:lnTo>
                      <a:pt x="194" y="508"/>
                    </a:lnTo>
                    <a:lnTo>
                      <a:pt x="190" y="473"/>
                    </a:lnTo>
                    <a:lnTo>
                      <a:pt x="183" y="439"/>
                    </a:lnTo>
                    <a:lnTo>
                      <a:pt x="173" y="407"/>
                    </a:lnTo>
                    <a:lnTo>
                      <a:pt x="167" y="392"/>
                    </a:lnTo>
                    <a:lnTo>
                      <a:pt x="160" y="378"/>
                    </a:lnTo>
                    <a:lnTo>
                      <a:pt x="148" y="359"/>
                    </a:lnTo>
                    <a:lnTo>
                      <a:pt x="133" y="339"/>
                    </a:lnTo>
                    <a:lnTo>
                      <a:pt x="117" y="321"/>
                    </a:lnTo>
                    <a:lnTo>
                      <a:pt x="108" y="313"/>
                    </a:lnTo>
                    <a:lnTo>
                      <a:pt x="100" y="306"/>
                    </a:lnTo>
                    <a:lnTo>
                      <a:pt x="96" y="303"/>
                    </a:lnTo>
                    <a:lnTo>
                      <a:pt x="90" y="300"/>
                    </a:lnTo>
                    <a:lnTo>
                      <a:pt x="78" y="296"/>
                    </a:lnTo>
                    <a:lnTo>
                      <a:pt x="73" y="294"/>
                    </a:lnTo>
                    <a:lnTo>
                      <a:pt x="68" y="292"/>
                    </a:lnTo>
                    <a:lnTo>
                      <a:pt x="65" y="291"/>
                    </a:lnTo>
                    <a:lnTo>
                      <a:pt x="64" y="291"/>
                    </a:lnTo>
                    <a:lnTo>
                      <a:pt x="28" y="255"/>
                    </a:lnTo>
                    <a:lnTo>
                      <a:pt x="14" y="212"/>
                    </a:lnTo>
                    <a:lnTo>
                      <a:pt x="1" y="168"/>
                    </a:lnTo>
                    <a:lnTo>
                      <a:pt x="1" y="157"/>
                    </a:lnTo>
                    <a:lnTo>
                      <a:pt x="1" y="144"/>
                    </a:lnTo>
                    <a:lnTo>
                      <a:pt x="0" y="130"/>
                    </a:lnTo>
                    <a:lnTo>
                      <a:pt x="1" y="116"/>
                    </a:lnTo>
                    <a:lnTo>
                      <a:pt x="3" y="102"/>
                    </a:lnTo>
                    <a:lnTo>
                      <a:pt x="7" y="89"/>
                    </a:lnTo>
                    <a:lnTo>
                      <a:pt x="13" y="78"/>
                    </a:lnTo>
                    <a:lnTo>
                      <a:pt x="22" y="69"/>
                    </a:lnTo>
                    <a:lnTo>
                      <a:pt x="25" y="63"/>
                    </a:lnTo>
                    <a:lnTo>
                      <a:pt x="30" y="57"/>
                    </a:lnTo>
                    <a:lnTo>
                      <a:pt x="35" y="52"/>
                    </a:lnTo>
                    <a:lnTo>
                      <a:pt x="42" y="47"/>
                    </a:lnTo>
                    <a:lnTo>
                      <a:pt x="56" y="39"/>
                    </a:lnTo>
                    <a:lnTo>
                      <a:pt x="70" y="33"/>
                    </a:lnTo>
                    <a:lnTo>
                      <a:pt x="78" y="30"/>
                    </a:lnTo>
                    <a:lnTo>
                      <a:pt x="87" y="27"/>
                    </a:lnTo>
                    <a:lnTo>
                      <a:pt x="91" y="26"/>
                    </a:lnTo>
                    <a:lnTo>
                      <a:pt x="94" y="25"/>
                    </a:lnTo>
                    <a:lnTo>
                      <a:pt x="96" y="24"/>
                    </a:lnTo>
                    <a:lnTo>
                      <a:pt x="97" y="24"/>
                    </a:lnTo>
                    <a:lnTo>
                      <a:pt x="144" y="25"/>
                    </a:lnTo>
                    <a:lnTo>
                      <a:pt x="167" y="25"/>
                    </a:lnTo>
                    <a:lnTo>
                      <a:pt x="190" y="27"/>
                    </a:lnTo>
                    <a:lnTo>
                      <a:pt x="204" y="30"/>
                    </a:lnTo>
                    <a:lnTo>
                      <a:pt x="218" y="34"/>
                    </a:lnTo>
                    <a:lnTo>
                      <a:pt x="232" y="41"/>
                    </a:lnTo>
                    <a:lnTo>
                      <a:pt x="244" y="49"/>
                    </a:lnTo>
                    <a:lnTo>
                      <a:pt x="269" y="67"/>
                    </a:lnTo>
                    <a:lnTo>
                      <a:pt x="281" y="76"/>
                    </a:lnTo>
                    <a:lnTo>
                      <a:pt x="292" y="84"/>
                    </a:lnTo>
                    <a:lnTo>
                      <a:pt x="298" y="81"/>
                    </a:lnTo>
                    <a:lnTo>
                      <a:pt x="305" y="75"/>
                    </a:lnTo>
                    <a:lnTo>
                      <a:pt x="312" y="68"/>
                    </a:lnTo>
                    <a:lnTo>
                      <a:pt x="319" y="60"/>
                    </a:lnTo>
                    <a:lnTo>
                      <a:pt x="335" y="43"/>
                    </a:lnTo>
                    <a:lnTo>
                      <a:pt x="343" y="36"/>
                    </a:lnTo>
                    <a:lnTo>
                      <a:pt x="352" y="30"/>
                    </a:lnTo>
                    <a:lnTo>
                      <a:pt x="367" y="23"/>
                    </a:lnTo>
                    <a:lnTo>
                      <a:pt x="382" y="17"/>
                    </a:lnTo>
                    <a:lnTo>
                      <a:pt x="398" y="13"/>
                    </a:lnTo>
                    <a:lnTo>
                      <a:pt x="414" y="9"/>
                    </a:lnTo>
                    <a:lnTo>
                      <a:pt x="445" y="4"/>
                    </a:lnTo>
                    <a:lnTo>
                      <a:pt x="478" y="0"/>
                    </a:lnTo>
                    <a:lnTo>
                      <a:pt x="494" y="0"/>
                    </a:lnTo>
                    <a:lnTo>
                      <a:pt x="508" y="1"/>
                    </a:lnTo>
                    <a:lnTo>
                      <a:pt x="520" y="1"/>
                    </a:lnTo>
                    <a:lnTo>
                      <a:pt x="531" y="1"/>
                    </a:lnTo>
                    <a:lnTo>
                      <a:pt x="540" y="1"/>
                    </a:lnTo>
                    <a:lnTo>
                      <a:pt x="548" y="1"/>
                    </a:lnTo>
                    <a:lnTo>
                      <a:pt x="561" y="2"/>
                    </a:lnTo>
                    <a:lnTo>
                      <a:pt x="572" y="3"/>
                    </a:lnTo>
                    <a:lnTo>
                      <a:pt x="584" y="4"/>
                    </a:lnTo>
                    <a:lnTo>
                      <a:pt x="591" y="5"/>
                    </a:lnTo>
                    <a:lnTo>
                      <a:pt x="598" y="6"/>
                    </a:lnTo>
                    <a:lnTo>
                      <a:pt x="606" y="7"/>
                    </a:lnTo>
                    <a:lnTo>
                      <a:pt x="616" y="9"/>
                    </a:lnTo>
                    <a:lnTo>
                      <a:pt x="634" y="16"/>
                    </a:lnTo>
                    <a:lnTo>
                      <a:pt x="652" y="21"/>
                    </a:lnTo>
                    <a:lnTo>
                      <a:pt x="669" y="35"/>
                    </a:lnTo>
                    <a:lnTo>
                      <a:pt x="685" y="48"/>
                    </a:lnTo>
                    <a:lnTo>
                      <a:pt x="700" y="61"/>
                    </a:lnTo>
                    <a:lnTo>
                      <a:pt x="715" y="75"/>
                    </a:lnTo>
                    <a:lnTo>
                      <a:pt x="721" y="91"/>
                    </a:lnTo>
                    <a:lnTo>
                      <a:pt x="728" y="106"/>
                    </a:lnTo>
                    <a:lnTo>
                      <a:pt x="734" y="122"/>
                    </a:lnTo>
                    <a:lnTo>
                      <a:pt x="739" y="138"/>
                    </a:lnTo>
                    <a:lnTo>
                      <a:pt x="739" y="152"/>
                    </a:lnTo>
                    <a:lnTo>
                      <a:pt x="739" y="167"/>
                    </a:lnTo>
                    <a:lnTo>
                      <a:pt x="738" y="181"/>
                    </a:lnTo>
                    <a:lnTo>
                      <a:pt x="736" y="195"/>
                    </a:lnTo>
                    <a:lnTo>
                      <a:pt x="732" y="210"/>
                    </a:lnTo>
                    <a:lnTo>
                      <a:pt x="726" y="223"/>
                    </a:lnTo>
                    <a:lnTo>
                      <a:pt x="718" y="234"/>
                    </a:lnTo>
                    <a:lnTo>
                      <a:pt x="709" y="245"/>
                    </a:lnTo>
                    <a:lnTo>
                      <a:pt x="700" y="253"/>
                    </a:lnTo>
                    <a:lnTo>
                      <a:pt x="689" y="261"/>
                    </a:lnTo>
                    <a:lnTo>
                      <a:pt x="678" y="267"/>
                    </a:lnTo>
                    <a:lnTo>
                      <a:pt x="667" y="273"/>
                    </a:lnTo>
                    <a:lnTo>
                      <a:pt x="645" y="280"/>
                    </a:lnTo>
                    <a:lnTo>
                      <a:pt x="634" y="283"/>
                    </a:lnTo>
                    <a:lnTo>
                      <a:pt x="625" y="285"/>
                    </a:lnTo>
                    <a:lnTo>
                      <a:pt x="616" y="287"/>
                    </a:lnTo>
                    <a:lnTo>
                      <a:pt x="610" y="287"/>
                    </a:lnTo>
                    <a:lnTo>
                      <a:pt x="604" y="288"/>
                    </a:lnTo>
                    <a:lnTo>
                      <a:pt x="601" y="288"/>
                    </a:lnTo>
                    <a:lnTo>
                      <a:pt x="591" y="296"/>
                    </a:lnTo>
                    <a:lnTo>
                      <a:pt x="582" y="302"/>
                    </a:lnTo>
                    <a:lnTo>
                      <a:pt x="575" y="307"/>
                    </a:lnTo>
                    <a:lnTo>
                      <a:pt x="568" y="311"/>
                    </a:lnTo>
                    <a:lnTo>
                      <a:pt x="558" y="317"/>
                    </a:lnTo>
                    <a:lnTo>
                      <a:pt x="554" y="322"/>
                    </a:lnTo>
                    <a:lnTo>
                      <a:pt x="550" y="327"/>
                    </a:lnTo>
                    <a:lnTo>
                      <a:pt x="544" y="340"/>
                    </a:lnTo>
                    <a:lnTo>
                      <a:pt x="540" y="354"/>
                    </a:lnTo>
                    <a:lnTo>
                      <a:pt x="539" y="371"/>
                    </a:lnTo>
                    <a:lnTo>
                      <a:pt x="538" y="390"/>
                    </a:lnTo>
                    <a:lnTo>
                      <a:pt x="537" y="394"/>
                    </a:lnTo>
                    <a:lnTo>
                      <a:pt x="537" y="399"/>
                    </a:lnTo>
                    <a:lnTo>
                      <a:pt x="538" y="405"/>
                    </a:lnTo>
                    <a:lnTo>
                      <a:pt x="539" y="412"/>
                    </a:lnTo>
                    <a:lnTo>
                      <a:pt x="542" y="427"/>
                    </a:lnTo>
                    <a:lnTo>
                      <a:pt x="546" y="444"/>
                    </a:lnTo>
                    <a:lnTo>
                      <a:pt x="549" y="461"/>
                    </a:lnTo>
                    <a:lnTo>
                      <a:pt x="552" y="477"/>
                    </a:lnTo>
                    <a:lnTo>
                      <a:pt x="553" y="484"/>
                    </a:lnTo>
                    <a:lnTo>
                      <a:pt x="554" y="490"/>
                    </a:lnTo>
                    <a:lnTo>
                      <a:pt x="554" y="495"/>
                    </a:lnTo>
                    <a:lnTo>
                      <a:pt x="553" y="498"/>
                    </a:lnTo>
                    <a:lnTo>
                      <a:pt x="554" y="514"/>
                    </a:lnTo>
                    <a:lnTo>
                      <a:pt x="557" y="533"/>
                    </a:lnTo>
                    <a:lnTo>
                      <a:pt x="561" y="553"/>
                    </a:lnTo>
                    <a:lnTo>
                      <a:pt x="566" y="573"/>
                    </a:lnTo>
                    <a:lnTo>
                      <a:pt x="570" y="594"/>
                    </a:lnTo>
                    <a:lnTo>
                      <a:pt x="575" y="613"/>
                    </a:lnTo>
                    <a:lnTo>
                      <a:pt x="578" y="632"/>
                    </a:lnTo>
                    <a:lnTo>
                      <a:pt x="580" y="648"/>
                    </a:lnTo>
                    <a:lnTo>
                      <a:pt x="578" y="657"/>
                    </a:lnTo>
                    <a:lnTo>
                      <a:pt x="579" y="663"/>
                    </a:lnTo>
                    <a:lnTo>
                      <a:pt x="580" y="668"/>
                    </a:lnTo>
                    <a:lnTo>
                      <a:pt x="583" y="671"/>
                    </a:lnTo>
                    <a:lnTo>
                      <a:pt x="585" y="672"/>
                    </a:lnTo>
                    <a:lnTo>
                      <a:pt x="585" y="673"/>
                    </a:lnTo>
                    <a:lnTo>
                      <a:pt x="584" y="674"/>
                    </a:lnTo>
                    <a:lnTo>
                      <a:pt x="580" y="675"/>
                    </a:lnTo>
                    <a:lnTo>
                      <a:pt x="574" y="676"/>
                    </a:lnTo>
                    <a:lnTo>
                      <a:pt x="566" y="675"/>
                    </a:lnTo>
                    <a:lnTo>
                      <a:pt x="556" y="674"/>
                    </a:lnTo>
                    <a:lnTo>
                      <a:pt x="545" y="672"/>
                    </a:lnTo>
                    <a:lnTo>
                      <a:pt x="533" y="671"/>
                    </a:lnTo>
                    <a:lnTo>
                      <a:pt x="520" y="669"/>
                    </a:lnTo>
                    <a:lnTo>
                      <a:pt x="505" y="667"/>
                    </a:lnTo>
                    <a:lnTo>
                      <a:pt x="490" y="666"/>
                    </a:lnTo>
                    <a:lnTo>
                      <a:pt x="479" y="669"/>
                    </a:lnTo>
                    <a:lnTo>
                      <a:pt x="469" y="671"/>
                    </a:lnTo>
                    <a:lnTo>
                      <a:pt x="448" y="673"/>
                    </a:lnTo>
                    <a:lnTo>
                      <a:pt x="428" y="672"/>
                    </a:lnTo>
                    <a:lnTo>
                      <a:pt x="409" y="669"/>
                    </a:lnTo>
                    <a:lnTo>
                      <a:pt x="389" y="666"/>
                    </a:lnTo>
                    <a:lnTo>
                      <a:pt x="368" y="662"/>
                    </a:lnTo>
                    <a:lnTo>
                      <a:pt x="347" y="660"/>
                    </a:lnTo>
                    <a:lnTo>
                      <a:pt x="325" y="660"/>
                    </a:lnTo>
                    <a:lnTo>
                      <a:pt x="309" y="661"/>
                    </a:lnTo>
                    <a:lnTo>
                      <a:pt x="294" y="661"/>
                    </a:lnTo>
                    <a:lnTo>
                      <a:pt x="281" y="662"/>
                    </a:lnTo>
                    <a:lnTo>
                      <a:pt x="269" y="662"/>
                    </a:lnTo>
                    <a:lnTo>
                      <a:pt x="248" y="662"/>
                    </a:lnTo>
                    <a:lnTo>
                      <a:pt x="229" y="663"/>
                    </a:lnTo>
                    <a:lnTo>
                      <a:pt x="211" y="667"/>
                    </a:lnTo>
                    <a:lnTo>
                      <a:pt x="196" y="672"/>
                    </a:lnTo>
                    <a:lnTo>
                      <a:pt x="182" y="677"/>
                    </a:lnTo>
                    <a:lnTo>
                      <a:pt x="172" y="68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3" name="Freeform 255"/>
              <p:cNvSpPr>
                <a:spLocks/>
              </p:cNvSpPr>
              <p:nvPr/>
            </p:nvSpPr>
            <p:spPr bwMode="auto">
              <a:xfrm>
                <a:off x="4297" y="2701"/>
                <a:ext cx="175" cy="44"/>
              </a:xfrm>
              <a:custGeom>
                <a:avLst/>
                <a:gdLst>
                  <a:gd name="T0" fmla="*/ 0 w 175"/>
                  <a:gd name="T1" fmla="*/ 17 h 44"/>
                  <a:gd name="T2" fmla="*/ 13 w 175"/>
                  <a:gd name="T3" fmla="*/ 24 h 44"/>
                  <a:gd name="T4" fmla="*/ 27 w 175"/>
                  <a:gd name="T5" fmla="*/ 32 h 44"/>
                  <a:gd name="T6" fmla="*/ 38 w 175"/>
                  <a:gd name="T7" fmla="*/ 35 h 44"/>
                  <a:gd name="T8" fmla="*/ 60 w 175"/>
                  <a:gd name="T9" fmla="*/ 41 h 44"/>
                  <a:gd name="T10" fmla="*/ 74 w 175"/>
                  <a:gd name="T11" fmla="*/ 44 h 44"/>
                  <a:gd name="T12" fmla="*/ 98 w 175"/>
                  <a:gd name="T13" fmla="*/ 43 h 44"/>
                  <a:gd name="T14" fmla="*/ 127 w 175"/>
                  <a:gd name="T15" fmla="*/ 40 h 44"/>
                  <a:gd name="T16" fmla="*/ 137 w 175"/>
                  <a:gd name="T17" fmla="*/ 37 h 44"/>
                  <a:gd name="T18" fmla="*/ 153 w 175"/>
                  <a:gd name="T19" fmla="*/ 31 h 44"/>
                  <a:gd name="T20" fmla="*/ 159 w 175"/>
                  <a:gd name="T21" fmla="*/ 29 h 44"/>
                  <a:gd name="T22" fmla="*/ 159 w 175"/>
                  <a:gd name="T23" fmla="*/ 28 h 44"/>
                  <a:gd name="T24" fmla="*/ 166 w 175"/>
                  <a:gd name="T25" fmla="*/ 23 h 44"/>
                  <a:gd name="T26" fmla="*/ 170 w 175"/>
                  <a:gd name="T27" fmla="*/ 18 h 44"/>
                  <a:gd name="T28" fmla="*/ 167 w 175"/>
                  <a:gd name="T29" fmla="*/ 20 h 44"/>
                  <a:gd name="T30" fmla="*/ 171 w 175"/>
                  <a:gd name="T31" fmla="*/ 18 h 44"/>
                  <a:gd name="T32" fmla="*/ 167 w 175"/>
                  <a:gd name="T33" fmla="*/ 0 h 44"/>
                  <a:gd name="T34" fmla="*/ 163 w 175"/>
                  <a:gd name="T35" fmla="*/ 2 h 44"/>
                  <a:gd name="T36" fmla="*/ 157 w 175"/>
                  <a:gd name="T37" fmla="*/ 5 h 44"/>
                  <a:gd name="T38" fmla="*/ 153 w 175"/>
                  <a:gd name="T39" fmla="*/ 10 h 44"/>
                  <a:gd name="T40" fmla="*/ 156 w 175"/>
                  <a:gd name="T41" fmla="*/ 20 h 44"/>
                  <a:gd name="T42" fmla="*/ 152 w 175"/>
                  <a:gd name="T43" fmla="*/ 12 h 44"/>
                  <a:gd name="T44" fmla="*/ 146 w 175"/>
                  <a:gd name="T45" fmla="*/ 14 h 44"/>
                  <a:gd name="T46" fmla="*/ 130 w 175"/>
                  <a:gd name="T47" fmla="*/ 20 h 44"/>
                  <a:gd name="T48" fmla="*/ 127 w 175"/>
                  <a:gd name="T49" fmla="*/ 31 h 44"/>
                  <a:gd name="T50" fmla="*/ 119 w 175"/>
                  <a:gd name="T51" fmla="*/ 23 h 44"/>
                  <a:gd name="T52" fmla="*/ 75 w 175"/>
                  <a:gd name="T53" fmla="*/ 26 h 44"/>
                  <a:gd name="T54" fmla="*/ 77 w 175"/>
                  <a:gd name="T55" fmla="*/ 27 h 44"/>
                  <a:gd name="T56" fmla="*/ 63 w 175"/>
                  <a:gd name="T57" fmla="*/ 33 h 44"/>
                  <a:gd name="T58" fmla="*/ 56 w 175"/>
                  <a:gd name="T59" fmla="*/ 21 h 44"/>
                  <a:gd name="T60" fmla="*/ 33 w 175"/>
                  <a:gd name="T61" fmla="*/ 15 h 44"/>
                  <a:gd name="T62" fmla="*/ 33 w 175"/>
                  <a:gd name="T63" fmla="*/ 15 h 44"/>
                  <a:gd name="T64" fmla="*/ 20 w 175"/>
                  <a:gd name="T65" fmla="*/ 7 h 44"/>
                  <a:gd name="T66" fmla="*/ 6 w 175"/>
                  <a:gd name="T67" fmla="*/ 0 h 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5"/>
                  <a:gd name="T103" fmla="*/ 0 h 44"/>
                  <a:gd name="T104" fmla="*/ 175 w 175"/>
                  <a:gd name="T105" fmla="*/ 44 h 4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5" h="44">
                    <a:moveTo>
                      <a:pt x="6" y="0"/>
                    </a:moveTo>
                    <a:lnTo>
                      <a:pt x="0" y="17"/>
                    </a:lnTo>
                    <a:lnTo>
                      <a:pt x="7" y="20"/>
                    </a:lnTo>
                    <a:lnTo>
                      <a:pt x="13" y="24"/>
                    </a:lnTo>
                    <a:lnTo>
                      <a:pt x="19" y="28"/>
                    </a:lnTo>
                    <a:lnTo>
                      <a:pt x="27" y="32"/>
                    </a:lnTo>
                    <a:lnTo>
                      <a:pt x="28" y="32"/>
                    </a:lnTo>
                    <a:lnTo>
                      <a:pt x="38" y="35"/>
                    </a:lnTo>
                    <a:lnTo>
                      <a:pt x="49" y="38"/>
                    </a:lnTo>
                    <a:lnTo>
                      <a:pt x="60" y="41"/>
                    </a:lnTo>
                    <a:lnTo>
                      <a:pt x="63" y="42"/>
                    </a:lnTo>
                    <a:lnTo>
                      <a:pt x="74" y="44"/>
                    </a:lnTo>
                    <a:lnTo>
                      <a:pt x="76" y="44"/>
                    </a:lnTo>
                    <a:lnTo>
                      <a:pt x="98" y="43"/>
                    </a:lnTo>
                    <a:lnTo>
                      <a:pt x="121" y="41"/>
                    </a:lnTo>
                    <a:lnTo>
                      <a:pt x="127" y="40"/>
                    </a:lnTo>
                    <a:lnTo>
                      <a:pt x="130" y="39"/>
                    </a:lnTo>
                    <a:lnTo>
                      <a:pt x="137" y="37"/>
                    </a:lnTo>
                    <a:lnTo>
                      <a:pt x="150" y="32"/>
                    </a:lnTo>
                    <a:lnTo>
                      <a:pt x="153" y="31"/>
                    </a:lnTo>
                    <a:lnTo>
                      <a:pt x="156" y="30"/>
                    </a:lnTo>
                    <a:lnTo>
                      <a:pt x="159" y="29"/>
                    </a:lnTo>
                    <a:lnTo>
                      <a:pt x="159" y="28"/>
                    </a:lnTo>
                    <a:lnTo>
                      <a:pt x="163" y="27"/>
                    </a:lnTo>
                    <a:lnTo>
                      <a:pt x="166" y="23"/>
                    </a:lnTo>
                    <a:lnTo>
                      <a:pt x="168" y="21"/>
                    </a:lnTo>
                    <a:lnTo>
                      <a:pt x="170" y="18"/>
                    </a:lnTo>
                    <a:lnTo>
                      <a:pt x="164" y="12"/>
                    </a:lnTo>
                    <a:lnTo>
                      <a:pt x="167" y="20"/>
                    </a:lnTo>
                    <a:lnTo>
                      <a:pt x="170" y="19"/>
                    </a:lnTo>
                    <a:lnTo>
                      <a:pt x="171" y="18"/>
                    </a:lnTo>
                    <a:lnTo>
                      <a:pt x="175" y="16"/>
                    </a:lnTo>
                    <a:lnTo>
                      <a:pt x="167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0" y="3"/>
                    </a:lnTo>
                    <a:lnTo>
                      <a:pt x="157" y="5"/>
                    </a:lnTo>
                    <a:lnTo>
                      <a:pt x="155" y="8"/>
                    </a:lnTo>
                    <a:lnTo>
                      <a:pt x="153" y="10"/>
                    </a:lnTo>
                    <a:lnTo>
                      <a:pt x="150" y="14"/>
                    </a:lnTo>
                    <a:lnTo>
                      <a:pt x="156" y="20"/>
                    </a:lnTo>
                    <a:lnTo>
                      <a:pt x="154" y="12"/>
                    </a:lnTo>
                    <a:lnTo>
                      <a:pt x="152" y="12"/>
                    </a:lnTo>
                    <a:lnTo>
                      <a:pt x="149" y="13"/>
                    </a:lnTo>
                    <a:lnTo>
                      <a:pt x="146" y="14"/>
                    </a:lnTo>
                    <a:lnTo>
                      <a:pt x="144" y="15"/>
                    </a:lnTo>
                    <a:lnTo>
                      <a:pt x="130" y="20"/>
                    </a:lnTo>
                    <a:lnTo>
                      <a:pt x="123" y="22"/>
                    </a:lnTo>
                    <a:lnTo>
                      <a:pt x="127" y="31"/>
                    </a:lnTo>
                    <a:lnTo>
                      <a:pt x="127" y="22"/>
                    </a:lnTo>
                    <a:lnTo>
                      <a:pt x="119" y="23"/>
                    </a:lnTo>
                    <a:lnTo>
                      <a:pt x="98" y="25"/>
                    </a:lnTo>
                    <a:lnTo>
                      <a:pt x="75" y="26"/>
                    </a:lnTo>
                    <a:lnTo>
                      <a:pt x="75" y="35"/>
                    </a:lnTo>
                    <a:lnTo>
                      <a:pt x="77" y="27"/>
                    </a:lnTo>
                    <a:lnTo>
                      <a:pt x="63" y="24"/>
                    </a:lnTo>
                    <a:lnTo>
                      <a:pt x="63" y="33"/>
                    </a:lnTo>
                    <a:lnTo>
                      <a:pt x="67" y="24"/>
                    </a:lnTo>
                    <a:lnTo>
                      <a:pt x="56" y="21"/>
                    </a:lnTo>
                    <a:lnTo>
                      <a:pt x="45" y="18"/>
                    </a:lnTo>
                    <a:lnTo>
                      <a:pt x="33" y="15"/>
                    </a:lnTo>
                    <a:lnTo>
                      <a:pt x="30" y="23"/>
                    </a:lnTo>
                    <a:lnTo>
                      <a:pt x="33" y="15"/>
                    </a:lnTo>
                    <a:lnTo>
                      <a:pt x="26" y="11"/>
                    </a:lnTo>
                    <a:lnTo>
                      <a:pt x="20" y="7"/>
                    </a:lnTo>
                    <a:lnTo>
                      <a:pt x="14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4" name="Freeform 256"/>
              <p:cNvSpPr>
                <a:spLocks/>
              </p:cNvSpPr>
              <p:nvPr/>
            </p:nvSpPr>
            <p:spPr bwMode="auto">
              <a:xfrm>
                <a:off x="4015" y="2547"/>
                <a:ext cx="369" cy="213"/>
              </a:xfrm>
              <a:custGeom>
                <a:avLst/>
                <a:gdLst>
                  <a:gd name="T0" fmla="*/ 352 w 369"/>
                  <a:gd name="T1" fmla="*/ 12 h 213"/>
                  <a:gd name="T2" fmla="*/ 339 w 369"/>
                  <a:gd name="T3" fmla="*/ 4 h 213"/>
                  <a:gd name="T4" fmla="*/ 314 w 369"/>
                  <a:gd name="T5" fmla="*/ 0 h 213"/>
                  <a:gd name="T6" fmla="*/ 277 w 369"/>
                  <a:gd name="T7" fmla="*/ 2 h 213"/>
                  <a:gd name="T8" fmla="*/ 245 w 369"/>
                  <a:gd name="T9" fmla="*/ 8 h 213"/>
                  <a:gd name="T10" fmla="*/ 234 w 369"/>
                  <a:gd name="T11" fmla="*/ 9 h 213"/>
                  <a:gd name="T12" fmla="*/ 218 w 369"/>
                  <a:gd name="T13" fmla="*/ 16 h 213"/>
                  <a:gd name="T14" fmla="*/ 192 w 369"/>
                  <a:gd name="T15" fmla="*/ 31 h 213"/>
                  <a:gd name="T16" fmla="*/ 177 w 369"/>
                  <a:gd name="T17" fmla="*/ 39 h 213"/>
                  <a:gd name="T18" fmla="*/ 122 w 369"/>
                  <a:gd name="T19" fmla="*/ 60 h 213"/>
                  <a:gd name="T20" fmla="*/ 63 w 369"/>
                  <a:gd name="T21" fmla="*/ 72 h 213"/>
                  <a:gd name="T22" fmla="*/ 43 w 369"/>
                  <a:gd name="T23" fmla="*/ 71 h 213"/>
                  <a:gd name="T24" fmla="*/ 28 w 369"/>
                  <a:gd name="T25" fmla="*/ 71 h 213"/>
                  <a:gd name="T26" fmla="*/ 14 w 369"/>
                  <a:gd name="T27" fmla="*/ 68 h 213"/>
                  <a:gd name="T28" fmla="*/ 0 w 369"/>
                  <a:gd name="T29" fmla="*/ 60 h 213"/>
                  <a:gd name="T30" fmla="*/ 6 w 369"/>
                  <a:gd name="T31" fmla="*/ 83 h 213"/>
                  <a:gd name="T32" fmla="*/ 16 w 369"/>
                  <a:gd name="T33" fmla="*/ 108 h 213"/>
                  <a:gd name="T34" fmla="*/ 30 w 369"/>
                  <a:gd name="T35" fmla="*/ 131 h 213"/>
                  <a:gd name="T36" fmla="*/ 45 w 369"/>
                  <a:gd name="T37" fmla="*/ 147 h 213"/>
                  <a:gd name="T38" fmla="*/ 47 w 369"/>
                  <a:gd name="T39" fmla="*/ 155 h 213"/>
                  <a:gd name="T40" fmla="*/ 50 w 369"/>
                  <a:gd name="T41" fmla="*/ 158 h 213"/>
                  <a:gd name="T42" fmla="*/ 55 w 369"/>
                  <a:gd name="T43" fmla="*/ 161 h 213"/>
                  <a:gd name="T44" fmla="*/ 66 w 369"/>
                  <a:gd name="T45" fmla="*/ 168 h 213"/>
                  <a:gd name="T46" fmla="*/ 93 w 369"/>
                  <a:gd name="T47" fmla="*/ 184 h 213"/>
                  <a:gd name="T48" fmla="*/ 116 w 369"/>
                  <a:gd name="T49" fmla="*/ 195 h 213"/>
                  <a:gd name="T50" fmla="*/ 140 w 369"/>
                  <a:gd name="T51" fmla="*/ 202 h 213"/>
                  <a:gd name="T52" fmla="*/ 171 w 369"/>
                  <a:gd name="T53" fmla="*/ 210 h 213"/>
                  <a:gd name="T54" fmla="*/ 198 w 369"/>
                  <a:gd name="T55" fmla="*/ 211 h 213"/>
                  <a:gd name="T56" fmla="*/ 238 w 369"/>
                  <a:gd name="T57" fmla="*/ 213 h 213"/>
                  <a:gd name="T58" fmla="*/ 264 w 369"/>
                  <a:gd name="T59" fmla="*/ 209 h 213"/>
                  <a:gd name="T60" fmla="*/ 285 w 369"/>
                  <a:gd name="T61" fmla="*/ 199 h 213"/>
                  <a:gd name="T62" fmla="*/ 312 w 369"/>
                  <a:gd name="T63" fmla="*/ 180 h 213"/>
                  <a:gd name="T64" fmla="*/ 323 w 369"/>
                  <a:gd name="T65" fmla="*/ 173 h 213"/>
                  <a:gd name="T66" fmla="*/ 330 w 369"/>
                  <a:gd name="T67" fmla="*/ 168 h 213"/>
                  <a:gd name="T68" fmla="*/ 335 w 369"/>
                  <a:gd name="T69" fmla="*/ 161 h 213"/>
                  <a:gd name="T70" fmla="*/ 356 w 369"/>
                  <a:gd name="T71" fmla="*/ 134 h 213"/>
                  <a:gd name="T72" fmla="*/ 366 w 369"/>
                  <a:gd name="T73" fmla="*/ 115 h 213"/>
                  <a:gd name="T74" fmla="*/ 369 w 369"/>
                  <a:gd name="T75" fmla="*/ 96 h 2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69"/>
                  <a:gd name="T115" fmla="*/ 0 h 213"/>
                  <a:gd name="T116" fmla="*/ 369 w 369"/>
                  <a:gd name="T117" fmla="*/ 213 h 21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69" h="213">
                    <a:moveTo>
                      <a:pt x="357" y="18"/>
                    </a:moveTo>
                    <a:lnTo>
                      <a:pt x="352" y="12"/>
                    </a:lnTo>
                    <a:lnTo>
                      <a:pt x="346" y="8"/>
                    </a:lnTo>
                    <a:lnTo>
                      <a:pt x="339" y="4"/>
                    </a:lnTo>
                    <a:lnTo>
                      <a:pt x="331" y="2"/>
                    </a:lnTo>
                    <a:lnTo>
                      <a:pt x="314" y="0"/>
                    </a:lnTo>
                    <a:lnTo>
                      <a:pt x="296" y="0"/>
                    </a:lnTo>
                    <a:lnTo>
                      <a:pt x="277" y="2"/>
                    </a:lnTo>
                    <a:lnTo>
                      <a:pt x="260" y="5"/>
                    </a:lnTo>
                    <a:lnTo>
                      <a:pt x="245" y="8"/>
                    </a:lnTo>
                    <a:lnTo>
                      <a:pt x="239" y="9"/>
                    </a:lnTo>
                    <a:lnTo>
                      <a:pt x="234" y="9"/>
                    </a:lnTo>
                    <a:lnTo>
                      <a:pt x="226" y="12"/>
                    </a:lnTo>
                    <a:lnTo>
                      <a:pt x="218" y="16"/>
                    </a:lnTo>
                    <a:lnTo>
                      <a:pt x="205" y="23"/>
                    </a:lnTo>
                    <a:lnTo>
                      <a:pt x="192" y="31"/>
                    </a:lnTo>
                    <a:lnTo>
                      <a:pt x="185" y="35"/>
                    </a:lnTo>
                    <a:lnTo>
                      <a:pt x="177" y="39"/>
                    </a:lnTo>
                    <a:lnTo>
                      <a:pt x="149" y="51"/>
                    </a:lnTo>
                    <a:lnTo>
                      <a:pt x="122" y="60"/>
                    </a:lnTo>
                    <a:lnTo>
                      <a:pt x="93" y="67"/>
                    </a:lnTo>
                    <a:lnTo>
                      <a:pt x="63" y="72"/>
                    </a:lnTo>
                    <a:lnTo>
                      <a:pt x="52" y="72"/>
                    </a:lnTo>
                    <a:lnTo>
                      <a:pt x="43" y="71"/>
                    </a:lnTo>
                    <a:lnTo>
                      <a:pt x="35" y="71"/>
                    </a:lnTo>
                    <a:lnTo>
                      <a:pt x="28" y="71"/>
                    </a:lnTo>
                    <a:lnTo>
                      <a:pt x="21" y="69"/>
                    </a:lnTo>
                    <a:lnTo>
                      <a:pt x="14" y="68"/>
                    </a:lnTo>
                    <a:lnTo>
                      <a:pt x="7" y="64"/>
                    </a:lnTo>
                    <a:lnTo>
                      <a:pt x="0" y="60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0" y="95"/>
                    </a:lnTo>
                    <a:lnTo>
                      <a:pt x="16" y="108"/>
                    </a:lnTo>
                    <a:lnTo>
                      <a:pt x="23" y="120"/>
                    </a:lnTo>
                    <a:lnTo>
                      <a:pt x="30" y="131"/>
                    </a:lnTo>
                    <a:lnTo>
                      <a:pt x="37" y="140"/>
                    </a:lnTo>
                    <a:lnTo>
                      <a:pt x="45" y="147"/>
                    </a:lnTo>
                    <a:lnTo>
                      <a:pt x="47" y="152"/>
                    </a:lnTo>
                    <a:lnTo>
                      <a:pt x="47" y="155"/>
                    </a:lnTo>
                    <a:lnTo>
                      <a:pt x="48" y="157"/>
                    </a:lnTo>
                    <a:lnTo>
                      <a:pt x="50" y="158"/>
                    </a:lnTo>
                    <a:lnTo>
                      <a:pt x="51" y="159"/>
                    </a:lnTo>
                    <a:lnTo>
                      <a:pt x="55" y="161"/>
                    </a:lnTo>
                    <a:lnTo>
                      <a:pt x="59" y="164"/>
                    </a:lnTo>
                    <a:lnTo>
                      <a:pt x="66" y="168"/>
                    </a:lnTo>
                    <a:lnTo>
                      <a:pt x="80" y="177"/>
                    </a:lnTo>
                    <a:lnTo>
                      <a:pt x="93" y="184"/>
                    </a:lnTo>
                    <a:lnTo>
                      <a:pt x="104" y="190"/>
                    </a:lnTo>
                    <a:lnTo>
                      <a:pt x="116" y="195"/>
                    </a:lnTo>
                    <a:lnTo>
                      <a:pt x="128" y="199"/>
                    </a:lnTo>
                    <a:lnTo>
                      <a:pt x="140" y="202"/>
                    </a:lnTo>
                    <a:lnTo>
                      <a:pt x="155" y="206"/>
                    </a:lnTo>
                    <a:lnTo>
                      <a:pt x="171" y="210"/>
                    </a:lnTo>
                    <a:lnTo>
                      <a:pt x="184" y="210"/>
                    </a:lnTo>
                    <a:lnTo>
                      <a:pt x="198" y="211"/>
                    </a:lnTo>
                    <a:lnTo>
                      <a:pt x="225" y="213"/>
                    </a:lnTo>
                    <a:lnTo>
                      <a:pt x="238" y="213"/>
                    </a:lnTo>
                    <a:lnTo>
                      <a:pt x="251" y="212"/>
                    </a:lnTo>
                    <a:lnTo>
                      <a:pt x="264" y="209"/>
                    </a:lnTo>
                    <a:lnTo>
                      <a:pt x="276" y="204"/>
                    </a:lnTo>
                    <a:lnTo>
                      <a:pt x="285" y="199"/>
                    </a:lnTo>
                    <a:lnTo>
                      <a:pt x="294" y="193"/>
                    </a:lnTo>
                    <a:lnTo>
                      <a:pt x="312" y="180"/>
                    </a:lnTo>
                    <a:lnTo>
                      <a:pt x="317" y="176"/>
                    </a:lnTo>
                    <a:lnTo>
                      <a:pt x="323" y="173"/>
                    </a:lnTo>
                    <a:lnTo>
                      <a:pt x="328" y="169"/>
                    </a:lnTo>
                    <a:lnTo>
                      <a:pt x="330" y="168"/>
                    </a:lnTo>
                    <a:lnTo>
                      <a:pt x="335" y="161"/>
                    </a:lnTo>
                    <a:lnTo>
                      <a:pt x="342" y="152"/>
                    </a:lnTo>
                    <a:lnTo>
                      <a:pt x="356" y="134"/>
                    </a:lnTo>
                    <a:lnTo>
                      <a:pt x="362" y="125"/>
                    </a:lnTo>
                    <a:lnTo>
                      <a:pt x="366" y="115"/>
                    </a:lnTo>
                    <a:lnTo>
                      <a:pt x="369" y="106"/>
                    </a:lnTo>
                    <a:lnTo>
                      <a:pt x="369" y="96"/>
                    </a:lnTo>
                    <a:lnTo>
                      <a:pt x="357" y="18"/>
                    </a:lnTo>
                    <a:close/>
                  </a:path>
                </a:pathLst>
              </a:custGeom>
              <a:solidFill>
                <a:srgbClr val="99663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5" name="Freeform 257"/>
              <p:cNvSpPr>
                <a:spLocks/>
              </p:cNvSpPr>
              <p:nvPr/>
            </p:nvSpPr>
            <p:spPr bwMode="auto">
              <a:xfrm>
                <a:off x="4376" y="2540"/>
                <a:ext cx="369" cy="213"/>
              </a:xfrm>
              <a:custGeom>
                <a:avLst/>
                <a:gdLst>
                  <a:gd name="T0" fmla="*/ 17 w 369"/>
                  <a:gd name="T1" fmla="*/ 12 h 213"/>
                  <a:gd name="T2" fmla="*/ 30 w 369"/>
                  <a:gd name="T3" fmla="*/ 4 h 213"/>
                  <a:gd name="T4" fmla="*/ 55 w 369"/>
                  <a:gd name="T5" fmla="*/ 0 h 213"/>
                  <a:gd name="T6" fmla="*/ 92 w 369"/>
                  <a:gd name="T7" fmla="*/ 2 h 213"/>
                  <a:gd name="T8" fmla="*/ 124 w 369"/>
                  <a:gd name="T9" fmla="*/ 8 h 213"/>
                  <a:gd name="T10" fmla="*/ 135 w 369"/>
                  <a:gd name="T11" fmla="*/ 9 h 213"/>
                  <a:gd name="T12" fmla="*/ 151 w 369"/>
                  <a:gd name="T13" fmla="*/ 16 h 213"/>
                  <a:gd name="T14" fmla="*/ 177 w 369"/>
                  <a:gd name="T15" fmla="*/ 31 h 213"/>
                  <a:gd name="T16" fmla="*/ 192 w 369"/>
                  <a:gd name="T17" fmla="*/ 39 h 213"/>
                  <a:gd name="T18" fmla="*/ 248 w 369"/>
                  <a:gd name="T19" fmla="*/ 60 h 213"/>
                  <a:gd name="T20" fmla="*/ 306 w 369"/>
                  <a:gd name="T21" fmla="*/ 72 h 213"/>
                  <a:gd name="T22" fmla="*/ 326 w 369"/>
                  <a:gd name="T23" fmla="*/ 71 h 213"/>
                  <a:gd name="T24" fmla="*/ 341 w 369"/>
                  <a:gd name="T25" fmla="*/ 71 h 213"/>
                  <a:gd name="T26" fmla="*/ 355 w 369"/>
                  <a:gd name="T27" fmla="*/ 68 h 213"/>
                  <a:gd name="T28" fmla="*/ 369 w 369"/>
                  <a:gd name="T29" fmla="*/ 60 h 213"/>
                  <a:gd name="T30" fmla="*/ 363 w 369"/>
                  <a:gd name="T31" fmla="*/ 83 h 213"/>
                  <a:gd name="T32" fmla="*/ 353 w 369"/>
                  <a:gd name="T33" fmla="*/ 108 h 213"/>
                  <a:gd name="T34" fmla="*/ 339 w 369"/>
                  <a:gd name="T35" fmla="*/ 131 h 213"/>
                  <a:gd name="T36" fmla="*/ 324 w 369"/>
                  <a:gd name="T37" fmla="*/ 147 h 213"/>
                  <a:gd name="T38" fmla="*/ 322 w 369"/>
                  <a:gd name="T39" fmla="*/ 155 h 213"/>
                  <a:gd name="T40" fmla="*/ 320 w 369"/>
                  <a:gd name="T41" fmla="*/ 158 h 213"/>
                  <a:gd name="T42" fmla="*/ 314 w 369"/>
                  <a:gd name="T43" fmla="*/ 161 h 213"/>
                  <a:gd name="T44" fmla="*/ 303 w 369"/>
                  <a:gd name="T45" fmla="*/ 168 h 213"/>
                  <a:gd name="T46" fmla="*/ 276 w 369"/>
                  <a:gd name="T47" fmla="*/ 184 h 213"/>
                  <a:gd name="T48" fmla="*/ 253 w 369"/>
                  <a:gd name="T49" fmla="*/ 195 h 213"/>
                  <a:gd name="T50" fmla="*/ 229 w 369"/>
                  <a:gd name="T51" fmla="*/ 202 h 213"/>
                  <a:gd name="T52" fmla="*/ 198 w 369"/>
                  <a:gd name="T53" fmla="*/ 210 h 213"/>
                  <a:gd name="T54" fmla="*/ 171 w 369"/>
                  <a:gd name="T55" fmla="*/ 211 h 213"/>
                  <a:gd name="T56" fmla="*/ 131 w 369"/>
                  <a:gd name="T57" fmla="*/ 213 h 213"/>
                  <a:gd name="T58" fmla="*/ 105 w 369"/>
                  <a:gd name="T59" fmla="*/ 209 h 213"/>
                  <a:gd name="T60" fmla="*/ 84 w 369"/>
                  <a:gd name="T61" fmla="*/ 199 h 213"/>
                  <a:gd name="T62" fmla="*/ 57 w 369"/>
                  <a:gd name="T63" fmla="*/ 180 h 213"/>
                  <a:gd name="T64" fmla="*/ 46 w 369"/>
                  <a:gd name="T65" fmla="*/ 173 h 213"/>
                  <a:gd name="T66" fmla="*/ 40 w 369"/>
                  <a:gd name="T67" fmla="*/ 168 h 213"/>
                  <a:gd name="T68" fmla="*/ 34 w 369"/>
                  <a:gd name="T69" fmla="*/ 161 h 213"/>
                  <a:gd name="T70" fmla="*/ 14 w 369"/>
                  <a:gd name="T71" fmla="*/ 134 h 213"/>
                  <a:gd name="T72" fmla="*/ 3 w 369"/>
                  <a:gd name="T73" fmla="*/ 115 h 213"/>
                  <a:gd name="T74" fmla="*/ 0 w 369"/>
                  <a:gd name="T75" fmla="*/ 96 h 2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69"/>
                  <a:gd name="T115" fmla="*/ 0 h 213"/>
                  <a:gd name="T116" fmla="*/ 369 w 369"/>
                  <a:gd name="T117" fmla="*/ 213 h 21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69" h="213">
                    <a:moveTo>
                      <a:pt x="12" y="18"/>
                    </a:moveTo>
                    <a:lnTo>
                      <a:pt x="17" y="12"/>
                    </a:lnTo>
                    <a:lnTo>
                      <a:pt x="23" y="8"/>
                    </a:lnTo>
                    <a:lnTo>
                      <a:pt x="30" y="4"/>
                    </a:lnTo>
                    <a:lnTo>
                      <a:pt x="38" y="2"/>
                    </a:lnTo>
                    <a:lnTo>
                      <a:pt x="55" y="0"/>
                    </a:lnTo>
                    <a:lnTo>
                      <a:pt x="74" y="0"/>
                    </a:lnTo>
                    <a:lnTo>
                      <a:pt x="92" y="2"/>
                    </a:lnTo>
                    <a:lnTo>
                      <a:pt x="109" y="5"/>
                    </a:lnTo>
                    <a:lnTo>
                      <a:pt x="124" y="8"/>
                    </a:lnTo>
                    <a:lnTo>
                      <a:pt x="130" y="9"/>
                    </a:lnTo>
                    <a:lnTo>
                      <a:pt x="135" y="9"/>
                    </a:lnTo>
                    <a:lnTo>
                      <a:pt x="143" y="12"/>
                    </a:lnTo>
                    <a:lnTo>
                      <a:pt x="151" y="16"/>
                    </a:lnTo>
                    <a:lnTo>
                      <a:pt x="164" y="23"/>
                    </a:lnTo>
                    <a:lnTo>
                      <a:pt x="177" y="31"/>
                    </a:lnTo>
                    <a:lnTo>
                      <a:pt x="184" y="35"/>
                    </a:lnTo>
                    <a:lnTo>
                      <a:pt x="192" y="39"/>
                    </a:lnTo>
                    <a:lnTo>
                      <a:pt x="220" y="51"/>
                    </a:lnTo>
                    <a:lnTo>
                      <a:pt x="248" y="60"/>
                    </a:lnTo>
                    <a:lnTo>
                      <a:pt x="276" y="67"/>
                    </a:lnTo>
                    <a:lnTo>
                      <a:pt x="306" y="72"/>
                    </a:lnTo>
                    <a:lnTo>
                      <a:pt x="317" y="72"/>
                    </a:lnTo>
                    <a:lnTo>
                      <a:pt x="326" y="71"/>
                    </a:lnTo>
                    <a:lnTo>
                      <a:pt x="334" y="71"/>
                    </a:lnTo>
                    <a:lnTo>
                      <a:pt x="341" y="71"/>
                    </a:lnTo>
                    <a:lnTo>
                      <a:pt x="348" y="69"/>
                    </a:lnTo>
                    <a:lnTo>
                      <a:pt x="355" y="68"/>
                    </a:lnTo>
                    <a:lnTo>
                      <a:pt x="362" y="64"/>
                    </a:lnTo>
                    <a:lnTo>
                      <a:pt x="369" y="60"/>
                    </a:lnTo>
                    <a:lnTo>
                      <a:pt x="367" y="71"/>
                    </a:lnTo>
                    <a:lnTo>
                      <a:pt x="363" y="83"/>
                    </a:lnTo>
                    <a:lnTo>
                      <a:pt x="359" y="95"/>
                    </a:lnTo>
                    <a:lnTo>
                      <a:pt x="353" y="108"/>
                    </a:lnTo>
                    <a:lnTo>
                      <a:pt x="346" y="120"/>
                    </a:lnTo>
                    <a:lnTo>
                      <a:pt x="339" y="131"/>
                    </a:lnTo>
                    <a:lnTo>
                      <a:pt x="332" y="140"/>
                    </a:lnTo>
                    <a:lnTo>
                      <a:pt x="324" y="147"/>
                    </a:lnTo>
                    <a:lnTo>
                      <a:pt x="323" y="152"/>
                    </a:lnTo>
                    <a:lnTo>
                      <a:pt x="322" y="155"/>
                    </a:lnTo>
                    <a:lnTo>
                      <a:pt x="321" y="157"/>
                    </a:lnTo>
                    <a:lnTo>
                      <a:pt x="320" y="158"/>
                    </a:lnTo>
                    <a:lnTo>
                      <a:pt x="318" y="159"/>
                    </a:lnTo>
                    <a:lnTo>
                      <a:pt x="314" y="161"/>
                    </a:lnTo>
                    <a:lnTo>
                      <a:pt x="310" y="164"/>
                    </a:lnTo>
                    <a:lnTo>
                      <a:pt x="303" y="168"/>
                    </a:lnTo>
                    <a:lnTo>
                      <a:pt x="289" y="177"/>
                    </a:lnTo>
                    <a:lnTo>
                      <a:pt x="276" y="184"/>
                    </a:lnTo>
                    <a:lnTo>
                      <a:pt x="265" y="190"/>
                    </a:lnTo>
                    <a:lnTo>
                      <a:pt x="253" y="195"/>
                    </a:lnTo>
                    <a:lnTo>
                      <a:pt x="241" y="199"/>
                    </a:lnTo>
                    <a:lnTo>
                      <a:pt x="229" y="202"/>
                    </a:lnTo>
                    <a:lnTo>
                      <a:pt x="214" y="206"/>
                    </a:lnTo>
                    <a:lnTo>
                      <a:pt x="198" y="210"/>
                    </a:lnTo>
                    <a:lnTo>
                      <a:pt x="185" y="210"/>
                    </a:lnTo>
                    <a:lnTo>
                      <a:pt x="171" y="211"/>
                    </a:lnTo>
                    <a:lnTo>
                      <a:pt x="144" y="213"/>
                    </a:lnTo>
                    <a:lnTo>
                      <a:pt x="131" y="213"/>
                    </a:lnTo>
                    <a:lnTo>
                      <a:pt x="118" y="212"/>
                    </a:lnTo>
                    <a:lnTo>
                      <a:pt x="105" y="209"/>
                    </a:lnTo>
                    <a:lnTo>
                      <a:pt x="93" y="204"/>
                    </a:lnTo>
                    <a:lnTo>
                      <a:pt x="84" y="199"/>
                    </a:lnTo>
                    <a:lnTo>
                      <a:pt x="75" y="193"/>
                    </a:lnTo>
                    <a:lnTo>
                      <a:pt x="57" y="180"/>
                    </a:lnTo>
                    <a:lnTo>
                      <a:pt x="52" y="176"/>
                    </a:lnTo>
                    <a:lnTo>
                      <a:pt x="46" y="173"/>
                    </a:lnTo>
                    <a:lnTo>
                      <a:pt x="41" y="169"/>
                    </a:lnTo>
                    <a:lnTo>
                      <a:pt x="40" y="168"/>
                    </a:lnTo>
                    <a:lnTo>
                      <a:pt x="39" y="168"/>
                    </a:lnTo>
                    <a:lnTo>
                      <a:pt x="34" y="161"/>
                    </a:lnTo>
                    <a:lnTo>
                      <a:pt x="27" y="152"/>
                    </a:lnTo>
                    <a:lnTo>
                      <a:pt x="14" y="134"/>
                    </a:lnTo>
                    <a:lnTo>
                      <a:pt x="7" y="125"/>
                    </a:lnTo>
                    <a:lnTo>
                      <a:pt x="3" y="115"/>
                    </a:lnTo>
                    <a:lnTo>
                      <a:pt x="0" y="106"/>
                    </a:lnTo>
                    <a:lnTo>
                      <a:pt x="0" y="96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99663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4582" name="Group 258"/>
          <p:cNvGrpSpPr>
            <a:grpSpLocks/>
          </p:cNvGrpSpPr>
          <p:nvPr/>
        </p:nvGrpSpPr>
        <p:grpSpPr bwMode="auto">
          <a:xfrm>
            <a:off x="3205163" y="5308600"/>
            <a:ext cx="1443037" cy="1547813"/>
            <a:chOff x="2991" y="3198"/>
            <a:chExt cx="909" cy="975"/>
          </a:xfrm>
        </p:grpSpPr>
        <p:sp>
          <p:nvSpPr>
            <p:cNvPr id="24650" name="Freeform 259"/>
            <p:cNvSpPr>
              <a:spLocks/>
            </p:cNvSpPr>
            <p:nvPr/>
          </p:nvSpPr>
          <p:spPr bwMode="auto">
            <a:xfrm>
              <a:off x="3682" y="3886"/>
              <a:ext cx="218" cy="285"/>
            </a:xfrm>
            <a:custGeom>
              <a:avLst/>
              <a:gdLst>
                <a:gd name="T0" fmla="*/ 131 w 218"/>
                <a:gd name="T1" fmla="*/ 67 h 285"/>
                <a:gd name="T2" fmla="*/ 218 w 218"/>
                <a:gd name="T3" fmla="*/ 285 h 285"/>
                <a:gd name="T4" fmla="*/ 44 w 218"/>
                <a:gd name="T5" fmla="*/ 285 h 285"/>
                <a:gd name="T6" fmla="*/ 0 w 218"/>
                <a:gd name="T7" fmla="*/ 198 h 285"/>
                <a:gd name="T8" fmla="*/ 113 w 218"/>
                <a:gd name="T9" fmla="*/ 0 h 285"/>
                <a:gd name="T10" fmla="*/ 131 w 218"/>
                <a:gd name="T11" fmla="*/ 67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8"/>
                <a:gd name="T19" fmla="*/ 0 h 285"/>
                <a:gd name="T20" fmla="*/ 218 w 218"/>
                <a:gd name="T21" fmla="*/ 285 h 2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8" h="285">
                  <a:moveTo>
                    <a:pt x="131" y="67"/>
                  </a:moveTo>
                  <a:lnTo>
                    <a:pt x="218" y="285"/>
                  </a:lnTo>
                  <a:lnTo>
                    <a:pt x="44" y="285"/>
                  </a:lnTo>
                  <a:lnTo>
                    <a:pt x="0" y="198"/>
                  </a:lnTo>
                  <a:lnTo>
                    <a:pt x="113" y="0"/>
                  </a:lnTo>
                  <a:lnTo>
                    <a:pt x="131" y="67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51" name="Freeform 260"/>
            <p:cNvSpPr>
              <a:spLocks/>
            </p:cNvSpPr>
            <p:nvPr/>
          </p:nvSpPr>
          <p:spPr bwMode="auto">
            <a:xfrm>
              <a:off x="2991" y="3888"/>
              <a:ext cx="218" cy="285"/>
            </a:xfrm>
            <a:custGeom>
              <a:avLst/>
              <a:gdLst>
                <a:gd name="T0" fmla="*/ 87 w 218"/>
                <a:gd name="T1" fmla="*/ 67 h 285"/>
                <a:gd name="T2" fmla="*/ 0 w 218"/>
                <a:gd name="T3" fmla="*/ 285 h 285"/>
                <a:gd name="T4" fmla="*/ 174 w 218"/>
                <a:gd name="T5" fmla="*/ 285 h 285"/>
                <a:gd name="T6" fmla="*/ 218 w 218"/>
                <a:gd name="T7" fmla="*/ 198 h 285"/>
                <a:gd name="T8" fmla="*/ 105 w 218"/>
                <a:gd name="T9" fmla="*/ 0 h 285"/>
                <a:gd name="T10" fmla="*/ 87 w 218"/>
                <a:gd name="T11" fmla="*/ 67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8"/>
                <a:gd name="T19" fmla="*/ 0 h 285"/>
                <a:gd name="T20" fmla="*/ 218 w 218"/>
                <a:gd name="T21" fmla="*/ 285 h 2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8" h="285">
                  <a:moveTo>
                    <a:pt x="87" y="67"/>
                  </a:moveTo>
                  <a:lnTo>
                    <a:pt x="0" y="285"/>
                  </a:lnTo>
                  <a:lnTo>
                    <a:pt x="174" y="285"/>
                  </a:lnTo>
                  <a:lnTo>
                    <a:pt x="218" y="198"/>
                  </a:lnTo>
                  <a:lnTo>
                    <a:pt x="105" y="0"/>
                  </a:lnTo>
                  <a:lnTo>
                    <a:pt x="87" y="67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52" name="Freeform 261"/>
            <p:cNvSpPr>
              <a:spLocks/>
            </p:cNvSpPr>
            <p:nvPr/>
          </p:nvSpPr>
          <p:spPr bwMode="auto">
            <a:xfrm>
              <a:off x="3135" y="3860"/>
              <a:ext cx="650" cy="306"/>
            </a:xfrm>
            <a:custGeom>
              <a:avLst/>
              <a:gdLst>
                <a:gd name="T0" fmla="*/ 0 w 650"/>
                <a:gd name="T1" fmla="*/ 0 h 306"/>
                <a:gd name="T2" fmla="*/ 650 w 650"/>
                <a:gd name="T3" fmla="*/ 0 h 306"/>
                <a:gd name="T4" fmla="*/ 569 w 650"/>
                <a:gd name="T5" fmla="*/ 306 h 306"/>
                <a:gd name="T6" fmla="*/ 81 w 650"/>
                <a:gd name="T7" fmla="*/ 306 h 306"/>
                <a:gd name="T8" fmla="*/ 0 w 650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0"/>
                <a:gd name="T16" fmla="*/ 0 h 306"/>
                <a:gd name="T17" fmla="*/ 650 w 650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0" h="306">
                  <a:moveTo>
                    <a:pt x="0" y="0"/>
                  </a:moveTo>
                  <a:lnTo>
                    <a:pt x="650" y="0"/>
                  </a:lnTo>
                  <a:lnTo>
                    <a:pt x="569" y="306"/>
                  </a:lnTo>
                  <a:lnTo>
                    <a:pt x="81" y="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53" name="Oval 262"/>
            <p:cNvSpPr>
              <a:spLocks noChangeArrowheads="1"/>
            </p:cNvSpPr>
            <p:nvPr/>
          </p:nvSpPr>
          <p:spPr bwMode="auto">
            <a:xfrm>
              <a:off x="3189" y="3342"/>
              <a:ext cx="481" cy="481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grpSp>
          <p:nvGrpSpPr>
            <p:cNvPr id="24654" name="Group 263"/>
            <p:cNvGrpSpPr>
              <a:grpSpLocks/>
            </p:cNvGrpSpPr>
            <p:nvPr/>
          </p:nvGrpSpPr>
          <p:grpSpPr bwMode="auto">
            <a:xfrm>
              <a:off x="3276" y="3489"/>
              <a:ext cx="80" cy="116"/>
              <a:chOff x="3276" y="3489"/>
              <a:chExt cx="80" cy="116"/>
            </a:xfrm>
          </p:grpSpPr>
          <p:sp>
            <p:nvSpPr>
              <p:cNvPr id="24671" name="Oval 264"/>
              <p:cNvSpPr>
                <a:spLocks noChangeArrowheads="1"/>
              </p:cNvSpPr>
              <p:nvPr/>
            </p:nvSpPr>
            <p:spPr bwMode="auto">
              <a:xfrm>
                <a:off x="3276" y="3489"/>
                <a:ext cx="80" cy="1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4672" name="Oval 265"/>
              <p:cNvSpPr>
                <a:spLocks noChangeArrowheads="1"/>
              </p:cNvSpPr>
              <p:nvPr/>
            </p:nvSpPr>
            <p:spPr bwMode="auto">
              <a:xfrm>
                <a:off x="3305" y="3531"/>
                <a:ext cx="45" cy="5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grpSp>
          <p:nvGrpSpPr>
            <p:cNvPr id="24655" name="Group 266"/>
            <p:cNvGrpSpPr>
              <a:grpSpLocks/>
            </p:cNvGrpSpPr>
            <p:nvPr/>
          </p:nvGrpSpPr>
          <p:grpSpPr bwMode="auto">
            <a:xfrm>
              <a:off x="3455" y="3486"/>
              <a:ext cx="79" cy="115"/>
              <a:chOff x="3455" y="3486"/>
              <a:chExt cx="79" cy="115"/>
            </a:xfrm>
          </p:grpSpPr>
          <p:sp>
            <p:nvSpPr>
              <p:cNvPr id="24669" name="Oval 267"/>
              <p:cNvSpPr>
                <a:spLocks noChangeArrowheads="1"/>
              </p:cNvSpPr>
              <p:nvPr/>
            </p:nvSpPr>
            <p:spPr bwMode="auto">
              <a:xfrm>
                <a:off x="3455" y="3486"/>
                <a:ext cx="79" cy="11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4670" name="Oval 268"/>
              <p:cNvSpPr>
                <a:spLocks noChangeArrowheads="1"/>
              </p:cNvSpPr>
              <p:nvPr/>
            </p:nvSpPr>
            <p:spPr bwMode="auto">
              <a:xfrm>
                <a:off x="3484" y="3528"/>
                <a:ext cx="44" cy="5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sp>
          <p:nvSpPr>
            <p:cNvPr id="24656" name="Freeform 269"/>
            <p:cNvSpPr>
              <a:spLocks/>
            </p:cNvSpPr>
            <p:nvPr/>
          </p:nvSpPr>
          <p:spPr bwMode="auto">
            <a:xfrm>
              <a:off x="3368" y="3610"/>
              <a:ext cx="86" cy="48"/>
            </a:xfrm>
            <a:custGeom>
              <a:avLst/>
              <a:gdLst>
                <a:gd name="T0" fmla="*/ 0 w 86"/>
                <a:gd name="T1" fmla="*/ 38 h 48"/>
                <a:gd name="T2" fmla="*/ 14 w 86"/>
                <a:gd name="T3" fmla="*/ 48 h 48"/>
                <a:gd name="T4" fmla="*/ 17 w 86"/>
                <a:gd name="T5" fmla="*/ 44 h 48"/>
                <a:gd name="T6" fmla="*/ 22 w 86"/>
                <a:gd name="T7" fmla="*/ 38 h 48"/>
                <a:gd name="T8" fmla="*/ 26 w 86"/>
                <a:gd name="T9" fmla="*/ 32 h 48"/>
                <a:gd name="T10" fmla="*/ 31 w 86"/>
                <a:gd name="T11" fmla="*/ 27 h 48"/>
                <a:gd name="T12" fmla="*/ 32 w 86"/>
                <a:gd name="T13" fmla="*/ 26 h 48"/>
                <a:gd name="T14" fmla="*/ 36 w 86"/>
                <a:gd name="T15" fmla="*/ 23 h 48"/>
                <a:gd name="T16" fmla="*/ 29 w 86"/>
                <a:gd name="T17" fmla="*/ 16 h 48"/>
                <a:gd name="T18" fmla="*/ 33 w 86"/>
                <a:gd name="T19" fmla="*/ 25 h 48"/>
                <a:gd name="T20" fmla="*/ 38 w 86"/>
                <a:gd name="T21" fmla="*/ 21 h 48"/>
                <a:gd name="T22" fmla="*/ 43 w 86"/>
                <a:gd name="T23" fmla="*/ 19 h 48"/>
                <a:gd name="T24" fmla="*/ 44 w 86"/>
                <a:gd name="T25" fmla="*/ 18 h 48"/>
                <a:gd name="T26" fmla="*/ 45 w 86"/>
                <a:gd name="T27" fmla="*/ 17 h 48"/>
                <a:gd name="T28" fmla="*/ 41 w 86"/>
                <a:gd name="T29" fmla="*/ 9 h 48"/>
                <a:gd name="T30" fmla="*/ 41 w 86"/>
                <a:gd name="T31" fmla="*/ 18 h 48"/>
                <a:gd name="T32" fmla="*/ 44 w 86"/>
                <a:gd name="T33" fmla="*/ 17 h 48"/>
                <a:gd name="T34" fmla="*/ 38 w 86"/>
                <a:gd name="T35" fmla="*/ 18 h 48"/>
                <a:gd name="T36" fmla="*/ 41 w 86"/>
                <a:gd name="T37" fmla="*/ 19 h 48"/>
                <a:gd name="T38" fmla="*/ 45 w 86"/>
                <a:gd name="T39" fmla="*/ 22 h 48"/>
                <a:gd name="T40" fmla="*/ 49 w 86"/>
                <a:gd name="T41" fmla="*/ 14 h 48"/>
                <a:gd name="T42" fmla="*/ 42 w 86"/>
                <a:gd name="T43" fmla="*/ 20 h 48"/>
                <a:gd name="T44" fmla="*/ 54 w 86"/>
                <a:gd name="T45" fmla="*/ 29 h 48"/>
                <a:gd name="T46" fmla="*/ 60 w 86"/>
                <a:gd name="T47" fmla="*/ 33 h 48"/>
                <a:gd name="T48" fmla="*/ 65 w 86"/>
                <a:gd name="T49" fmla="*/ 38 h 48"/>
                <a:gd name="T50" fmla="*/ 70 w 86"/>
                <a:gd name="T51" fmla="*/ 42 h 48"/>
                <a:gd name="T52" fmla="*/ 72 w 86"/>
                <a:gd name="T53" fmla="*/ 44 h 48"/>
                <a:gd name="T54" fmla="*/ 86 w 86"/>
                <a:gd name="T55" fmla="*/ 33 h 48"/>
                <a:gd name="T56" fmla="*/ 83 w 86"/>
                <a:gd name="T57" fmla="*/ 29 h 48"/>
                <a:gd name="T58" fmla="*/ 78 w 86"/>
                <a:gd name="T59" fmla="*/ 25 h 48"/>
                <a:gd name="T60" fmla="*/ 73 w 86"/>
                <a:gd name="T61" fmla="*/ 20 h 48"/>
                <a:gd name="T62" fmla="*/ 67 w 86"/>
                <a:gd name="T63" fmla="*/ 16 h 48"/>
                <a:gd name="T64" fmla="*/ 55 w 86"/>
                <a:gd name="T65" fmla="*/ 7 h 48"/>
                <a:gd name="T66" fmla="*/ 52 w 86"/>
                <a:gd name="T67" fmla="*/ 5 h 48"/>
                <a:gd name="T68" fmla="*/ 48 w 86"/>
                <a:gd name="T69" fmla="*/ 2 h 48"/>
                <a:gd name="T70" fmla="*/ 44 w 86"/>
                <a:gd name="T71" fmla="*/ 1 h 48"/>
                <a:gd name="T72" fmla="*/ 41 w 86"/>
                <a:gd name="T73" fmla="*/ 0 h 48"/>
                <a:gd name="T74" fmla="*/ 38 w 86"/>
                <a:gd name="T75" fmla="*/ 1 h 48"/>
                <a:gd name="T76" fmla="*/ 37 w 86"/>
                <a:gd name="T77" fmla="*/ 1 h 48"/>
                <a:gd name="T78" fmla="*/ 37 w 86"/>
                <a:gd name="T79" fmla="*/ 1 h 48"/>
                <a:gd name="T80" fmla="*/ 36 w 86"/>
                <a:gd name="T81" fmla="*/ 2 h 48"/>
                <a:gd name="T82" fmla="*/ 31 w 86"/>
                <a:gd name="T83" fmla="*/ 4 h 48"/>
                <a:gd name="T84" fmla="*/ 26 w 86"/>
                <a:gd name="T85" fmla="*/ 8 h 48"/>
                <a:gd name="T86" fmla="*/ 23 w 86"/>
                <a:gd name="T87" fmla="*/ 10 h 48"/>
                <a:gd name="T88" fmla="*/ 18 w 86"/>
                <a:gd name="T89" fmla="*/ 15 h 48"/>
                <a:gd name="T90" fmla="*/ 25 w 86"/>
                <a:gd name="T91" fmla="*/ 20 h 48"/>
                <a:gd name="T92" fmla="*/ 19 w 86"/>
                <a:gd name="T93" fmla="*/ 13 h 48"/>
                <a:gd name="T94" fmla="*/ 13 w 86"/>
                <a:gd name="T95" fmla="*/ 19 h 48"/>
                <a:gd name="T96" fmla="*/ 9 w 86"/>
                <a:gd name="T97" fmla="*/ 25 h 48"/>
                <a:gd name="T98" fmla="*/ 4 w 86"/>
                <a:gd name="T99" fmla="*/ 31 h 48"/>
                <a:gd name="T100" fmla="*/ 0 w 86"/>
                <a:gd name="T101" fmla="*/ 38 h 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"/>
                <a:gd name="T154" fmla="*/ 0 h 48"/>
                <a:gd name="T155" fmla="*/ 86 w 86"/>
                <a:gd name="T156" fmla="*/ 48 h 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" h="48">
                  <a:moveTo>
                    <a:pt x="0" y="38"/>
                  </a:moveTo>
                  <a:lnTo>
                    <a:pt x="14" y="48"/>
                  </a:lnTo>
                  <a:lnTo>
                    <a:pt x="17" y="44"/>
                  </a:lnTo>
                  <a:lnTo>
                    <a:pt x="22" y="38"/>
                  </a:lnTo>
                  <a:lnTo>
                    <a:pt x="26" y="32"/>
                  </a:lnTo>
                  <a:lnTo>
                    <a:pt x="31" y="27"/>
                  </a:lnTo>
                  <a:lnTo>
                    <a:pt x="32" y="26"/>
                  </a:lnTo>
                  <a:lnTo>
                    <a:pt x="36" y="23"/>
                  </a:lnTo>
                  <a:lnTo>
                    <a:pt x="29" y="16"/>
                  </a:lnTo>
                  <a:lnTo>
                    <a:pt x="33" y="25"/>
                  </a:lnTo>
                  <a:lnTo>
                    <a:pt x="38" y="21"/>
                  </a:lnTo>
                  <a:lnTo>
                    <a:pt x="43" y="19"/>
                  </a:lnTo>
                  <a:lnTo>
                    <a:pt x="44" y="18"/>
                  </a:lnTo>
                  <a:lnTo>
                    <a:pt x="45" y="17"/>
                  </a:lnTo>
                  <a:lnTo>
                    <a:pt x="41" y="9"/>
                  </a:lnTo>
                  <a:lnTo>
                    <a:pt x="41" y="18"/>
                  </a:lnTo>
                  <a:lnTo>
                    <a:pt x="44" y="17"/>
                  </a:lnTo>
                  <a:lnTo>
                    <a:pt x="38" y="18"/>
                  </a:lnTo>
                  <a:lnTo>
                    <a:pt x="41" y="19"/>
                  </a:lnTo>
                  <a:lnTo>
                    <a:pt x="45" y="22"/>
                  </a:lnTo>
                  <a:lnTo>
                    <a:pt x="49" y="14"/>
                  </a:lnTo>
                  <a:lnTo>
                    <a:pt x="42" y="20"/>
                  </a:lnTo>
                  <a:lnTo>
                    <a:pt x="54" y="29"/>
                  </a:lnTo>
                  <a:lnTo>
                    <a:pt x="60" y="33"/>
                  </a:lnTo>
                  <a:lnTo>
                    <a:pt x="65" y="38"/>
                  </a:lnTo>
                  <a:lnTo>
                    <a:pt x="70" y="42"/>
                  </a:lnTo>
                  <a:lnTo>
                    <a:pt x="72" y="44"/>
                  </a:lnTo>
                  <a:lnTo>
                    <a:pt x="86" y="33"/>
                  </a:lnTo>
                  <a:lnTo>
                    <a:pt x="83" y="29"/>
                  </a:lnTo>
                  <a:lnTo>
                    <a:pt x="78" y="25"/>
                  </a:lnTo>
                  <a:lnTo>
                    <a:pt x="73" y="20"/>
                  </a:lnTo>
                  <a:lnTo>
                    <a:pt x="67" y="16"/>
                  </a:lnTo>
                  <a:lnTo>
                    <a:pt x="55" y="7"/>
                  </a:lnTo>
                  <a:lnTo>
                    <a:pt x="52" y="5"/>
                  </a:lnTo>
                  <a:lnTo>
                    <a:pt x="48" y="2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1" y="4"/>
                  </a:lnTo>
                  <a:lnTo>
                    <a:pt x="26" y="8"/>
                  </a:lnTo>
                  <a:lnTo>
                    <a:pt x="23" y="10"/>
                  </a:lnTo>
                  <a:lnTo>
                    <a:pt x="18" y="15"/>
                  </a:lnTo>
                  <a:lnTo>
                    <a:pt x="25" y="20"/>
                  </a:lnTo>
                  <a:lnTo>
                    <a:pt x="19" y="13"/>
                  </a:lnTo>
                  <a:lnTo>
                    <a:pt x="13" y="19"/>
                  </a:lnTo>
                  <a:lnTo>
                    <a:pt x="9" y="25"/>
                  </a:lnTo>
                  <a:lnTo>
                    <a:pt x="4" y="3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657" name="Group 270"/>
            <p:cNvGrpSpPr>
              <a:grpSpLocks/>
            </p:cNvGrpSpPr>
            <p:nvPr/>
          </p:nvGrpSpPr>
          <p:grpSpPr bwMode="auto">
            <a:xfrm>
              <a:off x="3352" y="3692"/>
              <a:ext cx="118" cy="61"/>
              <a:chOff x="3352" y="3692"/>
              <a:chExt cx="118" cy="61"/>
            </a:xfrm>
          </p:grpSpPr>
          <p:sp>
            <p:nvSpPr>
              <p:cNvPr id="24667" name="Freeform 271"/>
              <p:cNvSpPr>
                <a:spLocks/>
              </p:cNvSpPr>
              <p:nvPr/>
            </p:nvSpPr>
            <p:spPr bwMode="auto">
              <a:xfrm>
                <a:off x="3358" y="3698"/>
                <a:ext cx="106" cy="49"/>
              </a:xfrm>
              <a:custGeom>
                <a:avLst/>
                <a:gdLst>
                  <a:gd name="T0" fmla="*/ 2 w 106"/>
                  <a:gd name="T1" fmla="*/ 22 h 49"/>
                  <a:gd name="T2" fmla="*/ 5 w 106"/>
                  <a:gd name="T3" fmla="*/ 16 h 49"/>
                  <a:gd name="T4" fmla="*/ 9 w 106"/>
                  <a:gd name="T5" fmla="*/ 10 h 49"/>
                  <a:gd name="T6" fmla="*/ 16 w 106"/>
                  <a:gd name="T7" fmla="*/ 5 h 49"/>
                  <a:gd name="T8" fmla="*/ 24 w 106"/>
                  <a:gd name="T9" fmla="*/ 0 h 49"/>
                  <a:gd name="T10" fmla="*/ 41 w 106"/>
                  <a:gd name="T11" fmla="*/ 1 h 49"/>
                  <a:gd name="T12" fmla="*/ 57 w 106"/>
                  <a:gd name="T13" fmla="*/ 3 h 49"/>
                  <a:gd name="T14" fmla="*/ 72 w 106"/>
                  <a:gd name="T15" fmla="*/ 6 h 49"/>
                  <a:gd name="T16" fmla="*/ 88 w 106"/>
                  <a:gd name="T17" fmla="*/ 9 h 49"/>
                  <a:gd name="T18" fmla="*/ 92 w 106"/>
                  <a:gd name="T19" fmla="*/ 11 h 49"/>
                  <a:gd name="T20" fmla="*/ 97 w 106"/>
                  <a:gd name="T21" fmla="*/ 12 h 49"/>
                  <a:gd name="T22" fmla="*/ 101 w 106"/>
                  <a:gd name="T23" fmla="*/ 13 h 49"/>
                  <a:gd name="T24" fmla="*/ 104 w 106"/>
                  <a:gd name="T25" fmla="*/ 16 h 49"/>
                  <a:gd name="T26" fmla="*/ 104 w 106"/>
                  <a:gd name="T27" fmla="*/ 18 h 49"/>
                  <a:gd name="T28" fmla="*/ 104 w 106"/>
                  <a:gd name="T29" fmla="*/ 19 h 49"/>
                  <a:gd name="T30" fmla="*/ 100 w 106"/>
                  <a:gd name="T31" fmla="*/ 21 h 49"/>
                  <a:gd name="T32" fmla="*/ 95 w 106"/>
                  <a:gd name="T33" fmla="*/ 22 h 49"/>
                  <a:gd name="T34" fmla="*/ 91 w 106"/>
                  <a:gd name="T35" fmla="*/ 22 h 49"/>
                  <a:gd name="T36" fmla="*/ 46 w 106"/>
                  <a:gd name="T37" fmla="*/ 23 h 49"/>
                  <a:gd name="T38" fmla="*/ 0 w 106"/>
                  <a:gd name="T39" fmla="*/ 24 h 49"/>
                  <a:gd name="T40" fmla="*/ 2 w 106"/>
                  <a:gd name="T41" fmla="*/ 29 h 49"/>
                  <a:gd name="T42" fmla="*/ 3 w 106"/>
                  <a:gd name="T43" fmla="*/ 32 h 49"/>
                  <a:gd name="T44" fmla="*/ 5 w 106"/>
                  <a:gd name="T45" fmla="*/ 35 h 49"/>
                  <a:gd name="T46" fmla="*/ 6 w 106"/>
                  <a:gd name="T47" fmla="*/ 36 h 49"/>
                  <a:gd name="T48" fmla="*/ 11 w 106"/>
                  <a:gd name="T49" fmla="*/ 39 h 49"/>
                  <a:gd name="T50" fmla="*/ 15 w 106"/>
                  <a:gd name="T51" fmla="*/ 41 h 49"/>
                  <a:gd name="T52" fmla="*/ 20 w 106"/>
                  <a:gd name="T53" fmla="*/ 44 h 49"/>
                  <a:gd name="T54" fmla="*/ 23 w 106"/>
                  <a:gd name="T55" fmla="*/ 46 h 49"/>
                  <a:gd name="T56" fmla="*/ 27 w 106"/>
                  <a:gd name="T57" fmla="*/ 47 h 49"/>
                  <a:gd name="T58" fmla="*/ 30 w 106"/>
                  <a:gd name="T59" fmla="*/ 48 h 49"/>
                  <a:gd name="T60" fmla="*/ 31 w 106"/>
                  <a:gd name="T61" fmla="*/ 48 h 49"/>
                  <a:gd name="T62" fmla="*/ 40 w 106"/>
                  <a:gd name="T63" fmla="*/ 48 h 49"/>
                  <a:gd name="T64" fmla="*/ 47 w 106"/>
                  <a:gd name="T65" fmla="*/ 48 h 49"/>
                  <a:gd name="T66" fmla="*/ 60 w 106"/>
                  <a:gd name="T67" fmla="*/ 49 h 49"/>
                  <a:gd name="T68" fmla="*/ 66 w 106"/>
                  <a:gd name="T69" fmla="*/ 48 h 49"/>
                  <a:gd name="T70" fmla="*/ 71 w 106"/>
                  <a:gd name="T71" fmla="*/ 47 h 49"/>
                  <a:gd name="T72" fmla="*/ 77 w 106"/>
                  <a:gd name="T73" fmla="*/ 44 h 49"/>
                  <a:gd name="T74" fmla="*/ 84 w 106"/>
                  <a:gd name="T75" fmla="*/ 40 h 49"/>
                  <a:gd name="T76" fmla="*/ 86 w 106"/>
                  <a:gd name="T77" fmla="*/ 38 h 49"/>
                  <a:gd name="T78" fmla="*/ 89 w 106"/>
                  <a:gd name="T79" fmla="*/ 35 h 49"/>
                  <a:gd name="T80" fmla="*/ 97 w 106"/>
                  <a:gd name="T81" fmla="*/ 30 h 49"/>
                  <a:gd name="T82" fmla="*/ 103 w 106"/>
                  <a:gd name="T83" fmla="*/ 24 h 49"/>
                  <a:gd name="T84" fmla="*/ 105 w 106"/>
                  <a:gd name="T85" fmla="*/ 21 h 49"/>
                  <a:gd name="T86" fmla="*/ 106 w 106"/>
                  <a:gd name="T87" fmla="*/ 18 h 49"/>
                  <a:gd name="T88" fmla="*/ 2 w 106"/>
                  <a:gd name="T89" fmla="*/ 22 h 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6"/>
                  <a:gd name="T136" fmla="*/ 0 h 49"/>
                  <a:gd name="T137" fmla="*/ 106 w 106"/>
                  <a:gd name="T138" fmla="*/ 49 h 4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6" h="49">
                    <a:moveTo>
                      <a:pt x="2" y="22"/>
                    </a:moveTo>
                    <a:lnTo>
                      <a:pt x="5" y="16"/>
                    </a:lnTo>
                    <a:lnTo>
                      <a:pt x="9" y="10"/>
                    </a:lnTo>
                    <a:lnTo>
                      <a:pt x="16" y="5"/>
                    </a:lnTo>
                    <a:lnTo>
                      <a:pt x="24" y="0"/>
                    </a:lnTo>
                    <a:lnTo>
                      <a:pt x="41" y="1"/>
                    </a:lnTo>
                    <a:lnTo>
                      <a:pt x="57" y="3"/>
                    </a:lnTo>
                    <a:lnTo>
                      <a:pt x="72" y="6"/>
                    </a:lnTo>
                    <a:lnTo>
                      <a:pt x="88" y="9"/>
                    </a:lnTo>
                    <a:lnTo>
                      <a:pt x="92" y="11"/>
                    </a:lnTo>
                    <a:lnTo>
                      <a:pt x="97" y="12"/>
                    </a:lnTo>
                    <a:lnTo>
                      <a:pt x="101" y="13"/>
                    </a:lnTo>
                    <a:lnTo>
                      <a:pt x="104" y="16"/>
                    </a:lnTo>
                    <a:lnTo>
                      <a:pt x="104" y="18"/>
                    </a:lnTo>
                    <a:lnTo>
                      <a:pt x="104" y="19"/>
                    </a:lnTo>
                    <a:lnTo>
                      <a:pt x="100" y="21"/>
                    </a:lnTo>
                    <a:lnTo>
                      <a:pt x="95" y="22"/>
                    </a:lnTo>
                    <a:lnTo>
                      <a:pt x="91" y="22"/>
                    </a:lnTo>
                    <a:lnTo>
                      <a:pt x="46" y="23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3" y="32"/>
                    </a:lnTo>
                    <a:lnTo>
                      <a:pt x="5" y="35"/>
                    </a:lnTo>
                    <a:lnTo>
                      <a:pt x="6" y="36"/>
                    </a:lnTo>
                    <a:lnTo>
                      <a:pt x="11" y="39"/>
                    </a:lnTo>
                    <a:lnTo>
                      <a:pt x="15" y="41"/>
                    </a:lnTo>
                    <a:lnTo>
                      <a:pt x="20" y="44"/>
                    </a:lnTo>
                    <a:lnTo>
                      <a:pt x="23" y="46"/>
                    </a:lnTo>
                    <a:lnTo>
                      <a:pt x="27" y="47"/>
                    </a:lnTo>
                    <a:lnTo>
                      <a:pt x="30" y="48"/>
                    </a:lnTo>
                    <a:lnTo>
                      <a:pt x="31" y="48"/>
                    </a:lnTo>
                    <a:lnTo>
                      <a:pt x="40" y="48"/>
                    </a:lnTo>
                    <a:lnTo>
                      <a:pt x="47" y="48"/>
                    </a:lnTo>
                    <a:lnTo>
                      <a:pt x="60" y="49"/>
                    </a:lnTo>
                    <a:lnTo>
                      <a:pt x="66" y="48"/>
                    </a:lnTo>
                    <a:lnTo>
                      <a:pt x="71" y="47"/>
                    </a:lnTo>
                    <a:lnTo>
                      <a:pt x="77" y="44"/>
                    </a:lnTo>
                    <a:lnTo>
                      <a:pt x="84" y="40"/>
                    </a:lnTo>
                    <a:lnTo>
                      <a:pt x="86" y="38"/>
                    </a:lnTo>
                    <a:lnTo>
                      <a:pt x="89" y="35"/>
                    </a:lnTo>
                    <a:lnTo>
                      <a:pt x="97" y="30"/>
                    </a:lnTo>
                    <a:lnTo>
                      <a:pt x="103" y="24"/>
                    </a:lnTo>
                    <a:lnTo>
                      <a:pt x="105" y="21"/>
                    </a:lnTo>
                    <a:lnTo>
                      <a:pt x="106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68" name="Freeform 272"/>
              <p:cNvSpPr>
                <a:spLocks/>
              </p:cNvSpPr>
              <p:nvPr/>
            </p:nvSpPr>
            <p:spPr bwMode="auto">
              <a:xfrm>
                <a:off x="3352" y="3692"/>
                <a:ext cx="118" cy="61"/>
              </a:xfrm>
              <a:custGeom>
                <a:avLst/>
                <a:gdLst>
                  <a:gd name="T0" fmla="*/ 15 w 118"/>
                  <a:gd name="T1" fmla="*/ 27 h 61"/>
                  <a:gd name="T2" fmla="*/ 22 w 118"/>
                  <a:gd name="T3" fmla="*/ 11 h 61"/>
                  <a:gd name="T4" fmla="*/ 30 w 118"/>
                  <a:gd name="T5" fmla="*/ 6 h 61"/>
                  <a:gd name="T6" fmla="*/ 63 w 118"/>
                  <a:gd name="T7" fmla="*/ 15 h 61"/>
                  <a:gd name="T8" fmla="*/ 76 w 118"/>
                  <a:gd name="T9" fmla="*/ 17 h 61"/>
                  <a:gd name="T10" fmla="*/ 91 w 118"/>
                  <a:gd name="T11" fmla="*/ 20 h 61"/>
                  <a:gd name="T12" fmla="*/ 105 w 118"/>
                  <a:gd name="T13" fmla="*/ 25 h 61"/>
                  <a:gd name="T14" fmla="*/ 101 w 118"/>
                  <a:gd name="T15" fmla="*/ 19 h 61"/>
                  <a:gd name="T16" fmla="*/ 110 w 118"/>
                  <a:gd name="T17" fmla="*/ 24 h 61"/>
                  <a:gd name="T18" fmla="*/ 110 w 118"/>
                  <a:gd name="T19" fmla="*/ 25 h 61"/>
                  <a:gd name="T20" fmla="*/ 106 w 118"/>
                  <a:gd name="T21" fmla="*/ 27 h 61"/>
                  <a:gd name="T22" fmla="*/ 97 w 118"/>
                  <a:gd name="T23" fmla="*/ 22 h 61"/>
                  <a:gd name="T24" fmla="*/ 4 w 118"/>
                  <a:gd name="T25" fmla="*/ 25 h 61"/>
                  <a:gd name="T26" fmla="*/ 1 w 118"/>
                  <a:gd name="T27" fmla="*/ 32 h 61"/>
                  <a:gd name="T28" fmla="*/ 5 w 118"/>
                  <a:gd name="T29" fmla="*/ 43 h 61"/>
                  <a:gd name="T30" fmla="*/ 10 w 118"/>
                  <a:gd name="T31" fmla="*/ 48 h 61"/>
                  <a:gd name="T32" fmla="*/ 23 w 118"/>
                  <a:gd name="T33" fmla="*/ 55 h 61"/>
                  <a:gd name="T34" fmla="*/ 31 w 118"/>
                  <a:gd name="T35" fmla="*/ 58 h 61"/>
                  <a:gd name="T36" fmla="*/ 37 w 118"/>
                  <a:gd name="T37" fmla="*/ 60 h 61"/>
                  <a:gd name="T38" fmla="*/ 53 w 118"/>
                  <a:gd name="T39" fmla="*/ 60 h 61"/>
                  <a:gd name="T40" fmla="*/ 74 w 118"/>
                  <a:gd name="T41" fmla="*/ 60 h 61"/>
                  <a:gd name="T42" fmla="*/ 88 w 118"/>
                  <a:gd name="T43" fmla="*/ 55 h 61"/>
                  <a:gd name="T44" fmla="*/ 97 w 118"/>
                  <a:gd name="T45" fmla="*/ 48 h 61"/>
                  <a:gd name="T46" fmla="*/ 114 w 118"/>
                  <a:gd name="T47" fmla="*/ 35 h 61"/>
                  <a:gd name="T48" fmla="*/ 118 w 118"/>
                  <a:gd name="T49" fmla="*/ 24 h 61"/>
                  <a:gd name="T50" fmla="*/ 111 w 118"/>
                  <a:gd name="T51" fmla="*/ 27 h 61"/>
                  <a:gd name="T52" fmla="*/ 98 w 118"/>
                  <a:gd name="T53" fmla="*/ 31 h 61"/>
                  <a:gd name="T54" fmla="*/ 86 w 118"/>
                  <a:gd name="T55" fmla="*/ 42 h 61"/>
                  <a:gd name="T56" fmla="*/ 79 w 118"/>
                  <a:gd name="T57" fmla="*/ 46 h 61"/>
                  <a:gd name="T58" fmla="*/ 75 w 118"/>
                  <a:gd name="T59" fmla="*/ 47 h 61"/>
                  <a:gd name="T60" fmla="*/ 72 w 118"/>
                  <a:gd name="T61" fmla="*/ 48 h 61"/>
                  <a:gd name="T62" fmla="*/ 46 w 118"/>
                  <a:gd name="T63" fmla="*/ 48 h 61"/>
                  <a:gd name="T64" fmla="*/ 39 w 118"/>
                  <a:gd name="T65" fmla="*/ 49 h 61"/>
                  <a:gd name="T66" fmla="*/ 32 w 118"/>
                  <a:gd name="T67" fmla="*/ 46 h 61"/>
                  <a:gd name="T68" fmla="*/ 29 w 118"/>
                  <a:gd name="T69" fmla="*/ 45 h 61"/>
                  <a:gd name="T70" fmla="*/ 15 w 118"/>
                  <a:gd name="T71" fmla="*/ 37 h 61"/>
                  <a:gd name="T72" fmla="*/ 15 w 118"/>
                  <a:gd name="T73" fmla="*/ 36 h 61"/>
                  <a:gd name="T74" fmla="*/ 8 w 118"/>
                  <a:gd name="T75" fmla="*/ 35 h 61"/>
                  <a:gd name="T76" fmla="*/ 8 w 118"/>
                  <a:gd name="T77" fmla="*/ 35 h 61"/>
                  <a:gd name="T78" fmla="*/ 12 w 118"/>
                  <a:gd name="T79" fmla="*/ 30 h 61"/>
                  <a:gd name="T80" fmla="*/ 52 w 118"/>
                  <a:gd name="T81" fmla="*/ 35 h 61"/>
                  <a:gd name="T82" fmla="*/ 106 w 118"/>
                  <a:gd name="T83" fmla="*/ 33 h 61"/>
                  <a:gd name="T84" fmla="*/ 114 w 118"/>
                  <a:gd name="T85" fmla="*/ 30 h 61"/>
                  <a:gd name="T86" fmla="*/ 116 w 118"/>
                  <a:gd name="T87" fmla="*/ 24 h 61"/>
                  <a:gd name="T88" fmla="*/ 112 w 118"/>
                  <a:gd name="T89" fmla="*/ 15 h 61"/>
                  <a:gd name="T90" fmla="*/ 101 w 118"/>
                  <a:gd name="T91" fmla="*/ 11 h 61"/>
                  <a:gd name="T92" fmla="*/ 81 w 118"/>
                  <a:gd name="T93" fmla="*/ 6 h 61"/>
                  <a:gd name="T94" fmla="*/ 47 w 118"/>
                  <a:gd name="T95" fmla="*/ 1 h 61"/>
                  <a:gd name="T96" fmla="*/ 28 w 118"/>
                  <a:gd name="T97" fmla="*/ 1 h 61"/>
                  <a:gd name="T98" fmla="*/ 11 w 118"/>
                  <a:gd name="T99" fmla="*/ 12 h 6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8"/>
                  <a:gd name="T151" fmla="*/ 0 h 61"/>
                  <a:gd name="T152" fmla="*/ 118 w 118"/>
                  <a:gd name="T153" fmla="*/ 61 h 6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8" h="61">
                    <a:moveTo>
                      <a:pt x="3" y="26"/>
                    </a:moveTo>
                    <a:lnTo>
                      <a:pt x="13" y="31"/>
                    </a:lnTo>
                    <a:lnTo>
                      <a:pt x="15" y="27"/>
                    </a:lnTo>
                    <a:lnTo>
                      <a:pt x="20" y="21"/>
                    </a:lnTo>
                    <a:lnTo>
                      <a:pt x="26" y="15"/>
                    </a:lnTo>
                    <a:lnTo>
                      <a:pt x="22" y="11"/>
                    </a:lnTo>
                    <a:lnTo>
                      <a:pt x="24" y="16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47" y="13"/>
                    </a:lnTo>
                    <a:lnTo>
                      <a:pt x="63" y="15"/>
                    </a:lnTo>
                    <a:lnTo>
                      <a:pt x="78" y="18"/>
                    </a:lnTo>
                    <a:lnTo>
                      <a:pt x="78" y="12"/>
                    </a:lnTo>
                    <a:lnTo>
                      <a:pt x="76" y="17"/>
                    </a:lnTo>
                    <a:lnTo>
                      <a:pt x="93" y="21"/>
                    </a:lnTo>
                    <a:lnTo>
                      <a:pt x="94" y="15"/>
                    </a:lnTo>
                    <a:lnTo>
                      <a:pt x="91" y="20"/>
                    </a:lnTo>
                    <a:lnTo>
                      <a:pt x="96" y="22"/>
                    </a:lnTo>
                    <a:lnTo>
                      <a:pt x="101" y="23"/>
                    </a:lnTo>
                    <a:lnTo>
                      <a:pt x="105" y="25"/>
                    </a:lnTo>
                    <a:lnTo>
                      <a:pt x="107" y="19"/>
                    </a:lnTo>
                    <a:lnTo>
                      <a:pt x="103" y="24"/>
                    </a:lnTo>
                    <a:lnTo>
                      <a:pt x="101" y="19"/>
                    </a:lnTo>
                    <a:lnTo>
                      <a:pt x="105" y="24"/>
                    </a:lnTo>
                    <a:lnTo>
                      <a:pt x="104" y="24"/>
                    </a:lnTo>
                    <a:lnTo>
                      <a:pt x="110" y="24"/>
                    </a:lnTo>
                    <a:lnTo>
                      <a:pt x="106" y="19"/>
                    </a:lnTo>
                    <a:lnTo>
                      <a:pt x="105" y="21"/>
                    </a:lnTo>
                    <a:lnTo>
                      <a:pt x="110" y="25"/>
                    </a:lnTo>
                    <a:lnTo>
                      <a:pt x="107" y="20"/>
                    </a:lnTo>
                    <a:lnTo>
                      <a:pt x="104" y="21"/>
                    </a:lnTo>
                    <a:lnTo>
                      <a:pt x="106" y="27"/>
                    </a:lnTo>
                    <a:lnTo>
                      <a:pt x="106" y="21"/>
                    </a:lnTo>
                    <a:lnTo>
                      <a:pt x="101" y="22"/>
                    </a:lnTo>
                    <a:lnTo>
                      <a:pt x="97" y="22"/>
                    </a:lnTo>
                    <a:lnTo>
                      <a:pt x="52" y="23"/>
                    </a:lnTo>
                    <a:lnTo>
                      <a:pt x="6" y="24"/>
                    </a:lnTo>
                    <a:lnTo>
                      <a:pt x="4" y="25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9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8" y="47"/>
                    </a:lnTo>
                    <a:lnTo>
                      <a:pt x="10" y="48"/>
                    </a:lnTo>
                    <a:lnTo>
                      <a:pt x="15" y="51"/>
                    </a:lnTo>
                    <a:lnTo>
                      <a:pt x="19" y="53"/>
                    </a:lnTo>
                    <a:lnTo>
                      <a:pt x="23" y="55"/>
                    </a:lnTo>
                    <a:lnTo>
                      <a:pt x="24" y="56"/>
                    </a:lnTo>
                    <a:lnTo>
                      <a:pt x="27" y="57"/>
                    </a:lnTo>
                    <a:lnTo>
                      <a:pt x="31" y="58"/>
                    </a:lnTo>
                    <a:lnTo>
                      <a:pt x="33" y="59"/>
                    </a:lnTo>
                    <a:lnTo>
                      <a:pt x="36" y="60"/>
                    </a:lnTo>
                    <a:lnTo>
                      <a:pt x="37" y="60"/>
                    </a:lnTo>
                    <a:lnTo>
                      <a:pt x="46" y="60"/>
                    </a:lnTo>
                    <a:lnTo>
                      <a:pt x="53" y="60"/>
                    </a:lnTo>
                    <a:lnTo>
                      <a:pt x="66" y="61"/>
                    </a:lnTo>
                    <a:lnTo>
                      <a:pt x="72" y="60"/>
                    </a:lnTo>
                    <a:lnTo>
                      <a:pt x="74" y="60"/>
                    </a:lnTo>
                    <a:lnTo>
                      <a:pt x="80" y="58"/>
                    </a:lnTo>
                    <a:lnTo>
                      <a:pt x="86" y="56"/>
                    </a:lnTo>
                    <a:lnTo>
                      <a:pt x="88" y="55"/>
                    </a:lnTo>
                    <a:lnTo>
                      <a:pt x="94" y="51"/>
                    </a:lnTo>
                    <a:lnTo>
                      <a:pt x="97" y="48"/>
                    </a:lnTo>
                    <a:lnTo>
                      <a:pt x="100" y="46"/>
                    </a:lnTo>
                    <a:lnTo>
                      <a:pt x="107" y="40"/>
                    </a:lnTo>
                    <a:lnTo>
                      <a:pt x="114" y="35"/>
                    </a:lnTo>
                    <a:lnTo>
                      <a:pt x="116" y="32"/>
                    </a:lnTo>
                    <a:lnTo>
                      <a:pt x="117" y="27"/>
                    </a:lnTo>
                    <a:lnTo>
                      <a:pt x="118" y="24"/>
                    </a:lnTo>
                    <a:lnTo>
                      <a:pt x="106" y="24"/>
                    </a:lnTo>
                    <a:lnTo>
                      <a:pt x="105" y="27"/>
                    </a:lnTo>
                    <a:lnTo>
                      <a:pt x="111" y="27"/>
                    </a:lnTo>
                    <a:lnTo>
                      <a:pt x="107" y="23"/>
                    </a:lnTo>
                    <a:lnTo>
                      <a:pt x="105" y="26"/>
                    </a:lnTo>
                    <a:lnTo>
                      <a:pt x="98" y="31"/>
                    </a:lnTo>
                    <a:lnTo>
                      <a:pt x="91" y="37"/>
                    </a:lnTo>
                    <a:lnTo>
                      <a:pt x="88" y="39"/>
                    </a:lnTo>
                    <a:lnTo>
                      <a:pt x="86" y="42"/>
                    </a:lnTo>
                    <a:lnTo>
                      <a:pt x="90" y="46"/>
                    </a:lnTo>
                    <a:lnTo>
                      <a:pt x="87" y="41"/>
                    </a:lnTo>
                    <a:lnTo>
                      <a:pt x="79" y="46"/>
                    </a:lnTo>
                    <a:lnTo>
                      <a:pt x="83" y="50"/>
                    </a:lnTo>
                    <a:lnTo>
                      <a:pt x="81" y="45"/>
                    </a:lnTo>
                    <a:lnTo>
                      <a:pt x="75" y="47"/>
                    </a:lnTo>
                    <a:lnTo>
                      <a:pt x="69" y="49"/>
                    </a:lnTo>
                    <a:lnTo>
                      <a:pt x="72" y="54"/>
                    </a:lnTo>
                    <a:lnTo>
                      <a:pt x="72" y="48"/>
                    </a:lnTo>
                    <a:lnTo>
                      <a:pt x="66" y="49"/>
                    </a:lnTo>
                    <a:lnTo>
                      <a:pt x="53" y="48"/>
                    </a:lnTo>
                    <a:lnTo>
                      <a:pt x="46" y="48"/>
                    </a:lnTo>
                    <a:lnTo>
                      <a:pt x="37" y="48"/>
                    </a:lnTo>
                    <a:lnTo>
                      <a:pt x="37" y="54"/>
                    </a:lnTo>
                    <a:lnTo>
                      <a:pt x="39" y="49"/>
                    </a:lnTo>
                    <a:lnTo>
                      <a:pt x="38" y="48"/>
                    </a:lnTo>
                    <a:lnTo>
                      <a:pt x="36" y="47"/>
                    </a:lnTo>
                    <a:lnTo>
                      <a:pt x="32" y="46"/>
                    </a:lnTo>
                    <a:lnTo>
                      <a:pt x="29" y="45"/>
                    </a:lnTo>
                    <a:lnTo>
                      <a:pt x="26" y="50"/>
                    </a:lnTo>
                    <a:lnTo>
                      <a:pt x="29" y="45"/>
                    </a:lnTo>
                    <a:lnTo>
                      <a:pt x="24" y="42"/>
                    </a:lnTo>
                    <a:lnTo>
                      <a:pt x="20" y="40"/>
                    </a:lnTo>
                    <a:lnTo>
                      <a:pt x="15" y="37"/>
                    </a:lnTo>
                    <a:lnTo>
                      <a:pt x="12" y="42"/>
                    </a:lnTo>
                    <a:lnTo>
                      <a:pt x="17" y="38"/>
                    </a:lnTo>
                    <a:lnTo>
                      <a:pt x="15" y="36"/>
                    </a:lnTo>
                    <a:lnTo>
                      <a:pt x="14" y="34"/>
                    </a:lnTo>
                    <a:lnTo>
                      <a:pt x="12" y="30"/>
                    </a:lnTo>
                    <a:lnTo>
                      <a:pt x="8" y="35"/>
                    </a:lnTo>
                    <a:lnTo>
                      <a:pt x="14" y="35"/>
                    </a:lnTo>
                    <a:lnTo>
                      <a:pt x="12" y="28"/>
                    </a:lnTo>
                    <a:lnTo>
                      <a:pt x="8" y="35"/>
                    </a:lnTo>
                    <a:lnTo>
                      <a:pt x="10" y="34"/>
                    </a:lnTo>
                    <a:lnTo>
                      <a:pt x="12" y="30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52" y="35"/>
                    </a:lnTo>
                    <a:lnTo>
                      <a:pt x="97" y="34"/>
                    </a:lnTo>
                    <a:lnTo>
                      <a:pt x="101" y="34"/>
                    </a:lnTo>
                    <a:lnTo>
                      <a:pt x="106" y="33"/>
                    </a:lnTo>
                    <a:lnTo>
                      <a:pt x="109" y="32"/>
                    </a:lnTo>
                    <a:lnTo>
                      <a:pt x="112" y="31"/>
                    </a:lnTo>
                    <a:lnTo>
                      <a:pt x="114" y="30"/>
                    </a:lnTo>
                    <a:lnTo>
                      <a:pt x="115" y="28"/>
                    </a:lnTo>
                    <a:lnTo>
                      <a:pt x="116" y="24"/>
                    </a:lnTo>
                    <a:lnTo>
                      <a:pt x="115" y="20"/>
                    </a:lnTo>
                    <a:lnTo>
                      <a:pt x="113" y="19"/>
                    </a:lnTo>
                    <a:lnTo>
                      <a:pt x="112" y="15"/>
                    </a:lnTo>
                    <a:lnTo>
                      <a:pt x="110" y="14"/>
                    </a:lnTo>
                    <a:lnTo>
                      <a:pt x="106" y="12"/>
                    </a:lnTo>
                    <a:lnTo>
                      <a:pt x="101" y="11"/>
                    </a:lnTo>
                    <a:lnTo>
                      <a:pt x="97" y="10"/>
                    </a:lnTo>
                    <a:lnTo>
                      <a:pt x="96" y="9"/>
                    </a:lnTo>
                    <a:lnTo>
                      <a:pt x="81" y="6"/>
                    </a:lnTo>
                    <a:lnTo>
                      <a:pt x="78" y="6"/>
                    </a:lnTo>
                    <a:lnTo>
                      <a:pt x="63" y="3"/>
                    </a:lnTo>
                    <a:lnTo>
                      <a:pt x="47" y="1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19" y="5"/>
                    </a:lnTo>
                    <a:lnTo>
                      <a:pt x="17" y="6"/>
                    </a:lnTo>
                    <a:lnTo>
                      <a:pt x="11" y="12"/>
                    </a:lnTo>
                    <a:lnTo>
                      <a:pt x="6" y="18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658" name="Freeform 273"/>
            <p:cNvSpPr>
              <a:spLocks/>
            </p:cNvSpPr>
            <p:nvPr/>
          </p:nvSpPr>
          <p:spPr bwMode="auto">
            <a:xfrm>
              <a:off x="3242" y="3433"/>
              <a:ext cx="112" cy="47"/>
            </a:xfrm>
            <a:custGeom>
              <a:avLst/>
              <a:gdLst>
                <a:gd name="T0" fmla="*/ 112 w 112"/>
                <a:gd name="T1" fmla="*/ 13 h 47"/>
                <a:gd name="T2" fmla="*/ 106 w 112"/>
                <a:gd name="T3" fmla="*/ 9 h 47"/>
                <a:gd name="T4" fmla="*/ 100 w 112"/>
                <a:gd name="T5" fmla="*/ 6 h 47"/>
                <a:gd name="T6" fmla="*/ 93 w 112"/>
                <a:gd name="T7" fmla="*/ 5 h 47"/>
                <a:gd name="T8" fmla="*/ 85 w 112"/>
                <a:gd name="T9" fmla="*/ 2 h 47"/>
                <a:gd name="T10" fmla="*/ 79 w 112"/>
                <a:gd name="T11" fmla="*/ 1 h 47"/>
                <a:gd name="T12" fmla="*/ 76 w 112"/>
                <a:gd name="T13" fmla="*/ 0 h 47"/>
                <a:gd name="T14" fmla="*/ 62 w 112"/>
                <a:gd name="T15" fmla="*/ 1 h 47"/>
                <a:gd name="T16" fmla="*/ 52 w 112"/>
                <a:gd name="T17" fmla="*/ 1 h 47"/>
                <a:gd name="T18" fmla="*/ 40 w 112"/>
                <a:gd name="T19" fmla="*/ 3 h 47"/>
                <a:gd name="T20" fmla="*/ 31 w 112"/>
                <a:gd name="T21" fmla="*/ 6 h 47"/>
                <a:gd name="T22" fmla="*/ 22 w 112"/>
                <a:gd name="T23" fmla="*/ 12 h 47"/>
                <a:gd name="T24" fmla="*/ 11 w 112"/>
                <a:gd name="T25" fmla="*/ 22 h 47"/>
                <a:gd name="T26" fmla="*/ 3 w 112"/>
                <a:gd name="T27" fmla="*/ 34 h 47"/>
                <a:gd name="T28" fmla="*/ 1 w 112"/>
                <a:gd name="T29" fmla="*/ 42 h 47"/>
                <a:gd name="T30" fmla="*/ 18 w 112"/>
                <a:gd name="T31" fmla="*/ 47 h 47"/>
                <a:gd name="T32" fmla="*/ 10 w 112"/>
                <a:gd name="T33" fmla="*/ 42 h 47"/>
                <a:gd name="T34" fmla="*/ 20 w 112"/>
                <a:gd name="T35" fmla="*/ 41 h 47"/>
                <a:gd name="T36" fmla="*/ 18 w 112"/>
                <a:gd name="T37" fmla="*/ 28 h 47"/>
                <a:gd name="T38" fmla="*/ 32 w 112"/>
                <a:gd name="T39" fmla="*/ 27 h 47"/>
                <a:gd name="T40" fmla="*/ 29 w 112"/>
                <a:gd name="T41" fmla="*/ 29 h 47"/>
                <a:gd name="T42" fmla="*/ 33 w 112"/>
                <a:gd name="T43" fmla="*/ 14 h 47"/>
                <a:gd name="T44" fmla="*/ 42 w 112"/>
                <a:gd name="T45" fmla="*/ 21 h 47"/>
                <a:gd name="T46" fmla="*/ 44 w 112"/>
                <a:gd name="T47" fmla="*/ 12 h 47"/>
                <a:gd name="T48" fmla="*/ 52 w 112"/>
                <a:gd name="T49" fmla="*/ 19 h 47"/>
                <a:gd name="T50" fmla="*/ 62 w 112"/>
                <a:gd name="T51" fmla="*/ 19 h 47"/>
                <a:gd name="T52" fmla="*/ 77 w 112"/>
                <a:gd name="T53" fmla="*/ 18 h 47"/>
                <a:gd name="T54" fmla="*/ 74 w 112"/>
                <a:gd name="T55" fmla="*/ 18 h 47"/>
                <a:gd name="T56" fmla="*/ 78 w 112"/>
                <a:gd name="T57" fmla="*/ 19 h 47"/>
                <a:gd name="T58" fmla="*/ 89 w 112"/>
                <a:gd name="T59" fmla="*/ 22 h 47"/>
                <a:gd name="T60" fmla="*/ 93 w 112"/>
                <a:gd name="T61" fmla="*/ 23 h 47"/>
                <a:gd name="T62" fmla="*/ 99 w 112"/>
                <a:gd name="T63" fmla="*/ 26 h 47"/>
                <a:gd name="T64" fmla="*/ 96 w 112"/>
                <a:gd name="T65" fmla="*/ 24 h 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2"/>
                <a:gd name="T100" fmla="*/ 0 h 47"/>
                <a:gd name="T101" fmla="*/ 112 w 112"/>
                <a:gd name="T102" fmla="*/ 47 h 4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2" h="47">
                  <a:moveTo>
                    <a:pt x="102" y="27"/>
                  </a:moveTo>
                  <a:lnTo>
                    <a:pt x="112" y="13"/>
                  </a:lnTo>
                  <a:lnTo>
                    <a:pt x="109" y="11"/>
                  </a:lnTo>
                  <a:lnTo>
                    <a:pt x="106" y="9"/>
                  </a:lnTo>
                  <a:lnTo>
                    <a:pt x="104" y="7"/>
                  </a:lnTo>
                  <a:lnTo>
                    <a:pt x="100" y="6"/>
                  </a:lnTo>
                  <a:lnTo>
                    <a:pt x="98" y="5"/>
                  </a:lnTo>
                  <a:lnTo>
                    <a:pt x="93" y="5"/>
                  </a:lnTo>
                  <a:lnTo>
                    <a:pt x="90" y="3"/>
                  </a:lnTo>
                  <a:lnTo>
                    <a:pt x="85" y="2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2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4" y="3"/>
                  </a:lnTo>
                  <a:lnTo>
                    <a:pt x="40" y="3"/>
                  </a:lnTo>
                  <a:lnTo>
                    <a:pt x="35" y="4"/>
                  </a:lnTo>
                  <a:lnTo>
                    <a:pt x="31" y="6"/>
                  </a:lnTo>
                  <a:lnTo>
                    <a:pt x="28" y="7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1" y="22"/>
                  </a:lnTo>
                  <a:lnTo>
                    <a:pt x="9" y="25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18" y="47"/>
                  </a:lnTo>
                  <a:lnTo>
                    <a:pt x="19" y="42"/>
                  </a:lnTo>
                  <a:lnTo>
                    <a:pt x="10" y="42"/>
                  </a:lnTo>
                  <a:lnTo>
                    <a:pt x="18" y="46"/>
                  </a:lnTo>
                  <a:lnTo>
                    <a:pt x="20" y="41"/>
                  </a:lnTo>
                  <a:lnTo>
                    <a:pt x="26" y="32"/>
                  </a:lnTo>
                  <a:lnTo>
                    <a:pt x="18" y="28"/>
                  </a:lnTo>
                  <a:lnTo>
                    <a:pt x="24" y="35"/>
                  </a:lnTo>
                  <a:lnTo>
                    <a:pt x="32" y="27"/>
                  </a:lnTo>
                  <a:lnTo>
                    <a:pt x="25" y="20"/>
                  </a:lnTo>
                  <a:lnTo>
                    <a:pt x="29" y="29"/>
                  </a:lnTo>
                  <a:lnTo>
                    <a:pt x="38" y="22"/>
                  </a:lnTo>
                  <a:lnTo>
                    <a:pt x="33" y="14"/>
                  </a:lnTo>
                  <a:lnTo>
                    <a:pt x="35" y="23"/>
                  </a:lnTo>
                  <a:lnTo>
                    <a:pt x="42" y="21"/>
                  </a:lnTo>
                  <a:lnTo>
                    <a:pt x="47" y="20"/>
                  </a:lnTo>
                  <a:lnTo>
                    <a:pt x="44" y="12"/>
                  </a:lnTo>
                  <a:lnTo>
                    <a:pt x="44" y="21"/>
                  </a:lnTo>
                  <a:lnTo>
                    <a:pt x="52" y="19"/>
                  </a:lnTo>
                  <a:lnTo>
                    <a:pt x="57" y="19"/>
                  </a:lnTo>
                  <a:lnTo>
                    <a:pt x="62" y="19"/>
                  </a:lnTo>
                  <a:lnTo>
                    <a:pt x="68" y="18"/>
                  </a:lnTo>
                  <a:lnTo>
                    <a:pt x="77" y="18"/>
                  </a:lnTo>
                  <a:lnTo>
                    <a:pt x="76" y="9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3" y="20"/>
                  </a:lnTo>
                  <a:lnTo>
                    <a:pt x="89" y="22"/>
                  </a:lnTo>
                  <a:lnTo>
                    <a:pt x="91" y="22"/>
                  </a:lnTo>
                  <a:lnTo>
                    <a:pt x="93" y="23"/>
                  </a:lnTo>
                  <a:lnTo>
                    <a:pt x="97" y="24"/>
                  </a:lnTo>
                  <a:lnTo>
                    <a:pt x="99" y="26"/>
                  </a:lnTo>
                  <a:lnTo>
                    <a:pt x="103" y="17"/>
                  </a:lnTo>
                  <a:lnTo>
                    <a:pt x="96" y="24"/>
                  </a:lnTo>
                  <a:lnTo>
                    <a:pt x="102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59" name="Freeform 274"/>
            <p:cNvSpPr>
              <a:spLocks/>
            </p:cNvSpPr>
            <p:nvPr/>
          </p:nvSpPr>
          <p:spPr bwMode="auto">
            <a:xfrm>
              <a:off x="3446" y="3431"/>
              <a:ext cx="112" cy="48"/>
            </a:xfrm>
            <a:custGeom>
              <a:avLst/>
              <a:gdLst>
                <a:gd name="T0" fmla="*/ 10 w 112"/>
                <a:gd name="T1" fmla="*/ 27 h 48"/>
                <a:gd name="T2" fmla="*/ 9 w 112"/>
                <a:gd name="T3" fmla="*/ 17 h 48"/>
                <a:gd name="T4" fmla="*/ 15 w 112"/>
                <a:gd name="T5" fmla="*/ 24 h 48"/>
                <a:gd name="T6" fmla="*/ 21 w 112"/>
                <a:gd name="T7" fmla="*/ 22 h 48"/>
                <a:gd name="T8" fmla="*/ 29 w 112"/>
                <a:gd name="T9" fmla="*/ 20 h 48"/>
                <a:gd name="T10" fmla="*/ 38 w 112"/>
                <a:gd name="T11" fmla="*/ 18 h 48"/>
                <a:gd name="T12" fmla="*/ 36 w 112"/>
                <a:gd name="T13" fmla="*/ 9 h 48"/>
                <a:gd name="T14" fmla="*/ 44 w 112"/>
                <a:gd name="T15" fmla="*/ 18 h 48"/>
                <a:gd name="T16" fmla="*/ 55 w 112"/>
                <a:gd name="T17" fmla="*/ 19 h 48"/>
                <a:gd name="T18" fmla="*/ 68 w 112"/>
                <a:gd name="T19" fmla="*/ 21 h 48"/>
                <a:gd name="T20" fmla="*/ 65 w 112"/>
                <a:gd name="T21" fmla="*/ 21 h 48"/>
                <a:gd name="T22" fmla="*/ 77 w 112"/>
                <a:gd name="T23" fmla="*/ 24 h 48"/>
                <a:gd name="T24" fmla="*/ 75 w 112"/>
                <a:gd name="T25" fmla="*/ 23 h 48"/>
                <a:gd name="T26" fmla="*/ 83 w 112"/>
                <a:gd name="T27" fmla="*/ 17 h 48"/>
                <a:gd name="T28" fmla="*/ 80 w 112"/>
                <a:gd name="T29" fmla="*/ 27 h 48"/>
                <a:gd name="T30" fmla="*/ 94 w 112"/>
                <a:gd name="T31" fmla="*/ 29 h 48"/>
                <a:gd name="T32" fmla="*/ 92 w 112"/>
                <a:gd name="T33" fmla="*/ 42 h 48"/>
                <a:gd name="T34" fmla="*/ 102 w 112"/>
                <a:gd name="T35" fmla="*/ 43 h 48"/>
                <a:gd name="T36" fmla="*/ 94 w 112"/>
                <a:gd name="T37" fmla="*/ 48 h 48"/>
                <a:gd name="T38" fmla="*/ 111 w 112"/>
                <a:gd name="T39" fmla="*/ 43 h 48"/>
                <a:gd name="T40" fmla="*/ 109 w 112"/>
                <a:gd name="T41" fmla="*/ 35 h 48"/>
                <a:gd name="T42" fmla="*/ 101 w 112"/>
                <a:gd name="T43" fmla="*/ 22 h 48"/>
                <a:gd name="T44" fmla="*/ 89 w 112"/>
                <a:gd name="T45" fmla="*/ 11 h 48"/>
                <a:gd name="T46" fmla="*/ 84 w 112"/>
                <a:gd name="T47" fmla="*/ 7 h 48"/>
                <a:gd name="T48" fmla="*/ 77 w 112"/>
                <a:gd name="T49" fmla="*/ 5 h 48"/>
                <a:gd name="T50" fmla="*/ 68 w 112"/>
                <a:gd name="T51" fmla="*/ 3 h 48"/>
                <a:gd name="T52" fmla="*/ 55 w 112"/>
                <a:gd name="T53" fmla="*/ 1 h 48"/>
                <a:gd name="T54" fmla="*/ 44 w 112"/>
                <a:gd name="T55" fmla="*/ 0 h 48"/>
                <a:gd name="T56" fmla="*/ 36 w 112"/>
                <a:gd name="T57" fmla="*/ 0 h 48"/>
                <a:gd name="T58" fmla="*/ 31 w 112"/>
                <a:gd name="T59" fmla="*/ 1 h 48"/>
                <a:gd name="T60" fmla="*/ 22 w 112"/>
                <a:gd name="T61" fmla="*/ 3 h 48"/>
                <a:gd name="T62" fmla="*/ 14 w 112"/>
                <a:gd name="T63" fmla="*/ 5 h 48"/>
                <a:gd name="T64" fmla="*/ 8 w 112"/>
                <a:gd name="T65" fmla="*/ 7 h 48"/>
                <a:gd name="T66" fmla="*/ 3 w 112"/>
                <a:gd name="T67" fmla="*/ 11 h 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"/>
                <a:gd name="T103" fmla="*/ 0 h 48"/>
                <a:gd name="T104" fmla="*/ 112 w 112"/>
                <a:gd name="T105" fmla="*/ 48 h 4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" h="48">
                  <a:moveTo>
                    <a:pt x="0" y="13"/>
                  </a:moveTo>
                  <a:lnTo>
                    <a:pt x="10" y="27"/>
                  </a:lnTo>
                  <a:lnTo>
                    <a:pt x="16" y="24"/>
                  </a:lnTo>
                  <a:lnTo>
                    <a:pt x="9" y="17"/>
                  </a:lnTo>
                  <a:lnTo>
                    <a:pt x="13" y="26"/>
                  </a:lnTo>
                  <a:lnTo>
                    <a:pt x="15" y="24"/>
                  </a:lnTo>
                  <a:lnTo>
                    <a:pt x="19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8"/>
                  </a:lnTo>
                  <a:lnTo>
                    <a:pt x="39" y="18"/>
                  </a:lnTo>
                  <a:lnTo>
                    <a:pt x="36" y="9"/>
                  </a:lnTo>
                  <a:lnTo>
                    <a:pt x="36" y="18"/>
                  </a:lnTo>
                  <a:lnTo>
                    <a:pt x="44" y="18"/>
                  </a:lnTo>
                  <a:lnTo>
                    <a:pt x="50" y="19"/>
                  </a:lnTo>
                  <a:lnTo>
                    <a:pt x="55" y="19"/>
                  </a:lnTo>
                  <a:lnTo>
                    <a:pt x="60" y="20"/>
                  </a:lnTo>
                  <a:lnTo>
                    <a:pt x="68" y="21"/>
                  </a:lnTo>
                  <a:lnTo>
                    <a:pt x="68" y="12"/>
                  </a:lnTo>
                  <a:lnTo>
                    <a:pt x="65" y="21"/>
                  </a:lnTo>
                  <a:lnTo>
                    <a:pt x="70" y="22"/>
                  </a:lnTo>
                  <a:lnTo>
                    <a:pt x="77" y="24"/>
                  </a:lnTo>
                  <a:lnTo>
                    <a:pt x="79" y="15"/>
                  </a:lnTo>
                  <a:lnTo>
                    <a:pt x="75" y="23"/>
                  </a:lnTo>
                  <a:lnTo>
                    <a:pt x="79" y="26"/>
                  </a:lnTo>
                  <a:lnTo>
                    <a:pt x="83" y="17"/>
                  </a:lnTo>
                  <a:lnTo>
                    <a:pt x="76" y="24"/>
                  </a:lnTo>
                  <a:lnTo>
                    <a:pt x="80" y="27"/>
                  </a:lnTo>
                  <a:lnTo>
                    <a:pt x="88" y="35"/>
                  </a:lnTo>
                  <a:lnTo>
                    <a:pt x="94" y="29"/>
                  </a:lnTo>
                  <a:lnTo>
                    <a:pt x="86" y="32"/>
                  </a:lnTo>
                  <a:lnTo>
                    <a:pt x="92" y="42"/>
                  </a:lnTo>
                  <a:lnTo>
                    <a:pt x="94" y="47"/>
                  </a:lnTo>
                  <a:lnTo>
                    <a:pt x="102" y="43"/>
                  </a:lnTo>
                  <a:lnTo>
                    <a:pt x="93" y="43"/>
                  </a:lnTo>
                  <a:lnTo>
                    <a:pt x="94" y="48"/>
                  </a:lnTo>
                  <a:lnTo>
                    <a:pt x="112" y="48"/>
                  </a:lnTo>
                  <a:lnTo>
                    <a:pt x="111" y="43"/>
                  </a:lnTo>
                  <a:lnTo>
                    <a:pt x="111" y="40"/>
                  </a:lnTo>
                  <a:lnTo>
                    <a:pt x="109" y="35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93" y="14"/>
                  </a:lnTo>
                  <a:lnTo>
                    <a:pt x="89" y="11"/>
                  </a:lnTo>
                  <a:lnTo>
                    <a:pt x="86" y="9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5"/>
                  </a:lnTo>
                  <a:lnTo>
                    <a:pt x="72" y="4"/>
                  </a:lnTo>
                  <a:lnTo>
                    <a:pt x="68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1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19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8" y="7"/>
                  </a:lnTo>
                  <a:lnTo>
                    <a:pt x="6" y="9"/>
                  </a:lnTo>
                  <a:lnTo>
                    <a:pt x="3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660" name="Group 275"/>
            <p:cNvGrpSpPr>
              <a:grpSpLocks/>
            </p:cNvGrpSpPr>
            <p:nvPr/>
          </p:nvGrpSpPr>
          <p:grpSpPr bwMode="auto">
            <a:xfrm>
              <a:off x="3043" y="3207"/>
              <a:ext cx="343" cy="796"/>
              <a:chOff x="3043" y="3207"/>
              <a:chExt cx="343" cy="796"/>
            </a:xfrm>
          </p:grpSpPr>
          <p:sp>
            <p:nvSpPr>
              <p:cNvPr id="24665" name="Freeform 276"/>
              <p:cNvSpPr>
                <a:spLocks/>
              </p:cNvSpPr>
              <p:nvPr/>
            </p:nvSpPr>
            <p:spPr bwMode="auto">
              <a:xfrm>
                <a:off x="3052" y="3216"/>
                <a:ext cx="325" cy="778"/>
              </a:xfrm>
              <a:custGeom>
                <a:avLst/>
                <a:gdLst>
                  <a:gd name="T0" fmla="*/ 321 w 325"/>
                  <a:gd name="T1" fmla="*/ 128 h 778"/>
                  <a:gd name="T2" fmla="*/ 312 w 325"/>
                  <a:gd name="T3" fmla="*/ 144 h 778"/>
                  <a:gd name="T4" fmla="*/ 293 w 325"/>
                  <a:gd name="T5" fmla="*/ 161 h 778"/>
                  <a:gd name="T6" fmla="*/ 262 w 325"/>
                  <a:gd name="T7" fmla="*/ 183 h 778"/>
                  <a:gd name="T8" fmla="*/ 227 w 325"/>
                  <a:gd name="T9" fmla="*/ 207 h 778"/>
                  <a:gd name="T10" fmla="*/ 214 w 325"/>
                  <a:gd name="T11" fmla="*/ 223 h 778"/>
                  <a:gd name="T12" fmla="*/ 212 w 325"/>
                  <a:gd name="T13" fmla="*/ 227 h 778"/>
                  <a:gd name="T14" fmla="*/ 205 w 325"/>
                  <a:gd name="T15" fmla="*/ 237 h 778"/>
                  <a:gd name="T16" fmla="*/ 193 w 325"/>
                  <a:gd name="T17" fmla="*/ 262 h 778"/>
                  <a:gd name="T18" fmla="*/ 186 w 325"/>
                  <a:gd name="T19" fmla="*/ 345 h 778"/>
                  <a:gd name="T20" fmla="*/ 195 w 325"/>
                  <a:gd name="T21" fmla="*/ 464 h 778"/>
                  <a:gd name="T22" fmla="*/ 202 w 325"/>
                  <a:gd name="T23" fmla="*/ 489 h 778"/>
                  <a:gd name="T24" fmla="*/ 210 w 325"/>
                  <a:gd name="T25" fmla="*/ 506 h 778"/>
                  <a:gd name="T26" fmla="*/ 231 w 325"/>
                  <a:gd name="T27" fmla="*/ 571 h 778"/>
                  <a:gd name="T28" fmla="*/ 260 w 325"/>
                  <a:gd name="T29" fmla="*/ 663 h 778"/>
                  <a:gd name="T30" fmla="*/ 255 w 325"/>
                  <a:gd name="T31" fmla="*/ 662 h 778"/>
                  <a:gd name="T32" fmla="*/ 220 w 325"/>
                  <a:gd name="T33" fmla="*/ 635 h 778"/>
                  <a:gd name="T34" fmla="*/ 221 w 325"/>
                  <a:gd name="T35" fmla="*/ 666 h 778"/>
                  <a:gd name="T36" fmla="*/ 230 w 325"/>
                  <a:gd name="T37" fmla="*/ 695 h 778"/>
                  <a:gd name="T38" fmla="*/ 238 w 325"/>
                  <a:gd name="T39" fmla="*/ 711 h 778"/>
                  <a:gd name="T40" fmla="*/ 247 w 325"/>
                  <a:gd name="T41" fmla="*/ 721 h 778"/>
                  <a:gd name="T42" fmla="*/ 249 w 325"/>
                  <a:gd name="T43" fmla="*/ 726 h 778"/>
                  <a:gd name="T44" fmla="*/ 238 w 325"/>
                  <a:gd name="T45" fmla="*/ 724 h 778"/>
                  <a:gd name="T46" fmla="*/ 214 w 325"/>
                  <a:gd name="T47" fmla="*/ 716 h 778"/>
                  <a:gd name="T48" fmla="*/ 187 w 325"/>
                  <a:gd name="T49" fmla="*/ 702 h 778"/>
                  <a:gd name="T50" fmla="*/ 170 w 325"/>
                  <a:gd name="T51" fmla="*/ 684 h 778"/>
                  <a:gd name="T52" fmla="*/ 171 w 325"/>
                  <a:gd name="T53" fmla="*/ 720 h 778"/>
                  <a:gd name="T54" fmla="*/ 180 w 325"/>
                  <a:gd name="T55" fmla="*/ 757 h 778"/>
                  <a:gd name="T56" fmla="*/ 191 w 325"/>
                  <a:gd name="T57" fmla="*/ 778 h 778"/>
                  <a:gd name="T58" fmla="*/ 182 w 325"/>
                  <a:gd name="T59" fmla="*/ 773 h 778"/>
                  <a:gd name="T60" fmla="*/ 173 w 325"/>
                  <a:gd name="T61" fmla="*/ 767 h 778"/>
                  <a:gd name="T62" fmla="*/ 167 w 325"/>
                  <a:gd name="T63" fmla="*/ 764 h 778"/>
                  <a:gd name="T64" fmla="*/ 145 w 325"/>
                  <a:gd name="T65" fmla="*/ 754 h 778"/>
                  <a:gd name="T66" fmla="*/ 106 w 325"/>
                  <a:gd name="T67" fmla="*/ 742 h 778"/>
                  <a:gd name="T68" fmla="*/ 80 w 325"/>
                  <a:gd name="T69" fmla="*/ 722 h 778"/>
                  <a:gd name="T70" fmla="*/ 64 w 325"/>
                  <a:gd name="T71" fmla="*/ 687 h 778"/>
                  <a:gd name="T72" fmla="*/ 50 w 325"/>
                  <a:gd name="T73" fmla="*/ 680 h 778"/>
                  <a:gd name="T74" fmla="*/ 31 w 325"/>
                  <a:gd name="T75" fmla="*/ 667 h 778"/>
                  <a:gd name="T76" fmla="*/ 15 w 325"/>
                  <a:gd name="T77" fmla="*/ 650 h 778"/>
                  <a:gd name="T78" fmla="*/ 5 w 325"/>
                  <a:gd name="T79" fmla="*/ 616 h 778"/>
                  <a:gd name="T80" fmla="*/ 0 w 325"/>
                  <a:gd name="T81" fmla="*/ 560 h 778"/>
                  <a:gd name="T82" fmla="*/ 6 w 325"/>
                  <a:gd name="T83" fmla="*/ 529 h 778"/>
                  <a:gd name="T84" fmla="*/ 30 w 325"/>
                  <a:gd name="T85" fmla="*/ 485 h 778"/>
                  <a:gd name="T86" fmla="*/ 49 w 325"/>
                  <a:gd name="T87" fmla="*/ 441 h 778"/>
                  <a:gd name="T88" fmla="*/ 61 w 325"/>
                  <a:gd name="T89" fmla="*/ 353 h 778"/>
                  <a:gd name="T90" fmla="*/ 67 w 325"/>
                  <a:gd name="T91" fmla="*/ 278 h 778"/>
                  <a:gd name="T92" fmla="*/ 69 w 325"/>
                  <a:gd name="T93" fmla="*/ 207 h 778"/>
                  <a:gd name="T94" fmla="*/ 81 w 325"/>
                  <a:gd name="T95" fmla="*/ 165 h 778"/>
                  <a:gd name="T96" fmla="*/ 127 w 325"/>
                  <a:gd name="T97" fmla="*/ 83 h 778"/>
                  <a:gd name="T98" fmla="*/ 166 w 325"/>
                  <a:gd name="T99" fmla="*/ 34 h 778"/>
                  <a:gd name="T100" fmla="*/ 196 w 325"/>
                  <a:gd name="T101" fmla="*/ 13 h 778"/>
                  <a:gd name="T102" fmla="*/ 215 w 325"/>
                  <a:gd name="T103" fmla="*/ 6 h 778"/>
                  <a:gd name="T104" fmla="*/ 237 w 325"/>
                  <a:gd name="T105" fmla="*/ 3 h 778"/>
                  <a:gd name="T106" fmla="*/ 284 w 325"/>
                  <a:gd name="T107" fmla="*/ 1 h 778"/>
                  <a:gd name="T108" fmla="*/ 305 w 325"/>
                  <a:gd name="T109" fmla="*/ 9 h 778"/>
                  <a:gd name="T110" fmla="*/ 319 w 325"/>
                  <a:gd name="T111" fmla="*/ 29 h 778"/>
                  <a:gd name="T112" fmla="*/ 323 w 325"/>
                  <a:gd name="T113" fmla="*/ 102 h 778"/>
                  <a:gd name="T114" fmla="*/ 322 w 325"/>
                  <a:gd name="T115" fmla="*/ 114 h 77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5"/>
                  <a:gd name="T175" fmla="*/ 0 h 778"/>
                  <a:gd name="T176" fmla="*/ 325 w 325"/>
                  <a:gd name="T177" fmla="*/ 778 h 77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5" h="778">
                    <a:moveTo>
                      <a:pt x="322" y="114"/>
                    </a:moveTo>
                    <a:lnTo>
                      <a:pt x="322" y="122"/>
                    </a:lnTo>
                    <a:lnTo>
                      <a:pt x="321" y="128"/>
                    </a:lnTo>
                    <a:lnTo>
                      <a:pt x="319" y="134"/>
                    </a:lnTo>
                    <a:lnTo>
                      <a:pt x="315" y="139"/>
                    </a:lnTo>
                    <a:lnTo>
                      <a:pt x="312" y="144"/>
                    </a:lnTo>
                    <a:lnTo>
                      <a:pt x="309" y="149"/>
                    </a:lnTo>
                    <a:lnTo>
                      <a:pt x="301" y="155"/>
                    </a:lnTo>
                    <a:lnTo>
                      <a:pt x="293" y="161"/>
                    </a:lnTo>
                    <a:lnTo>
                      <a:pt x="285" y="167"/>
                    </a:lnTo>
                    <a:lnTo>
                      <a:pt x="274" y="176"/>
                    </a:lnTo>
                    <a:lnTo>
                      <a:pt x="262" y="183"/>
                    </a:lnTo>
                    <a:lnTo>
                      <a:pt x="250" y="190"/>
                    </a:lnTo>
                    <a:lnTo>
                      <a:pt x="238" y="197"/>
                    </a:lnTo>
                    <a:lnTo>
                      <a:pt x="227" y="207"/>
                    </a:lnTo>
                    <a:lnTo>
                      <a:pt x="216" y="216"/>
                    </a:lnTo>
                    <a:lnTo>
                      <a:pt x="215" y="220"/>
                    </a:lnTo>
                    <a:lnTo>
                      <a:pt x="214" y="223"/>
                    </a:lnTo>
                    <a:lnTo>
                      <a:pt x="213" y="225"/>
                    </a:lnTo>
                    <a:lnTo>
                      <a:pt x="213" y="226"/>
                    </a:lnTo>
                    <a:lnTo>
                      <a:pt x="212" y="227"/>
                    </a:lnTo>
                    <a:lnTo>
                      <a:pt x="210" y="228"/>
                    </a:lnTo>
                    <a:lnTo>
                      <a:pt x="208" y="229"/>
                    </a:lnTo>
                    <a:lnTo>
                      <a:pt x="205" y="237"/>
                    </a:lnTo>
                    <a:lnTo>
                      <a:pt x="201" y="245"/>
                    </a:lnTo>
                    <a:lnTo>
                      <a:pt x="196" y="253"/>
                    </a:lnTo>
                    <a:lnTo>
                      <a:pt x="193" y="262"/>
                    </a:lnTo>
                    <a:lnTo>
                      <a:pt x="190" y="288"/>
                    </a:lnTo>
                    <a:lnTo>
                      <a:pt x="186" y="314"/>
                    </a:lnTo>
                    <a:lnTo>
                      <a:pt x="186" y="345"/>
                    </a:lnTo>
                    <a:lnTo>
                      <a:pt x="185" y="376"/>
                    </a:lnTo>
                    <a:lnTo>
                      <a:pt x="190" y="420"/>
                    </a:lnTo>
                    <a:lnTo>
                      <a:pt x="195" y="464"/>
                    </a:lnTo>
                    <a:lnTo>
                      <a:pt x="197" y="472"/>
                    </a:lnTo>
                    <a:lnTo>
                      <a:pt x="199" y="480"/>
                    </a:lnTo>
                    <a:lnTo>
                      <a:pt x="202" y="489"/>
                    </a:lnTo>
                    <a:lnTo>
                      <a:pt x="205" y="496"/>
                    </a:lnTo>
                    <a:lnTo>
                      <a:pt x="207" y="501"/>
                    </a:lnTo>
                    <a:lnTo>
                      <a:pt x="210" y="506"/>
                    </a:lnTo>
                    <a:lnTo>
                      <a:pt x="213" y="510"/>
                    </a:lnTo>
                    <a:lnTo>
                      <a:pt x="214" y="512"/>
                    </a:lnTo>
                    <a:lnTo>
                      <a:pt x="231" y="571"/>
                    </a:lnTo>
                    <a:lnTo>
                      <a:pt x="249" y="629"/>
                    </a:lnTo>
                    <a:lnTo>
                      <a:pt x="254" y="646"/>
                    </a:lnTo>
                    <a:lnTo>
                      <a:pt x="260" y="663"/>
                    </a:lnTo>
                    <a:lnTo>
                      <a:pt x="260" y="664"/>
                    </a:lnTo>
                    <a:lnTo>
                      <a:pt x="258" y="663"/>
                    </a:lnTo>
                    <a:lnTo>
                      <a:pt x="255" y="662"/>
                    </a:lnTo>
                    <a:lnTo>
                      <a:pt x="253" y="661"/>
                    </a:lnTo>
                    <a:lnTo>
                      <a:pt x="237" y="648"/>
                    </a:lnTo>
                    <a:lnTo>
                      <a:pt x="220" y="635"/>
                    </a:lnTo>
                    <a:lnTo>
                      <a:pt x="219" y="641"/>
                    </a:lnTo>
                    <a:lnTo>
                      <a:pt x="219" y="649"/>
                    </a:lnTo>
                    <a:lnTo>
                      <a:pt x="221" y="666"/>
                    </a:lnTo>
                    <a:lnTo>
                      <a:pt x="225" y="682"/>
                    </a:lnTo>
                    <a:lnTo>
                      <a:pt x="227" y="689"/>
                    </a:lnTo>
                    <a:lnTo>
                      <a:pt x="230" y="695"/>
                    </a:lnTo>
                    <a:lnTo>
                      <a:pt x="233" y="700"/>
                    </a:lnTo>
                    <a:lnTo>
                      <a:pt x="235" y="706"/>
                    </a:lnTo>
                    <a:lnTo>
                      <a:pt x="238" y="711"/>
                    </a:lnTo>
                    <a:lnTo>
                      <a:pt x="241" y="716"/>
                    </a:lnTo>
                    <a:lnTo>
                      <a:pt x="244" y="719"/>
                    </a:lnTo>
                    <a:lnTo>
                      <a:pt x="247" y="721"/>
                    </a:lnTo>
                    <a:lnTo>
                      <a:pt x="249" y="724"/>
                    </a:lnTo>
                    <a:lnTo>
                      <a:pt x="250" y="725"/>
                    </a:lnTo>
                    <a:lnTo>
                      <a:pt x="249" y="726"/>
                    </a:lnTo>
                    <a:lnTo>
                      <a:pt x="247" y="726"/>
                    </a:lnTo>
                    <a:lnTo>
                      <a:pt x="242" y="725"/>
                    </a:lnTo>
                    <a:lnTo>
                      <a:pt x="238" y="724"/>
                    </a:lnTo>
                    <a:lnTo>
                      <a:pt x="234" y="723"/>
                    </a:lnTo>
                    <a:lnTo>
                      <a:pt x="224" y="720"/>
                    </a:lnTo>
                    <a:lnTo>
                      <a:pt x="214" y="716"/>
                    </a:lnTo>
                    <a:lnTo>
                      <a:pt x="203" y="712"/>
                    </a:lnTo>
                    <a:lnTo>
                      <a:pt x="193" y="708"/>
                    </a:lnTo>
                    <a:lnTo>
                      <a:pt x="187" y="702"/>
                    </a:lnTo>
                    <a:lnTo>
                      <a:pt x="181" y="697"/>
                    </a:lnTo>
                    <a:lnTo>
                      <a:pt x="175" y="691"/>
                    </a:lnTo>
                    <a:lnTo>
                      <a:pt x="170" y="684"/>
                    </a:lnTo>
                    <a:lnTo>
                      <a:pt x="169" y="695"/>
                    </a:lnTo>
                    <a:lnTo>
                      <a:pt x="169" y="707"/>
                    </a:lnTo>
                    <a:lnTo>
                      <a:pt x="171" y="720"/>
                    </a:lnTo>
                    <a:lnTo>
                      <a:pt x="173" y="732"/>
                    </a:lnTo>
                    <a:lnTo>
                      <a:pt x="176" y="745"/>
                    </a:lnTo>
                    <a:lnTo>
                      <a:pt x="180" y="757"/>
                    </a:lnTo>
                    <a:lnTo>
                      <a:pt x="185" y="768"/>
                    </a:lnTo>
                    <a:lnTo>
                      <a:pt x="190" y="777"/>
                    </a:lnTo>
                    <a:lnTo>
                      <a:pt x="191" y="778"/>
                    </a:lnTo>
                    <a:lnTo>
                      <a:pt x="190" y="778"/>
                    </a:lnTo>
                    <a:lnTo>
                      <a:pt x="187" y="776"/>
                    </a:lnTo>
                    <a:lnTo>
                      <a:pt x="182" y="773"/>
                    </a:lnTo>
                    <a:lnTo>
                      <a:pt x="178" y="771"/>
                    </a:lnTo>
                    <a:lnTo>
                      <a:pt x="175" y="768"/>
                    </a:lnTo>
                    <a:lnTo>
                      <a:pt x="173" y="767"/>
                    </a:lnTo>
                    <a:lnTo>
                      <a:pt x="171" y="765"/>
                    </a:lnTo>
                    <a:lnTo>
                      <a:pt x="169" y="764"/>
                    </a:lnTo>
                    <a:lnTo>
                      <a:pt x="167" y="764"/>
                    </a:lnTo>
                    <a:lnTo>
                      <a:pt x="164" y="763"/>
                    </a:lnTo>
                    <a:lnTo>
                      <a:pt x="155" y="758"/>
                    </a:lnTo>
                    <a:lnTo>
                      <a:pt x="145" y="754"/>
                    </a:lnTo>
                    <a:lnTo>
                      <a:pt x="126" y="748"/>
                    </a:lnTo>
                    <a:lnTo>
                      <a:pt x="116" y="745"/>
                    </a:lnTo>
                    <a:lnTo>
                      <a:pt x="106" y="742"/>
                    </a:lnTo>
                    <a:lnTo>
                      <a:pt x="96" y="737"/>
                    </a:lnTo>
                    <a:lnTo>
                      <a:pt x="87" y="731"/>
                    </a:lnTo>
                    <a:lnTo>
                      <a:pt x="80" y="722"/>
                    </a:lnTo>
                    <a:lnTo>
                      <a:pt x="74" y="711"/>
                    </a:lnTo>
                    <a:lnTo>
                      <a:pt x="68" y="699"/>
                    </a:lnTo>
                    <a:lnTo>
                      <a:pt x="64" y="687"/>
                    </a:lnTo>
                    <a:lnTo>
                      <a:pt x="62" y="687"/>
                    </a:lnTo>
                    <a:lnTo>
                      <a:pt x="59" y="686"/>
                    </a:lnTo>
                    <a:lnTo>
                      <a:pt x="50" y="680"/>
                    </a:lnTo>
                    <a:lnTo>
                      <a:pt x="44" y="675"/>
                    </a:lnTo>
                    <a:lnTo>
                      <a:pt x="38" y="671"/>
                    </a:lnTo>
                    <a:lnTo>
                      <a:pt x="31" y="667"/>
                    </a:lnTo>
                    <a:lnTo>
                      <a:pt x="24" y="664"/>
                    </a:lnTo>
                    <a:lnTo>
                      <a:pt x="19" y="657"/>
                    </a:lnTo>
                    <a:lnTo>
                      <a:pt x="15" y="650"/>
                    </a:lnTo>
                    <a:lnTo>
                      <a:pt x="12" y="643"/>
                    </a:lnTo>
                    <a:lnTo>
                      <a:pt x="9" y="634"/>
                    </a:lnTo>
                    <a:lnTo>
                      <a:pt x="5" y="616"/>
                    </a:lnTo>
                    <a:lnTo>
                      <a:pt x="3" y="598"/>
                    </a:lnTo>
                    <a:lnTo>
                      <a:pt x="1" y="580"/>
                    </a:lnTo>
                    <a:lnTo>
                      <a:pt x="0" y="560"/>
                    </a:lnTo>
                    <a:lnTo>
                      <a:pt x="0" y="552"/>
                    </a:lnTo>
                    <a:lnTo>
                      <a:pt x="1" y="544"/>
                    </a:lnTo>
                    <a:lnTo>
                      <a:pt x="6" y="529"/>
                    </a:lnTo>
                    <a:lnTo>
                      <a:pt x="13" y="514"/>
                    </a:lnTo>
                    <a:lnTo>
                      <a:pt x="22" y="500"/>
                    </a:lnTo>
                    <a:lnTo>
                      <a:pt x="30" y="485"/>
                    </a:lnTo>
                    <a:lnTo>
                      <a:pt x="39" y="471"/>
                    </a:lnTo>
                    <a:lnTo>
                      <a:pt x="45" y="456"/>
                    </a:lnTo>
                    <a:lnTo>
                      <a:pt x="49" y="441"/>
                    </a:lnTo>
                    <a:lnTo>
                      <a:pt x="53" y="412"/>
                    </a:lnTo>
                    <a:lnTo>
                      <a:pt x="56" y="382"/>
                    </a:lnTo>
                    <a:lnTo>
                      <a:pt x="61" y="353"/>
                    </a:lnTo>
                    <a:lnTo>
                      <a:pt x="67" y="326"/>
                    </a:lnTo>
                    <a:lnTo>
                      <a:pt x="67" y="302"/>
                    </a:lnTo>
                    <a:lnTo>
                      <a:pt x="67" y="278"/>
                    </a:lnTo>
                    <a:lnTo>
                      <a:pt x="68" y="230"/>
                    </a:lnTo>
                    <a:lnTo>
                      <a:pt x="68" y="219"/>
                    </a:lnTo>
                    <a:lnTo>
                      <a:pt x="69" y="207"/>
                    </a:lnTo>
                    <a:lnTo>
                      <a:pt x="70" y="195"/>
                    </a:lnTo>
                    <a:lnTo>
                      <a:pt x="72" y="184"/>
                    </a:lnTo>
                    <a:lnTo>
                      <a:pt x="81" y="165"/>
                    </a:lnTo>
                    <a:lnTo>
                      <a:pt x="90" y="146"/>
                    </a:lnTo>
                    <a:lnTo>
                      <a:pt x="110" y="111"/>
                    </a:lnTo>
                    <a:lnTo>
                      <a:pt x="127" y="83"/>
                    </a:lnTo>
                    <a:lnTo>
                      <a:pt x="146" y="57"/>
                    </a:lnTo>
                    <a:lnTo>
                      <a:pt x="155" y="45"/>
                    </a:lnTo>
                    <a:lnTo>
                      <a:pt x="166" y="34"/>
                    </a:lnTo>
                    <a:lnTo>
                      <a:pt x="177" y="24"/>
                    </a:lnTo>
                    <a:lnTo>
                      <a:pt x="190" y="16"/>
                    </a:lnTo>
                    <a:lnTo>
                      <a:pt x="196" y="13"/>
                    </a:lnTo>
                    <a:lnTo>
                      <a:pt x="202" y="11"/>
                    </a:lnTo>
                    <a:lnTo>
                      <a:pt x="208" y="9"/>
                    </a:lnTo>
                    <a:lnTo>
                      <a:pt x="215" y="6"/>
                    </a:lnTo>
                    <a:lnTo>
                      <a:pt x="219" y="6"/>
                    </a:lnTo>
                    <a:lnTo>
                      <a:pt x="225" y="5"/>
                    </a:lnTo>
                    <a:lnTo>
                      <a:pt x="237" y="3"/>
                    </a:lnTo>
                    <a:lnTo>
                      <a:pt x="252" y="0"/>
                    </a:lnTo>
                    <a:lnTo>
                      <a:pt x="268" y="0"/>
                    </a:lnTo>
                    <a:lnTo>
                      <a:pt x="284" y="1"/>
                    </a:lnTo>
                    <a:lnTo>
                      <a:pt x="291" y="3"/>
                    </a:lnTo>
                    <a:lnTo>
                      <a:pt x="298" y="5"/>
                    </a:lnTo>
                    <a:lnTo>
                      <a:pt x="305" y="9"/>
                    </a:lnTo>
                    <a:lnTo>
                      <a:pt x="311" y="15"/>
                    </a:lnTo>
                    <a:lnTo>
                      <a:pt x="315" y="21"/>
                    </a:lnTo>
                    <a:lnTo>
                      <a:pt x="319" y="29"/>
                    </a:lnTo>
                    <a:lnTo>
                      <a:pt x="321" y="53"/>
                    </a:lnTo>
                    <a:lnTo>
                      <a:pt x="322" y="78"/>
                    </a:lnTo>
                    <a:lnTo>
                      <a:pt x="323" y="102"/>
                    </a:lnTo>
                    <a:lnTo>
                      <a:pt x="325" y="127"/>
                    </a:lnTo>
                    <a:lnTo>
                      <a:pt x="313" y="120"/>
                    </a:lnTo>
                    <a:lnTo>
                      <a:pt x="322" y="114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66" name="Freeform 277"/>
              <p:cNvSpPr>
                <a:spLocks/>
              </p:cNvSpPr>
              <p:nvPr/>
            </p:nvSpPr>
            <p:spPr bwMode="auto">
              <a:xfrm>
                <a:off x="3043" y="3207"/>
                <a:ext cx="343" cy="796"/>
              </a:xfrm>
              <a:custGeom>
                <a:avLst/>
                <a:gdLst>
                  <a:gd name="T0" fmla="*/ 316 w 343"/>
                  <a:gd name="T1" fmla="*/ 145 h 796"/>
                  <a:gd name="T2" fmla="*/ 276 w 343"/>
                  <a:gd name="T3" fmla="*/ 179 h 796"/>
                  <a:gd name="T4" fmla="*/ 217 w 343"/>
                  <a:gd name="T5" fmla="*/ 222 h 796"/>
                  <a:gd name="T6" fmla="*/ 216 w 343"/>
                  <a:gd name="T7" fmla="*/ 228 h 796"/>
                  <a:gd name="T8" fmla="*/ 194 w 343"/>
                  <a:gd name="T9" fmla="*/ 270 h 796"/>
                  <a:gd name="T10" fmla="*/ 195 w 343"/>
                  <a:gd name="T11" fmla="*/ 474 h 796"/>
                  <a:gd name="T12" fmla="*/ 223 w 343"/>
                  <a:gd name="T13" fmla="*/ 521 h 796"/>
                  <a:gd name="T14" fmla="*/ 262 w 343"/>
                  <a:gd name="T15" fmla="*/ 666 h 796"/>
                  <a:gd name="T16" fmla="*/ 232 w 343"/>
                  <a:gd name="T17" fmla="*/ 636 h 796"/>
                  <a:gd name="T18" fmla="*/ 225 w 343"/>
                  <a:gd name="T19" fmla="*/ 695 h 796"/>
                  <a:gd name="T20" fmla="*/ 252 w 343"/>
                  <a:gd name="T21" fmla="*/ 740 h 796"/>
                  <a:gd name="T22" fmla="*/ 249 w 343"/>
                  <a:gd name="T23" fmla="*/ 729 h 796"/>
                  <a:gd name="T24" fmla="*/ 216 w 343"/>
                  <a:gd name="T25" fmla="*/ 712 h 796"/>
                  <a:gd name="T26" fmla="*/ 182 w 343"/>
                  <a:gd name="T27" fmla="*/ 685 h 796"/>
                  <a:gd name="T28" fmla="*/ 177 w 343"/>
                  <a:gd name="T29" fmla="*/ 757 h 796"/>
                  <a:gd name="T30" fmla="*/ 191 w 343"/>
                  <a:gd name="T31" fmla="*/ 791 h 796"/>
                  <a:gd name="T32" fmla="*/ 188 w 343"/>
                  <a:gd name="T33" fmla="*/ 769 h 796"/>
                  <a:gd name="T34" fmla="*/ 138 w 343"/>
                  <a:gd name="T35" fmla="*/ 749 h 796"/>
                  <a:gd name="T36" fmla="*/ 97 w 343"/>
                  <a:gd name="T37" fmla="*/ 728 h 796"/>
                  <a:gd name="T38" fmla="*/ 64 w 343"/>
                  <a:gd name="T39" fmla="*/ 682 h 796"/>
                  <a:gd name="T40" fmla="*/ 28 w 343"/>
                  <a:gd name="T41" fmla="*/ 666 h 796"/>
                  <a:gd name="T42" fmla="*/ 19 w 343"/>
                  <a:gd name="T43" fmla="*/ 589 h 796"/>
                  <a:gd name="T44" fmla="*/ 63 w 343"/>
                  <a:gd name="T45" fmla="*/ 469 h 796"/>
                  <a:gd name="T46" fmla="*/ 85 w 343"/>
                  <a:gd name="T47" fmla="*/ 335 h 796"/>
                  <a:gd name="T48" fmla="*/ 90 w 343"/>
                  <a:gd name="T49" fmla="*/ 197 h 796"/>
                  <a:gd name="T50" fmla="*/ 186 w 343"/>
                  <a:gd name="T51" fmla="*/ 33 h 796"/>
                  <a:gd name="T52" fmla="*/ 225 w 343"/>
                  <a:gd name="T53" fmla="*/ 24 h 796"/>
                  <a:gd name="T54" fmla="*/ 310 w 343"/>
                  <a:gd name="T55" fmla="*/ 27 h 796"/>
                  <a:gd name="T56" fmla="*/ 322 w 343"/>
                  <a:gd name="T57" fmla="*/ 87 h 796"/>
                  <a:gd name="T58" fmla="*/ 327 w 343"/>
                  <a:gd name="T59" fmla="*/ 122 h 796"/>
                  <a:gd name="T60" fmla="*/ 341 w 343"/>
                  <a:gd name="T61" fmla="*/ 111 h 796"/>
                  <a:gd name="T62" fmla="*/ 304 w 343"/>
                  <a:gd name="T63" fmla="*/ 3 h 796"/>
                  <a:gd name="T64" fmla="*/ 214 w 343"/>
                  <a:gd name="T65" fmla="*/ 9 h 796"/>
                  <a:gd name="T66" fmla="*/ 148 w 343"/>
                  <a:gd name="T67" fmla="*/ 59 h 796"/>
                  <a:gd name="T68" fmla="*/ 69 w 343"/>
                  <a:gd name="T69" fmla="*/ 216 h 796"/>
                  <a:gd name="T70" fmla="*/ 56 w 343"/>
                  <a:gd name="T71" fmla="*/ 391 h 796"/>
                  <a:gd name="T72" fmla="*/ 14 w 343"/>
                  <a:gd name="T73" fmla="*/ 520 h 796"/>
                  <a:gd name="T74" fmla="*/ 10 w 343"/>
                  <a:gd name="T75" fmla="*/ 645 h 796"/>
                  <a:gd name="T76" fmla="*/ 43 w 343"/>
                  <a:gd name="T77" fmla="*/ 688 h 796"/>
                  <a:gd name="T78" fmla="*/ 67 w 343"/>
                  <a:gd name="T79" fmla="*/ 703 h 796"/>
                  <a:gd name="T80" fmla="*/ 111 w 343"/>
                  <a:gd name="T81" fmla="*/ 760 h 796"/>
                  <a:gd name="T82" fmla="*/ 174 w 343"/>
                  <a:gd name="T83" fmla="*/ 782 h 796"/>
                  <a:gd name="T84" fmla="*/ 199 w 343"/>
                  <a:gd name="T85" fmla="*/ 796 h 796"/>
                  <a:gd name="T86" fmla="*/ 202 w 343"/>
                  <a:gd name="T87" fmla="*/ 773 h 796"/>
                  <a:gd name="T88" fmla="*/ 176 w 343"/>
                  <a:gd name="T89" fmla="*/ 701 h 796"/>
                  <a:gd name="T90" fmla="*/ 189 w 343"/>
                  <a:gd name="T91" fmla="*/ 718 h 796"/>
                  <a:gd name="T92" fmla="*/ 243 w 343"/>
                  <a:gd name="T93" fmla="*/ 742 h 796"/>
                  <a:gd name="T94" fmla="*/ 267 w 343"/>
                  <a:gd name="T95" fmla="*/ 738 h 796"/>
                  <a:gd name="T96" fmla="*/ 255 w 343"/>
                  <a:gd name="T97" fmla="*/ 717 h 796"/>
                  <a:gd name="T98" fmla="*/ 237 w 343"/>
                  <a:gd name="T99" fmla="*/ 658 h 796"/>
                  <a:gd name="T100" fmla="*/ 224 w 343"/>
                  <a:gd name="T101" fmla="*/ 651 h 796"/>
                  <a:gd name="T102" fmla="*/ 278 w 343"/>
                  <a:gd name="T103" fmla="*/ 673 h 796"/>
                  <a:gd name="T104" fmla="*/ 228 w 343"/>
                  <a:gd name="T105" fmla="*/ 513 h 796"/>
                  <a:gd name="T106" fmla="*/ 213 w 343"/>
                  <a:gd name="T107" fmla="*/ 472 h 796"/>
                  <a:gd name="T108" fmla="*/ 211 w 343"/>
                  <a:gd name="T109" fmla="*/ 272 h 796"/>
                  <a:gd name="T110" fmla="*/ 223 w 343"/>
                  <a:gd name="T111" fmla="*/ 244 h 796"/>
                  <a:gd name="T112" fmla="*/ 231 w 343"/>
                  <a:gd name="T113" fmla="*/ 235 h 796"/>
                  <a:gd name="T114" fmla="*/ 262 w 343"/>
                  <a:gd name="T115" fmla="*/ 207 h 796"/>
                  <a:gd name="T116" fmla="*/ 328 w 343"/>
                  <a:gd name="T117" fmla="*/ 160 h 796"/>
                  <a:gd name="T118" fmla="*/ 340 w 343"/>
                  <a:gd name="T119" fmla="*/ 123 h 79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43"/>
                  <a:gd name="T181" fmla="*/ 0 h 796"/>
                  <a:gd name="T182" fmla="*/ 343 w 343"/>
                  <a:gd name="T183" fmla="*/ 796 h 79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43" h="796">
                    <a:moveTo>
                      <a:pt x="340" y="123"/>
                    </a:moveTo>
                    <a:lnTo>
                      <a:pt x="322" y="123"/>
                    </a:lnTo>
                    <a:lnTo>
                      <a:pt x="322" y="131"/>
                    </a:lnTo>
                    <a:lnTo>
                      <a:pt x="321" y="137"/>
                    </a:lnTo>
                    <a:lnTo>
                      <a:pt x="330" y="137"/>
                    </a:lnTo>
                    <a:lnTo>
                      <a:pt x="321" y="134"/>
                    </a:lnTo>
                    <a:lnTo>
                      <a:pt x="319" y="139"/>
                    </a:lnTo>
                    <a:lnTo>
                      <a:pt x="328" y="143"/>
                    </a:lnTo>
                    <a:lnTo>
                      <a:pt x="321" y="136"/>
                    </a:lnTo>
                    <a:lnTo>
                      <a:pt x="318" y="142"/>
                    </a:lnTo>
                    <a:lnTo>
                      <a:pt x="316" y="145"/>
                    </a:lnTo>
                    <a:lnTo>
                      <a:pt x="313" y="150"/>
                    </a:lnTo>
                    <a:lnTo>
                      <a:pt x="321" y="153"/>
                    </a:lnTo>
                    <a:lnTo>
                      <a:pt x="315" y="147"/>
                    </a:lnTo>
                    <a:lnTo>
                      <a:pt x="311" y="151"/>
                    </a:lnTo>
                    <a:lnTo>
                      <a:pt x="304" y="158"/>
                    </a:lnTo>
                    <a:lnTo>
                      <a:pt x="310" y="164"/>
                    </a:lnTo>
                    <a:lnTo>
                      <a:pt x="307" y="156"/>
                    </a:lnTo>
                    <a:lnTo>
                      <a:pt x="298" y="161"/>
                    </a:lnTo>
                    <a:lnTo>
                      <a:pt x="295" y="163"/>
                    </a:lnTo>
                    <a:lnTo>
                      <a:pt x="288" y="170"/>
                    </a:lnTo>
                    <a:lnTo>
                      <a:pt x="276" y="179"/>
                    </a:lnTo>
                    <a:lnTo>
                      <a:pt x="283" y="185"/>
                    </a:lnTo>
                    <a:lnTo>
                      <a:pt x="279" y="177"/>
                    </a:lnTo>
                    <a:lnTo>
                      <a:pt x="267" y="184"/>
                    </a:lnTo>
                    <a:lnTo>
                      <a:pt x="255" y="190"/>
                    </a:lnTo>
                    <a:lnTo>
                      <a:pt x="252" y="192"/>
                    </a:lnTo>
                    <a:lnTo>
                      <a:pt x="242" y="199"/>
                    </a:lnTo>
                    <a:lnTo>
                      <a:pt x="241" y="200"/>
                    </a:lnTo>
                    <a:lnTo>
                      <a:pt x="230" y="209"/>
                    </a:lnTo>
                    <a:lnTo>
                      <a:pt x="220" y="218"/>
                    </a:lnTo>
                    <a:lnTo>
                      <a:pt x="219" y="219"/>
                    </a:lnTo>
                    <a:lnTo>
                      <a:pt x="217" y="222"/>
                    </a:lnTo>
                    <a:lnTo>
                      <a:pt x="215" y="226"/>
                    </a:lnTo>
                    <a:lnTo>
                      <a:pt x="214" y="228"/>
                    </a:lnTo>
                    <a:lnTo>
                      <a:pt x="214" y="230"/>
                    </a:lnTo>
                    <a:lnTo>
                      <a:pt x="213" y="231"/>
                    </a:lnTo>
                    <a:lnTo>
                      <a:pt x="222" y="235"/>
                    </a:lnTo>
                    <a:lnTo>
                      <a:pt x="215" y="228"/>
                    </a:lnTo>
                    <a:lnTo>
                      <a:pt x="214" y="230"/>
                    </a:lnTo>
                    <a:lnTo>
                      <a:pt x="221" y="236"/>
                    </a:lnTo>
                    <a:lnTo>
                      <a:pt x="217" y="228"/>
                    </a:lnTo>
                    <a:lnTo>
                      <a:pt x="216" y="228"/>
                    </a:lnTo>
                    <a:lnTo>
                      <a:pt x="213" y="231"/>
                    </a:lnTo>
                    <a:lnTo>
                      <a:pt x="211" y="232"/>
                    </a:lnTo>
                    <a:lnTo>
                      <a:pt x="209" y="235"/>
                    </a:lnTo>
                    <a:lnTo>
                      <a:pt x="209" y="237"/>
                    </a:lnTo>
                    <a:lnTo>
                      <a:pt x="205" y="246"/>
                    </a:lnTo>
                    <a:lnTo>
                      <a:pt x="214" y="246"/>
                    </a:lnTo>
                    <a:lnTo>
                      <a:pt x="206" y="243"/>
                    </a:lnTo>
                    <a:lnTo>
                      <a:pt x="201" y="251"/>
                    </a:lnTo>
                    <a:lnTo>
                      <a:pt x="196" y="259"/>
                    </a:lnTo>
                    <a:lnTo>
                      <a:pt x="196" y="262"/>
                    </a:lnTo>
                    <a:lnTo>
                      <a:pt x="194" y="270"/>
                    </a:lnTo>
                    <a:lnTo>
                      <a:pt x="193" y="270"/>
                    </a:lnTo>
                    <a:lnTo>
                      <a:pt x="190" y="297"/>
                    </a:lnTo>
                    <a:lnTo>
                      <a:pt x="186" y="322"/>
                    </a:lnTo>
                    <a:lnTo>
                      <a:pt x="186" y="323"/>
                    </a:lnTo>
                    <a:lnTo>
                      <a:pt x="186" y="354"/>
                    </a:lnTo>
                    <a:lnTo>
                      <a:pt x="185" y="385"/>
                    </a:lnTo>
                    <a:lnTo>
                      <a:pt x="185" y="386"/>
                    </a:lnTo>
                    <a:lnTo>
                      <a:pt x="190" y="429"/>
                    </a:lnTo>
                    <a:lnTo>
                      <a:pt x="195" y="475"/>
                    </a:lnTo>
                    <a:lnTo>
                      <a:pt x="204" y="473"/>
                    </a:lnTo>
                    <a:lnTo>
                      <a:pt x="195" y="474"/>
                    </a:lnTo>
                    <a:lnTo>
                      <a:pt x="197" y="481"/>
                    </a:lnTo>
                    <a:lnTo>
                      <a:pt x="197" y="484"/>
                    </a:lnTo>
                    <a:lnTo>
                      <a:pt x="200" y="493"/>
                    </a:lnTo>
                    <a:lnTo>
                      <a:pt x="203" y="501"/>
                    </a:lnTo>
                    <a:lnTo>
                      <a:pt x="206" y="508"/>
                    </a:lnTo>
                    <a:lnTo>
                      <a:pt x="208" y="514"/>
                    </a:lnTo>
                    <a:lnTo>
                      <a:pt x="211" y="519"/>
                    </a:lnTo>
                    <a:lnTo>
                      <a:pt x="213" y="523"/>
                    </a:lnTo>
                    <a:lnTo>
                      <a:pt x="215" y="526"/>
                    </a:lnTo>
                    <a:lnTo>
                      <a:pt x="216" y="526"/>
                    </a:lnTo>
                    <a:lnTo>
                      <a:pt x="223" y="521"/>
                    </a:lnTo>
                    <a:lnTo>
                      <a:pt x="215" y="524"/>
                    </a:lnTo>
                    <a:lnTo>
                      <a:pt x="232" y="583"/>
                    </a:lnTo>
                    <a:lnTo>
                      <a:pt x="250" y="641"/>
                    </a:lnTo>
                    <a:lnTo>
                      <a:pt x="255" y="659"/>
                    </a:lnTo>
                    <a:lnTo>
                      <a:pt x="261" y="675"/>
                    </a:lnTo>
                    <a:lnTo>
                      <a:pt x="261" y="676"/>
                    </a:lnTo>
                    <a:lnTo>
                      <a:pt x="260" y="676"/>
                    </a:lnTo>
                    <a:lnTo>
                      <a:pt x="269" y="673"/>
                    </a:lnTo>
                    <a:lnTo>
                      <a:pt x="269" y="664"/>
                    </a:lnTo>
                    <a:lnTo>
                      <a:pt x="265" y="664"/>
                    </a:lnTo>
                    <a:lnTo>
                      <a:pt x="262" y="666"/>
                    </a:lnTo>
                    <a:lnTo>
                      <a:pt x="260" y="669"/>
                    </a:lnTo>
                    <a:lnTo>
                      <a:pt x="260" y="673"/>
                    </a:lnTo>
                    <a:lnTo>
                      <a:pt x="272" y="664"/>
                    </a:lnTo>
                    <a:lnTo>
                      <a:pt x="270" y="664"/>
                    </a:lnTo>
                    <a:lnTo>
                      <a:pt x="268" y="663"/>
                    </a:lnTo>
                    <a:lnTo>
                      <a:pt x="266" y="662"/>
                    </a:lnTo>
                    <a:lnTo>
                      <a:pt x="262" y="670"/>
                    </a:lnTo>
                    <a:lnTo>
                      <a:pt x="267" y="663"/>
                    </a:lnTo>
                    <a:lnTo>
                      <a:pt x="252" y="651"/>
                    </a:lnTo>
                    <a:lnTo>
                      <a:pt x="235" y="637"/>
                    </a:lnTo>
                    <a:lnTo>
                      <a:pt x="232" y="636"/>
                    </a:lnTo>
                    <a:lnTo>
                      <a:pt x="229" y="635"/>
                    </a:lnTo>
                    <a:lnTo>
                      <a:pt x="226" y="636"/>
                    </a:lnTo>
                    <a:lnTo>
                      <a:pt x="223" y="638"/>
                    </a:lnTo>
                    <a:lnTo>
                      <a:pt x="221" y="641"/>
                    </a:lnTo>
                    <a:lnTo>
                      <a:pt x="221" y="642"/>
                    </a:lnTo>
                    <a:lnTo>
                      <a:pt x="219" y="647"/>
                    </a:lnTo>
                    <a:lnTo>
                      <a:pt x="219" y="650"/>
                    </a:lnTo>
                    <a:lnTo>
                      <a:pt x="219" y="658"/>
                    </a:lnTo>
                    <a:lnTo>
                      <a:pt x="221" y="675"/>
                    </a:lnTo>
                    <a:lnTo>
                      <a:pt x="221" y="678"/>
                    </a:lnTo>
                    <a:lnTo>
                      <a:pt x="225" y="695"/>
                    </a:lnTo>
                    <a:lnTo>
                      <a:pt x="228" y="702"/>
                    </a:lnTo>
                    <a:lnTo>
                      <a:pt x="232" y="709"/>
                    </a:lnTo>
                    <a:lnTo>
                      <a:pt x="233" y="713"/>
                    </a:lnTo>
                    <a:lnTo>
                      <a:pt x="236" y="718"/>
                    </a:lnTo>
                    <a:lnTo>
                      <a:pt x="238" y="724"/>
                    </a:lnTo>
                    <a:lnTo>
                      <a:pt x="240" y="727"/>
                    </a:lnTo>
                    <a:lnTo>
                      <a:pt x="244" y="732"/>
                    </a:lnTo>
                    <a:lnTo>
                      <a:pt x="246" y="734"/>
                    </a:lnTo>
                    <a:lnTo>
                      <a:pt x="250" y="737"/>
                    </a:lnTo>
                    <a:lnTo>
                      <a:pt x="252" y="740"/>
                    </a:lnTo>
                    <a:lnTo>
                      <a:pt x="258" y="733"/>
                    </a:lnTo>
                    <a:lnTo>
                      <a:pt x="250" y="737"/>
                    </a:lnTo>
                    <a:lnTo>
                      <a:pt x="249" y="733"/>
                    </a:lnTo>
                    <a:lnTo>
                      <a:pt x="250" y="734"/>
                    </a:lnTo>
                    <a:lnTo>
                      <a:pt x="259" y="734"/>
                    </a:lnTo>
                    <a:lnTo>
                      <a:pt x="252" y="728"/>
                    </a:lnTo>
                    <a:lnTo>
                      <a:pt x="250" y="731"/>
                    </a:lnTo>
                    <a:lnTo>
                      <a:pt x="255" y="726"/>
                    </a:lnTo>
                    <a:lnTo>
                      <a:pt x="253" y="728"/>
                    </a:lnTo>
                    <a:lnTo>
                      <a:pt x="252" y="729"/>
                    </a:lnTo>
                    <a:lnTo>
                      <a:pt x="249" y="729"/>
                    </a:lnTo>
                    <a:lnTo>
                      <a:pt x="256" y="735"/>
                    </a:lnTo>
                    <a:lnTo>
                      <a:pt x="256" y="726"/>
                    </a:lnTo>
                    <a:lnTo>
                      <a:pt x="252" y="727"/>
                    </a:lnTo>
                    <a:lnTo>
                      <a:pt x="259" y="727"/>
                    </a:lnTo>
                    <a:lnTo>
                      <a:pt x="255" y="726"/>
                    </a:lnTo>
                    <a:lnTo>
                      <a:pt x="250" y="725"/>
                    </a:lnTo>
                    <a:lnTo>
                      <a:pt x="246" y="724"/>
                    </a:lnTo>
                    <a:lnTo>
                      <a:pt x="236" y="720"/>
                    </a:lnTo>
                    <a:lnTo>
                      <a:pt x="226" y="716"/>
                    </a:lnTo>
                    <a:lnTo>
                      <a:pt x="216" y="712"/>
                    </a:lnTo>
                    <a:lnTo>
                      <a:pt x="205" y="709"/>
                    </a:lnTo>
                    <a:lnTo>
                      <a:pt x="202" y="717"/>
                    </a:lnTo>
                    <a:lnTo>
                      <a:pt x="209" y="711"/>
                    </a:lnTo>
                    <a:lnTo>
                      <a:pt x="202" y="705"/>
                    </a:lnTo>
                    <a:lnTo>
                      <a:pt x="196" y="699"/>
                    </a:lnTo>
                    <a:lnTo>
                      <a:pt x="191" y="694"/>
                    </a:lnTo>
                    <a:lnTo>
                      <a:pt x="184" y="700"/>
                    </a:lnTo>
                    <a:lnTo>
                      <a:pt x="193" y="697"/>
                    </a:lnTo>
                    <a:lnTo>
                      <a:pt x="187" y="689"/>
                    </a:lnTo>
                    <a:lnTo>
                      <a:pt x="185" y="687"/>
                    </a:lnTo>
                    <a:lnTo>
                      <a:pt x="182" y="685"/>
                    </a:lnTo>
                    <a:lnTo>
                      <a:pt x="179" y="684"/>
                    </a:lnTo>
                    <a:lnTo>
                      <a:pt x="176" y="685"/>
                    </a:lnTo>
                    <a:lnTo>
                      <a:pt x="173" y="687"/>
                    </a:lnTo>
                    <a:lnTo>
                      <a:pt x="171" y="690"/>
                    </a:lnTo>
                    <a:lnTo>
                      <a:pt x="170" y="692"/>
                    </a:lnTo>
                    <a:lnTo>
                      <a:pt x="169" y="704"/>
                    </a:lnTo>
                    <a:lnTo>
                      <a:pt x="169" y="716"/>
                    </a:lnTo>
                    <a:lnTo>
                      <a:pt x="171" y="729"/>
                    </a:lnTo>
                    <a:lnTo>
                      <a:pt x="173" y="741"/>
                    </a:lnTo>
                    <a:lnTo>
                      <a:pt x="173" y="745"/>
                    </a:lnTo>
                    <a:lnTo>
                      <a:pt x="177" y="757"/>
                    </a:lnTo>
                    <a:lnTo>
                      <a:pt x="181" y="769"/>
                    </a:lnTo>
                    <a:lnTo>
                      <a:pt x="185" y="780"/>
                    </a:lnTo>
                    <a:lnTo>
                      <a:pt x="192" y="791"/>
                    </a:lnTo>
                    <a:lnTo>
                      <a:pt x="192" y="792"/>
                    </a:lnTo>
                    <a:lnTo>
                      <a:pt x="193" y="794"/>
                    </a:lnTo>
                    <a:lnTo>
                      <a:pt x="200" y="787"/>
                    </a:lnTo>
                    <a:lnTo>
                      <a:pt x="196" y="779"/>
                    </a:lnTo>
                    <a:lnTo>
                      <a:pt x="193" y="781"/>
                    </a:lnTo>
                    <a:lnTo>
                      <a:pt x="191" y="784"/>
                    </a:lnTo>
                    <a:lnTo>
                      <a:pt x="191" y="787"/>
                    </a:lnTo>
                    <a:lnTo>
                      <a:pt x="191" y="791"/>
                    </a:lnTo>
                    <a:lnTo>
                      <a:pt x="200" y="778"/>
                    </a:lnTo>
                    <a:lnTo>
                      <a:pt x="199" y="778"/>
                    </a:lnTo>
                    <a:lnTo>
                      <a:pt x="199" y="787"/>
                    </a:lnTo>
                    <a:lnTo>
                      <a:pt x="202" y="779"/>
                    </a:lnTo>
                    <a:lnTo>
                      <a:pt x="199" y="777"/>
                    </a:lnTo>
                    <a:lnTo>
                      <a:pt x="195" y="774"/>
                    </a:lnTo>
                    <a:lnTo>
                      <a:pt x="191" y="772"/>
                    </a:lnTo>
                    <a:lnTo>
                      <a:pt x="187" y="780"/>
                    </a:lnTo>
                    <a:lnTo>
                      <a:pt x="193" y="773"/>
                    </a:lnTo>
                    <a:lnTo>
                      <a:pt x="190" y="771"/>
                    </a:lnTo>
                    <a:lnTo>
                      <a:pt x="188" y="769"/>
                    </a:lnTo>
                    <a:lnTo>
                      <a:pt x="186" y="767"/>
                    </a:lnTo>
                    <a:lnTo>
                      <a:pt x="183" y="765"/>
                    </a:lnTo>
                    <a:lnTo>
                      <a:pt x="181" y="765"/>
                    </a:lnTo>
                    <a:lnTo>
                      <a:pt x="179" y="764"/>
                    </a:lnTo>
                    <a:lnTo>
                      <a:pt x="175" y="764"/>
                    </a:lnTo>
                    <a:lnTo>
                      <a:pt x="173" y="772"/>
                    </a:lnTo>
                    <a:lnTo>
                      <a:pt x="178" y="765"/>
                    </a:lnTo>
                    <a:lnTo>
                      <a:pt x="170" y="760"/>
                    </a:lnTo>
                    <a:lnTo>
                      <a:pt x="167" y="758"/>
                    </a:lnTo>
                    <a:lnTo>
                      <a:pt x="158" y="754"/>
                    </a:lnTo>
                    <a:lnTo>
                      <a:pt x="138" y="749"/>
                    </a:lnTo>
                    <a:lnTo>
                      <a:pt x="128" y="746"/>
                    </a:lnTo>
                    <a:lnTo>
                      <a:pt x="118" y="743"/>
                    </a:lnTo>
                    <a:lnTo>
                      <a:pt x="109" y="738"/>
                    </a:lnTo>
                    <a:lnTo>
                      <a:pt x="105" y="746"/>
                    </a:lnTo>
                    <a:lnTo>
                      <a:pt x="112" y="740"/>
                    </a:lnTo>
                    <a:lnTo>
                      <a:pt x="102" y="733"/>
                    </a:lnTo>
                    <a:lnTo>
                      <a:pt x="96" y="740"/>
                    </a:lnTo>
                    <a:lnTo>
                      <a:pt x="103" y="734"/>
                    </a:lnTo>
                    <a:lnTo>
                      <a:pt x="95" y="725"/>
                    </a:lnTo>
                    <a:lnTo>
                      <a:pt x="89" y="731"/>
                    </a:lnTo>
                    <a:lnTo>
                      <a:pt x="97" y="728"/>
                    </a:lnTo>
                    <a:lnTo>
                      <a:pt x="91" y="716"/>
                    </a:lnTo>
                    <a:lnTo>
                      <a:pt x="86" y="704"/>
                    </a:lnTo>
                    <a:lnTo>
                      <a:pt x="82" y="693"/>
                    </a:lnTo>
                    <a:lnTo>
                      <a:pt x="81" y="693"/>
                    </a:lnTo>
                    <a:lnTo>
                      <a:pt x="80" y="690"/>
                    </a:lnTo>
                    <a:lnTo>
                      <a:pt x="77" y="689"/>
                    </a:lnTo>
                    <a:lnTo>
                      <a:pt x="74" y="687"/>
                    </a:lnTo>
                    <a:lnTo>
                      <a:pt x="72" y="687"/>
                    </a:lnTo>
                    <a:lnTo>
                      <a:pt x="68" y="695"/>
                    </a:lnTo>
                    <a:lnTo>
                      <a:pt x="73" y="688"/>
                    </a:lnTo>
                    <a:lnTo>
                      <a:pt x="64" y="682"/>
                    </a:lnTo>
                    <a:lnTo>
                      <a:pt x="59" y="689"/>
                    </a:lnTo>
                    <a:lnTo>
                      <a:pt x="65" y="682"/>
                    </a:lnTo>
                    <a:lnTo>
                      <a:pt x="60" y="678"/>
                    </a:lnTo>
                    <a:lnTo>
                      <a:pt x="53" y="673"/>
                    </a:lnTo>
                    <a:lnTo>
                      <a:pt x="50" y="671"/>
                    </a:lnTo>
                    <a:lnTo>
                      <a:pt x="43" y="667"/>
                    </a:lnTo>
                    <a:lnTo>
                      <a:pt x="36" y="665"/>
                    </a:lnTo>
                    <a:lnTo>
                      <a:pt x="33" y="673"/>
                    </a:lnTo>
                    <a:lnTo>
                      <a:pt x="40" y="667"/>
                    </a:lnTo>
                    <a:lnTo>
                      <a:pt x="35" y="660"/>
                    </a:lnTo>
                    <a:lnTo>
                      <a:pt x="28" y="666"/>
                    </a:lnTo>
                    <a:lnTo>
                      <a:pt x="37" y="663"/>
                    </a:lnTo>
                    <a:lnTo>
                      <a:pt x="33" y="656"/>
                    </a:lnTo>
                    <a:lnTo>
                      <a:pt x="30" y="648"/>
                    </a:lnTo>
                    <a:lnTo>
                      <a:pt x="27" y="640"/>
                    </a:lnTo>
                    <a:lnTo>
                      <a:pt x="18" y="643"/>
                    </a:lnTo>
                    <a:lnTo>
                      <a:pt x="27" y="641"/>
                    </a:lnTo>
                    <a:lnTo>
                      <a:pt x="23" y="621"/>
                    </a:lnTo>
                    <a:lnTo>
                      <a:pt x="14" y="625"/>
                    </a:lnTo>
                    <a:lnTo>
                      <a:pt x="23" y="625"/>
                    </a:lnTo>
                    <a:lnTo>
                      <a:pt x="21" y="607"/>
                    </a:lnTo>
                    <a:lnTo>
                      <a:pt x="19" y="589"/>
                    </a:lnTo>
                    <a:lnTo>
                      <a:pt x="18" y="569"/>
                    </a:lnTo>
                    <a:lnTo>
                      <a:pt x="18" y="561"/>
                    </a:lnTo>
                    <a:lnTo>
                      <a:pt x="19" y="553"/>
                    </a:lnTo>
                    <a:lnTo>
                      <a:pt x="10" y="553"/>
                    </a:lnTo>
                    <a:lnTo>
                      <a:pt x="19" y="557"/>
                    </a:lnTo>
                    <a:lnTo>
                      <a:pt x="24" y="542"/>
                    </a:lnTo>
                    <a:lnTo>
                      <a:pt x="31" y="527"/>
                    </a:lnTo>
                    <a:lnTo>
                      <a:pt x="39" y="512"/>
                    </a:lnTo>
                    <a:lnTo>
                      <a:pt x="48" y="498"/>
                    </a:lnTo>
                    <a:lnTo>
                      <a:pt x="56" y="483"/>
                    </a:lnTo>
                    <a:lnTo>
                      <a:pt x="63" y="469"/>
                    </a:lnTo>
                    <a:lnTo>
                      <a:pt x="63" y="465"/>
                    </a:lnTo>
                    <a:lnTo>
                      <a:pt x="67" y="452"/>
                    </a:lnTo>
                    <a:lnTo>
                      <a:pt x="67" y="451"/>
                    </a:lnTo>
                    <a:lnTo>
                      <a:pt x="71" y="421"/>
                    </a:lnTo>
                    <a:lnTo>
                      <a:pt x="74" y="391"/>
                    </a:lnTo>
                    <a:lnTo>
                      <a:pt x="79" y="362"/>
                    </a:lnTo>
                    <a:lnTo>
                      <a:pt x="70" y="362"/>
                    </a:lnTo>
                    <a:lnTo>
                      <a:pt x="78" y="366"/>
                    </a:lnTo>
                    <a:lnTo>
                      <a:pt x="85" y="338"/>
                    </a:lnTo>
                    <a:lnTo>
                      <a:pt x="85" y="335"/>
                    </a:lnTo>
                    <a:lnTo>
                      <a:pt x="85" y="311"/>
                    </a:lnTo>
                    <a:lnTo>
                      <a:pt x="85" y="287"/>
                    </a:lnTo>
                    <a:lnTo>
                      <a:pt x="86" y="239"/>
                    </a:lnTo>
                    <a:lnTo>
                      <a:pt x="86" y="228"/>
                    </a:lnTo>
                    <a:lnTo>
                      <a:pt x="87" y="216"/>
                    </a:lnTo>
                    <a:lnTo>
                      <a:pt x="88" y="204"/>
                    </a:lnTo>
                    <a:lnTo>
                      <a:pt x="79" y="204"/>
                    </a:lnTo>
                    <a:lnTo>
                      <a:pt x="87" y="207"/>
                    </a:lnTo>
                    <a:lnTo>
                      <a:pt x="90" y="196"/>
                    </a:lnTo>
                    <a:lnTo>
                      <a:pt x="81" y="193"/>
                    </a:lnTo>
                    <a:lnTo>
                      <a:pt x="90" y="197"/>
                    </a:lnTo>
                    <a:lnTo>
                      <a:pt x="98" y="177"/>
                    </a:lnTo>
                    <a:lnTo>
                      <a:pt x="107" y="159"/>
                    </a:lnTo>
                    <a:lnTo>
                      <a:pt x="127" y="125"/>
                    </a:lnTo>
                    <a:lnTo>
                      <a:pt x="145" y="96"/>
                    </a:lnTo>
                    <a:lnTo>
                      <a:pt x="136" y="92"/>
                    </a:lnTo>
                    <a:lnTo>
                      <a:pt x="143" y="99"/>
                    </a:lnTo>
                    <a:lnTo>
                      <a:pt x="161" y="72"/>
                    </a:lnTo>
                    <a:lnTo>
                      <a:pt x="171" y="60"/>
                    </a:lnTo>
                    <a:lnTo>
                      <a:pt x="182" y="49"/>
                    </a:lnTo>
                    <a:lnTo>
                      <a:pt x="193" y="40"/>
                    </a:lnTo>
                    <a:lnTo>
                      <a:pt x="186" y="33"/>
                    </a:lnTo>
                    <a:lnTo>
                      <a:pt x="190" y="42"/>
                    </a:lnTo>
                    <a:lnTo>
                      <a:pt x="203" y="33"/>
                    </a:lnTo>
                    <a:lnTo>
                      <a:pt x="204" y="32"/>
                    </a:lnTo>
                    <a:lnTo>
                      <a:pt x="211" y="28"/>
                    </a:lnTo>
                    <a:lnTo>
                      <a:pt x="205" y="22"/>
                    </a:lnTo>
                    <a:lnTo>
                      <a:pt x="208" y="30"/>
                    </a:lnTo>
                    <a:lnTo>
                      <a:pt x="214" y="28"/>
                    </a:lnTo>
                    <a:lnTo>
                      <a:pt x="221" y="26"/>
                    </a:lnTo>
                    <a:lnTo>
                      <a:pt x="228" y="23"/>
                    </a:lnTo>
                    <a:lnTo>
                      <a:pt x="224" y="15"/>
                    </a:lnTo>
                    <a:lnTo>
                      <a:pt x="225" y="24"/>
                    </a:lnTo>
                    <a:lnTo>
                      <a:pt x="228" y="24"/>
                    </a:lnTo>
                    <a:lnTo>
                      <a:pt x="234" y="23"/>
                    </a:lnTo>
                    <a:lnTo>
                      <a:pt x="246" y="21"/>
                    </a:lnTo>
                    <a:lnTo>
                      <a:pt x="261" y="18"/>
                    </a:lnTo>
                    <a:lnTo>
                      <a:pt x="277" y="18"/>
                    </a:lnTo>
                    <a:lnTo>
                      <a:pt x="293" y="19"/>
                    </a:lnTo>
                    <a:lnTo>
                      <a:pt x="293" y="10"/>
                    </a:lnTo>
                    <a:lnTo>
                      <a:pt x="289" y="18"/>
                    </a:lnTo>
                    <a:lnTo>
                      <a:pt x="297" y="20"/>
                    </a:lnTo>
                    <a:lnTo>
                      <a:pt x="304" y="23"/>
                    </a:lnTo>
                    <a:lnTo>
                      <a:pt x="310" y="27"/>
                    </a:lnTo>
                    <a:lnTo>
                      <a:pt x="314" y="18"/>
                    </a:lnTo>
                    <a:lnTo>
                      <a:pt x="307" y="25"/>
                    </a:lnTo>
                    <a:lnTo>
                      <a:pt x="313" y="30"/>
                    </a:lnTo>
                    <a:lnTo>
                      <a:pt x="318" y="37"/>
                    </a:lnTo>
                    <a:lnTo>
                      <a:pt x="324" y="30"/>
                    </a:lnTo>
                    <a:lnTo>
                      <a:pt x="316" y="34"/>
                    </a:lnTo>
                    <a:lnTo>
                      <a:pt x="320" y="41"/>
                    </a:lnTo>
                    <a:lnTo>
                      <a:pt x="328" y="38"/>
                    </a:lnTo>
                    <a:lnTo>
                      <a:pt x="319" y="39"/>
                    </a:lnTo>
                    <a:lnTo>
                      <a:pt x="321" y="62"/>
                    </a:lnTo>
                    <a:lnTo>
                      <a:pt x="322" y="87"/>
                    </a:lnTo>
                    <a:lnTo>
                      <a:pt x="323" y="111"/>
                    </a:lnTo>
                    <a:lnTo>
                      <a:pt x="325" y="137"/>
                    </a:lnTo>
                    <a:lnTo>
                      <a:pt x="334" y="136"/>
                    </a:lnTo>
                    <a:lnTo>
                      <a:pt x="337" y="128"/>
                    </a:lnTo>
                    <a:lnTo>
                      <a:pt x="334" y="127"/>
                    </a:lnTo>
                    <a:lnTo>
                      <a:pt x="331" y="128"/>
                    </a:lnTo>
                    <a:lnTo>
                      <a:pt x="328" y="130"/>
                    </a:lnTo>
                    <a:lnTo>
                      <a:pt x="326" y="133"/>
                    </a:lnTo>
                    <a:lnTo>
                      <a:pt x="325" y="136"/>
                    </a:lnTo>
                    <a:lnTo>
                      <a:pt x="339" y="129"/>
                    </a:lnTo>
                    <a:lnTo>
                      <a:pt x="327" y="122"/>
                    </a:lnTo>
                    <a:lnTo>
                      <a:pt x="318" y="137"/>
                    </a:lnTo>
                    <a:lnTo>
                      <a:pt x="330" y="144"/>
                    </a:lnTo>
                    <a:lnTo>
                      <a:pt x="331" y="144"/>
                    </a:lnTo>
                    <a:lnTo>
                      <a:pt x="334" y="145"/>
                    </a:lnTo>
                    <a:lnTo>
                      <a:pt x="337" y="144"/>
                    </a:lnTo>
                    <a:lnTo>
                      <a:pt x="340" y="142"/>
                    </a:lnTo>
                    <a:lnTo>
                      <a:pt x="342" y="139"/>
                    </a:lnTo>
                    <a:lnTo>
                      <a:pt x="343" y="136"/>
                    </a:lnTo>
                    <a:lnTo>
                      <a:pt x="343" y="135"/>
                    </a:lnTo>
                    <a:lnTo>
                      <a:pt x="341" y="111"/>
                    </a:lnTo>
                    <a:lnTo>
                      <a:pt x="340" y="87"/>
                    </a:lnTo>
                    <a:lnTo>
                      <a:pt x="339" y="62"/>
                    </a:lnTo>
                    <a:lnTo>
                      <a:pt x="337" y="37"/>
                    </a:lnTo>
                    <a:lnTo>
                      <a:pt x="337" y="35"/>
                    </a:lnTo>
                    <a:lnTo>
                      <a:pt x="333" y="27"/>
                    </a:lnTo>
                    <a:lnTo>
                      <a:pt x="331" y="24"/>
                    </a:lnTo>
                    <a:lnTo>
                      <a:pt x="326" y="17"/>
                    </a:lnTo>
                    <a:lnTo>
                      <a:pt x="320" y="12"/>
                    </a:lnTo>
                    <a:lnTo>
                      <a:pt x="317" y="10"/>
                    </a:lnTo>
                    <a:lnTo>
                      <a:pt x="311" y="6"/>
                    </a:lnTo>
                    <a:lnTo>
                      <a:pt x="304" y="3"/>
                    </a:lnTo>
                    <a:lnTo>
                      <a:pt x="296" y="1"/>
                    </a:lnTo>
                    <a:lnTo>
                      <a:pt x="293" y="1"/>
                    </a:lnTo>
                    <a:lnTo>
                      <a:pt x="277" y="0"/>
                    </a:lnTo>
                    <a:lnTo>
                      <a:pt x="261" y="0"/>
                    </a:lnTo>
                    <a:lnTo>
                      <a:pt x="246" y="3"/>
                    </a:lnTo>
                    <a:lnTo>
                      <a:pt x="234" y="5"/>
                    </a:lnTo>
                    <a:lnTo>
                      <a:pt x="228" y="6"/>
                    </a:lnTo>
                    <a:lnTo>
                      <a:pt x="224" y="6"/>
                    </a:lnTo>
                    <a:lnTo>
                      <a:pt x="221" y="7"/>
                    </a:lnTo>
                    <a:lnTo>
                      <a:pt x="214" y="9"/>
                    </a:lnTo>
                    <a:lnTo>
                      <a:pt x="207" y="11"/>
                    </a:lnTo>
                    <a:lnTo>
                      <a:pt x="201" y="13"/>
                    </a:lnTo>
                    <a:lnTo>
                      <a:pt x="198" y="15"/>
                    </a:lnTo>
                    <a:lnTo>
                      <a:pt x="194" y="18"/>
                    </a:lnTo>
                    <a:lnTo>
                      <a:pt x="199" y="25"/>
                    </a:lnTo>
                    <a:lnTo>
                      <a:pt x="195" y="17"/>
                    </a:lnTo>
                    <a:lnTo>
                      <a:pt x="183" y="25"/>
                    </a:lnTo>
                    <a:lnTo>
                      <a:pt x="180" y="27"/>
                    </a:lnTo>
                    <a:lnTo>
                      <a:pt x="169" y="36"/>
                    </a:lnTo>
                    <a:lnTo>
                      <a:pt x="158" y="47"/>
                    </a:lnTo>
                    <a:lnTo>
                      <a:pt x="148" y="59"/>
                    </a:lnTo>
                    <a:lnTo>
                      <a:pt x="130" y="86"/>
                    </a:lnTo>
                    <a:lnTo>
                      <a:pt x="128" y="89"/>
                    </a:lnTo>
                    <a:lnTo>
                      <a:pt x="112" y="116"/>
                    </a:lnTo>
                    <a:lnTo>
                      <a:pt x="90" y="152"/>
                    </a:lnTo>
                    <a:lnTo>
                      <a:pt x="81" y="170"/>
                    </a:lnTo>
                    <a:lnTo>
                      <a:pt x="73" y="190"/>
                    </a:lnTo>
                    <a:lnTo>
                      <a:pt x="70" y="200"/>
                    </a:lnTo>
                    <a:lnTo>
                      <a:pt x="70" y="204"/>
                    </a:lnTo>
                    <a:lnTo>
                      <a:pt x="69" y="216"/>
                    </a:lnTo>
                    <a:lnTo>
                      <a:pt x="68" y="228"/>
                    </a:lnTo>
                    <a:lnTo>
                      <a:pt x="68" y="239"/>
                    </a:lnTo>
                    <a:lnTo>
                      <a:pt x="67" y="287"/>
                    </a:lnTo>
                    <a:lnTo>
                      <a:pt x="67" y="311"/>
                    </a:lnTo>
                    <a:lnTo>
                      <a:pt x="67" y="336"/>
                    </a:lnTo>
                    <a:lnTo>
                      <a:pt x="76" y="335"/>
                    </a:lnTo>
                    <a:lnTo>
                      <a:pt x="68" y="333"/>
                    </a:lnTo>
                    <a:lnTo>
                      <a:pt x="61" y="359"/>
                    </a:lnTo>
                    <a:lnTo>
                      <a:pt x="61" y="362"/>
                    </a:lnTo>
                    <a:lnTo>
                      <a:pt x="56" y="391"/>
                    </a:lnTo>
                    <a:lnTo>
                      <a:pt x="53" y="421"/>
                    </a:lnTo>
                    <a:lnTo>
                      <a:pt x="49" y="449"/>
                    </a:lnTo>
                    <a:lnTo>
                      <a:pt x="58" y="450"/>
                    </a:lnTo>
                    <a:lnTo>
                      <a:pt x="50" y="449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46" y="462"/>
                    </a:lnTo>
                    <a:lnTo>
                      <a:pt x="39" y="476"/>
                    </a:lnTo>
                    <a:lnTo>
                      <a:pt x="31" y="491"/>
                    </a:lnTo>
                    <a:lnTo>
                      <a:pt x="22" y="505"/>
                    </a:lnTo>
                    <a:lnTo>
                      <a:pt x="14" y="520"/>
                    </a:lnTo>
                    <a:lnTo>
                      <a:pt x="7" y="535"/>
                    </a:lnTo>
                    <a:lnTo>
                      <a:pt x="2" y="550"/>
                    </a:lnTo>
                    <a:lnTo>
                      <a:pt x="1" y="553"/>
                    </a:lnTo>
                    <a:lnTo>
                      <a:pt x="0" y="561"/>
                    </a:lnTo>
                    <a:lnTo>
                      <a:pt x="0" y="570"/>
                    </a:lnTo>
                    <a:lnTo>
                      <a:pt x="1" y="589"/>
                    </a:lnTo>
                    <a:lnTo>
                      <a:pt x="3" y="607"/>
                    </a:lnTo>
                    <a:lnTo>
                      <a:pt x="5" y="625"/>
                    </a:lnTo>
                    <a:lnTo>
                      <a:pt x="6" y="628"/>
                    </a:lnTo>
                    <a:lnTo>
                      <a:pt x="10" y="645"/>
                    </a:lnTo>
                    <a:lnTo>
                      <a:pt x="10" y="647"/>
                    </a:lnTo>
                    <a:lnTo>
                      <a:pt x="13" y="655"/>
                    </a:lnTo>
                    <a:lnTo>
                      <a:pt x="16" y="663"/>
                    </a:lnTo>
                    <a:lnTo>
                      <a:pt x="20" y="670"/>
                    </a:lnTo>
                    <a:lnTo>
                      <a:pt x="22" y="673"/>
                    </a:lnTo>
                    <a:lnTo>
                      <a:pt x="27" y="679"/>
                    </a:lnTo>
                    <a:lnTo>
                      <a:pt x="30" y="681"/>
                    </a:lnTo>
                    <a:lnTo>
                      <a:pt x="30" y="682"/>
                    </a:lnTo>
                    <a:lnTo>
                      <a:pt x="36" y="684"/>
                    </a:lnTo>
                    <a:lnTo>
                      <a:pt x="43" y="688"/>
                    </a:lnTo>
                    <a:lnTo>
                      <a:pt x="47" y="680"/>
                    </a:lnTo>
                    <a:lnTo>
                      <a:pt x="40" y="686"/>
                    </a:lnTo>
                    <a:lnTo>
                      <a:pt x="47" y="691"/>
                    </a:lnTo>
                    <a:lnTo>
                      <a:pt x="53" y="696"/>
                    </a:lnTo>
                    <a:lnTo>
                      <a:pt x="54" y="697"/>
                    </a:lnTo>
                    <a:lnTo>
                      <a:pt x="63" y="703"/>
                    </a:lnTo>
                    <a:lnTo>
                      <a:pt x="64" y="703"/>
                    </a:lnTo>
                    <a:lnTo>
                      <a:pt x="67" y="704"/>
                    </a:lnTo>
                    <a:lnTo>
                      <a:pt x="71" y="696"/>
                    </a:lnTo>
                    <a:lnTo>
                      <a:pt x="64" y="702"/>
                    </a:lnTo>
                    <a:lnTo>
                      <a:pt x="67" y="703"/>
                    </a:lnTo>
                    <a:lnTo>
                      <a:pt x="73" y="696"/>
                    </a:lnTo>
                    <a:lnTo>
                      <a:pt x="65" y="699"/>
                    </a:lnTo>
                    <a:lnTo>
                      <a:pt x="69" y="711"/>
                    </a:lnTo>
                    <a:lnTo>
                      <a:pt x="74" y="723"/>
                    </a:lnTo>
                    <a:lnTo>
                      <a:pt x="80" y="735"/>
                    </a:lnTo>
                    <a:lnTo>
                      <a:pt x="82" y="738"/>
                    </a:lnTo>
                    <a:lnTo>
                      <a:pt x="90" y="747"/>
                    </a:lnTo>
                    <a:lnTo>
                      <a:pt x="91" y="747"/>
                    </a:lnTo>
                    <a:lnTo>
                      <a:pt x="99" y="753"/>
                    </a:lnTo>
                    <a:lnTo>
                      <a:pt x="102" y="755"/>
                    </a:lnTo>
                    <a:lnTo>
                      <a:pt x="111" y="760"/>
                    </a:lnTo>
                    <a:lnTo>
                      <a:pt x="121" y="763"/>
                    </a:lnTo>
                    <a:lnTo>
                      <a:pt x="131" y="766"/>
                    </a:lnTo>
                    <a:lnTo>
                      <a:pt x="151" y="771"/>
                    </a:lnTo>
                    <a:lnTo>
                      <a:pt x="160" y="775"/>
                    </a:lnTo>
                    <a:lnTo>
                      <a:pt x="164" y="767"/>
                    </a:lnTo>
                    <a:lnTo>
                      <a:pt x="157" y="773"/>
                    </a:lnTo>
                    <a:lnTo>
                      <a:pt x="168" y="779"/>
                    </a:lnTo>
                    <a:lnTo>
                      <a:pt x="170" y="780"/>
                    </a:lnTo>
                    <a:lnTo>
                      <a:pt x="171" y="781"/>
                    </a:lnTo>
                    <a:lnTo>
                      <a:pt x="172" y="781"/>
                    </a:lnTo>
                    <a:lnTo>
                      <a:pt x="174" y="782"/>
                    </a:lnTo>
                    <a:lnTo>
                      <a:pt x="176" y="782"/>
                    </a:lnTo>
                    <a:lnTo>
                      <a:pt x="180" y="774"/>
                    </a:lnTo>
                    <a:lnTo>
                      <a:pt x="173" y="780"/>
                    </a:lnTo>
                    <a:lnTo>
                      <a:pt x="175" y="782"/>
                    </a:lnTo>
                    <a:lnTo>
                      <a:pt x="177" y="784"/>
                    </a:lnTo>
                    <a:lnTo>
                      <a:pt x="182" y="787"/>
                    </a:lnTo>
                    <a:lnTo>
                      <a:pt x="183" y="788"/>
                    </a:lnTo>
                    <a:lnTo>
                      <a:pt x="188" y="791"/>
                    </a:lnTo>
                    <a:lnTo>
                      <a:pt x="192" y="794"/>
                    </a:lnTo>
                    <a:lnTo>
                      <a:pt x="195" y="796"/>
                    </a:lnTo>
                    <a:lnTo>
                      <a:pt x="199" y="796"/>
                    </a:lnTo>
                    <a:lnTo>
                      <a:pt x="200" y="796"/>
                    </a:lnTo>
                    <a:lnTo>
                      <a:pt x="203" y="795"/>
                    </a:lnTo>
                    <a:lnTo>
                      <a:pt x="206" y="793"/>
                    </a:lnTo>
                    <a:lnTo>
                      <a:pt x="208" y="791"/>
                    </a:lnTo>
                    <a:lnTo>
                      <a:pt x="209" y="787"/>
                    </a:lnTo>
                    <a:lnTo>
                      <a:pt x="208" y="784"/>
                    </a:lnTo>
                    <a:lnTo>
                      <a:pt x="206" y="781"/>
                    </a:lnTo>
                    <a:lnTo>
                      <a:pt x="199" y="786"/>
                    </a:lnTo>
                    <a:lnTo>
                      <a:pt x="207" y="781"/>
                    </a:lnTo>
                    <a:lnTo>
                      <a:pt x="202" y="773"/>
                    </a:lnTo>
                    <a:lnTo>
                      <a:pt x="198" y="762"/>
                    </a:lnTo>
                    <a:lnTo>
                      <a:pt x="194" y="750"/>
                    </a:lnTo>
                    <a:lnTo>
                      <a:pt x="190" y="738"/>
                    </a:lnTo>
                    <a:lnTo>
                      <a:pt x="182" y="741"/>
                    </a:lnTo>
                    <a:lnTo>
                      <a:pt x="191" y="741"/>
                    </a:lnTo>
                    <a:lnTo>
                      <a:pt x="189" y="729"/>
                    </a:lnTo>
                    <a:lnTo>
                      <a:pt x="187" y="716"/>
                    </a:lnTo>
                    <a:lnTo>
                      <a:pt x="187" y="704"/>
                    </a:lnTo>
                    <a:lnTo>
                      <a:pt x="188" y="695"/>
                    </a:lnTo>
                    <a:lnTo>
                      <a:pt x="173" y="699"/>
                    </a:lnTo>
                    <a:lnTo>
                      <a:pt x="176" y="701"/>
                    </a:lnTo>
                    <a:lnTo>
                      <a:pt x="179" y="702"/>
                    </a:lnTo>
                    <a:lnTo>
                      <a:pt x="182" y="701"/>
                    </a:lnTo>
                    <a:lnTo>
                      <a:pt x="185" y="699"/>
                    </a:lnTo>
                    <a:lnTo>
                      <a:pt x="187" y="696"/>
                    </a:lnTo>
                    <a:lnTo>
                      <a:pt x="188" y="693"/>
                    </a:lnTo>
                    <a:lnTo>
                      <a:pt x="179" y="693"/>
                    </a:lnTo>
                    <a:lnTo>
                      <a:pt x="171" y="698"/>
                    </a:lnTo>
                    <a:lnTo>
                      <a:pt x="176" y="704"/>
                    </a:lnTo>
                    <a:lnTo>
                      <a:pt x="178" y="707"/>
                    </a:lnTo>
                    <a:lnTo>
                      <a:pt x="183" y="712"/>
                    </a:lnTo>
                    <a:lnTo>
                      <a:pt x="189" y="718"/>
                    </a:lnTo>
                    <a:lnTo>
                      <a:pt x="196" y="723"/>
                    </a:lnTo>
                    <a:lnTo>
                      <a:pt x="199" y="725"/>
                    </a:lnTo>
                    <a:lnTo>
                      <a:pt x="200" y="726"/>
                    </a:lnTo>
                    <a:lnTo>
                      <a:pt x="209" y="729"/>
                    </a:lnTo>
                    <a:lnTo>
                      <a:pt x="219" y="733"/>
                    </a:lnTo>
                    <a:lnTo>
                      <a:pt x="229" y="737"/>
                    </a:lnTo>
                    <a:lnTo>
                      <a:pt x="241" y="741"/>
                    </a:lnTo>
                    <a:lnTo>
                      <a:pt x="243" y="732"/>
                    </a:lnTo>
                    <a:lnTo>
                      <a:pt x="240" y="741"/>
                    </a:lnTo>
                    <a:lnTo>
                      <a:pt x="243" y="742"/>
                    </a:lnTo>
                    <a:lnTo>
                      <a:pt x="248" y="743"/>
                    </a:lnTo>
                    <a:lnTo>
                      <a:pt x="252" y="744"/>
                    </a:lnTo>
                    <a:lnTo>
                      <a:pt x="256" y="744"/>
                    </a:lnTo>
                    <a:lnTo>
                      <a:pt x="259" y="743"/>
                    </a:lnTo>
                    <a:lnTo>
                      <a:pt x="262" y="742"/>
                    </a:lnTo>
                    <a:lnTo>
                      <a:pt x="265" y="742"/>
                    </a:lnTo>
                    <a:lnTo>
                      <a:pt x="258" y="735"/>
                    </a:lnTo>
                    <a:lnTo>
                      <a:pt x="263" y="743"/>
                    </a:lnTo>
                    <a:lnTo>
                      <a:pt x="262" y="743"/>
                    </a:lnTo>
                    <a:lnTo>
                      <a:pt x="265" y="741"/>
                    </a:lnTo>
                    <a:lnTo>
                      <a:pt x="267" y="738"/>
                    </a:lnTo>
                    <a:lnTo>
                      <a:pt x="268" y="734"/>
                    </a:lnTo>
                    <a:lnTo>
                      <a:pt x="267" y="733"/>
                    </a:lnTo>
                    <a:lnTo>
                      <a:pt x="267" y="730"/>
                    </a:lnTo>
                    <a:lnTo>
                      <a:pt x="265" y="727"/>
                    </a:lnTo>
                    <a:lnTo>
                      <a:pt x="263" y="724"/>
                    </a:lnTo>
                    <a:lnTo>
                      <a:pt x="259" y="721"/>
                    </a:lnTo>
                    <a:lnTo>
                      <a:pt x="257" y="719"/>
                    </a:lnTo>
                    <a:lnTo>
                      <a:pt x="253" y="714"/>
                    </a:lnTo>
                    <a:lnTo>
                      <a:pt x="247" y="720"/>
                    </a:lnTo>
                    <a:lnTo>
                      <a:pt x="255" y="717"/>
                    </a:lnTo>
                    <a:lnTo>
                      <a:pt x="253" y="711"/>
                    </a:lnTo>
                    <a:lnTo>
                      <a:pt x="250" y="706"/>
                    </a:lnTo>
                    <a:lnTo>
                      <a:pt x="247" y="699"/>
                    </a:lnTo>
                    <a:lnTo>
                      <a:pt x="239" y="704"/>
                    </a:lnTo>
                    <a:lnTo>
                      <a:pt x="247" y="700"/>
                    </a:lnTo>
                    <a:lnTo>
                      <a:pt x="245" y="695"/>
                    </a:lnTo>
                    <a:lnTo>
                      <a:pt x="242" y="688"/>
                    </a:lnTo>
                    <a:lnTo>
                      <a:pt x="238" y="671"/>
                    </a:lnTo>
                    <a:lnTo>
                      <a:pt x="230" y="675"/>
                    </a:lnTo>
                    <a:lnTo>
                      <a:pt x="239" y="675"/>
                    </a:lnTo>
                    <a:lnTo>
                      <a:pt x="237" y="658"/>
                    </a:lnTo>
                    <a:lnTo>
                      <a:pt x="237" y="650"/>
                    </a:lnTo>
                    <a:lnTo>
                      <a:pt x="228" y="650"/>
                    </a:lnTo>
                    <a:lnTo>
                      <a:pt x="236" y="654"/>
                    </a:lnTo>
                    <a:lnTo>
                      <a:pt x="238" y="647"/>
                    </a:lnTo>
                    <a:lnTo>
                      <a:pt x="226" y="652"/>
                    </a:lnTo>
                    <a:lnTo>
                      <a:pt x="229" y="653"/>
                    </a:lnTo>
                    <a:lnTo>
                      <a:pt x="232" y="652"/>
                    </a:lnTo>
                    <a:lnTo>
                      <a:pt x="235" y="650"/>
                    </a:lnTo>
                    <a:lnTo>
                      <a:pt x="237" y="647"/>
                    </a:lnTo>
                    <a:lnTo>
                      <a:pt x="229" y="644"/>
                    </a:lnTo>
                    <a:lnTo>
                      <a:pt x="224" y="651"/>
                    </a:lnTo>
                    <a:lnTo>
                      <a:pt x="239" y="664"/>
                    </a:lnTo>
                    <a:lnTo>
                      <a:pt x="257" y="677"/>
                    </a:lnTo>
                    <a:lnTo>
                      <a:pt x="258" y="678"/>
                    </a:lnTo>
                    <a:lnTo>
                      <a:pt x="261" y="680"/>
                    </a:lnTo>
                    <a:lnTo>
                      <a:pt x="263" y="681"/>
                    </a:lnTo>
                    <a:lnTo>
                      <a:pt x="265" y="681"/>
                    </a:lnTo>
                    <a:lnTo>
                      <a:pt x="269" y="682"/>
                    </a:lnTo>
                    <a:lnTo>
                      <a:pt x="272" y="681"/>
                    </a:lnTo>
                    <a:lnTo>
                      <a:pt x="275" y="679"/>
                    </a:lnTo>
                    <a:lnTo>
                      <a:pt x="277" y="676"/>
                    </a:lnTo>
                    <a:lnTo>
                      <a:pt x="278" y="673"/>
                    </a:lnTo>
                    <a:lnTo>
                      <a:pt x="277" y="669"/>
                    </a:lnTo>
                    <a:lnTo>
                      <a:pt x="277" y="668"/>
                    </a:lnTo>
                    <a:lnTo>
                      <a:pt x="269" y="672"/>
                    </a:lnTo>
                    <a:lnTo>
                      <a:pt x="278" y="669"/>
                    </a:lnTo>
                    <a:lnTo>
                      <a:pt x="272" y="652"/>
                    </a:lnTo>
                    <a:lnTo>
                      <a:pt x="267" y="636"/>
                    </a:lnTo>
                    <a:lnTo>
                      <a:pt x="249" y="576"/>
                    </a:lnTo>
                    <a:lnTo>
                      <a:pt x="232" y="519"/>
                    </a:lnTo>
                    <a:lnTo>
                      <a:pt x="231" y="518"/>
                    </a:lnTo>
                    <a:lnTo>
                      <a:pt x="231" y="516"/>
                    </a:lnTo>
                    <a:lnTo>
                      <a:pt x="228" y="513"/>
                    </a:lnTo>
                    <a:lnTo>
                      <a:pt x="222" y="519"/>
                    </a:lnTo>
                    <a:lnTo>
                      <a:pt x="230" y="516"/>
                    </a:lnTo>
                    <a:lnTo>
                      <a:pt x="228" y="512"/>
                    </a:lnTo>
                    <a:lnTo>
                      <a:pt x="225" y="507"/>
                    </a:lnTo>
                    <a:lnTo>
                      <a:pt x="223" y="502"/>
                    </a:lnTo>
                    <a:lnTo>
                      <a:pt x="220" y="494"/>
                    </a:lnTo>
                    <a:lnTo>
                      <a:pt x="217" y="486"/>
                    </a:lnTo>
                    <a:lnTo>
                      <a:pt x="214" y="477"/>
                    </a:lnTo>
                    <a:lnTo>
                      <a:pt x="206" y="481"/>
                    </a:lnTo>
                    <a:lnTo>
                      <a:pt x="215" y="481"/>
                    </a:lnTo>
                    <a:lnTo>
                      <a:pt x="213" y="472"/>
                    </a:lnTo>
                    <a:lnTo>
                      <a:pt x="208" y="429"/>
                    </a:lnTo>
                    <a:lnTo>
                      <a:pt x="203" y="384"/>
                    </a:lnTo>
                    <a:lnTo>
                      <a:pt x="194" y="385"/>
                    </a:lnTo>
                    <a:lnTo>
                      <a:pt x="203" y="385"/>
                    </a:lnTo>
                    <a:lnTo>
                      <a:pt x="204" y="354"/>
                    </a:lnTo>
                    <a:lnTo>
                      <a:pt x="204" y="323"/>
                    </a:lnTo>
                    <a:lnTo>
                      <a:pt x="195" y="323"/>
                    </a:lnTo>
                    <a:lnTo>
                      <a:pt x="204" y="324"/>
                    </a:lnTo>
                    <a:lnTo>
                      <a:pt x="208" y="297"/>
                    </a:lnTo>
                    <a:lnTo>
                      <a:pt x="211" y="272"/>
                    </a:lnTo>
                    <a:lnTo>
                      <a:pt x="202" y="271"/>
                    </a:lnTo>
                    <a:lnTo>
                      <a:pt x="211" y="273"/>
                    </a:lnTo>
                    <a:lnTo>
                      <a:pt x="214" y="262"/>
                    </a:lnTo>
                    <a:lnTo>
                      <a:pt x="205" y="262"/>
                    </a:lnTo>
                    <a:lnTo>
                      <a:pt x="213" y="266"/>
                    </a:lnTo>
                    <a:lnTo>
                      <a:pt x="218" y="258"/>
                    </a:lnTo>
                    <a:lnTo>
                      <a:pt x="223" y="250"/>
                    </a:lnTo>
                    <a:lnTo>
                      <a:pt x="223" y="246"/>
                    </a:lnTo>
                    <a:lnTo>
                      <a:pt x="226" y="240"/>
                    </a:lnTo>
                    <a:lnTo>
                      <a:pt x="223" y="244"/>
                    </a:lnTo>
                    <a:lnTo>
                      <a:pt x="225" y="241"/>
                    </a:lnTo>
                    <a:lnTo>
                      <a:pt x="226" y="238"/>
                    </a:lnTo>
                    <a:lnTo>
                      <a:pt x="217" y="238"/>
                    </a:lnTo>
                    <a:lnTo>
                      <a:pt x="222" y="246"/>
                    </a:lnTo>
                    <a:lnTo>
                      <a:pt x="223" y="245"/>
                    </a:lnTo>
                    <a:lnTo>
                      <a:pt x="224" y="245"/>
                    </a:lnTo>
                    <a:lnTo>
                      <a:pt x="227" y="243"/>
                    </a:lnTo>
                    <a:lnTo>
                      <a:pt x="228" y="241"/>
                    </a:lnTo>
                    <a:lnTo>
                      <a:pt x="230" y="238"/>
                    </a:lnTo>
                    <a:lnTo>
                      <a:pt x="231" y="237"/>
                    </a:lnTo>
                    <a:lnTo>
                      <a:pt x="231" y="235"/>
                    </a:lnTo>
                    <a:lnTo>
                      <a:pt x="232" y="233"/>
                    </a:lnTo>
                    <a:lnTo>
                      <a:pt x="234" y="229"/>
                    </a:lnTo>
                    <a:lnTo>
                      <a:pt x="225" y="225"/>
                    </a:lnTo>
                    <a:lnTo>
                      <a:pt x="231" y="232"/>
                    </a:lnTo>
                    <a:lnTo>
                      <a:pt x="243" y="222"/>
                    </a:lnTo>
                    <a:lnTo>
                      <a:pt x="253" y="213"/>
                    </a:lnTo>
                    <a:lnTo>
                      <a:pt x="247" y="206"/>
                    </a:lnTo>
                    <a:lnTo>
                      <a:pt x="252" y="213"/>
                    </a:lnTo>
                    <a:lnTo>
                      <a:pt x="265" y="205"/>
                    </a:lnTo>
                    <a:lnTo>
                      <a:pt x="259" y="199"/>
                    </a:lnTo>
                    <a:lnTo>
                      <a:pt x="262" y="207"/>
                    </a:lnTo>
                    <a:lnTo>
                      <a:pt x="274" y="201"/>
                    </a:lnTo>
                    <a:lnTo>
                      <a:pt x="286" y="194"/>
                    </a:lnTo>
                    <a:lnTo>
                      <a:pt x="289" y="192"/>
                    </a:lnTo>
                    <a:lnTo>
                      <a:pt x="301" y="183"/>
                    </a:lnTo>
                    <a:lnTo>
                      <a:pt x="308" y="176"/>
                    </a:lnTo>
                    <a:lnTo>
                      <a:pt x="302" y="170"/>
                    </a:lnTo>
                    <a:lnTo>
                      <a:pt x="305" y="178"/>
                    </a:lnTo>
                    <a:lnTo>
                      <a:pt x="314" y="173"/>
                    </a:lnTo>
                    <a:lnTo>
                      <a:pt x="317" y="171"/>
                    </a:lnTo>
                    <a:lnTo>
                      <a:pt x="324" y="164"/>
                    </a:lnTo>
                    <a:lnTo>
                      <a:pt x="328" y="160"/>
                    </a:lnTo>
                    <a:lnTo>
                      <a:pt x="330" y="157"/>
                    </a:lnTo>
                    <a:lnTo>
                      <a:pt x="332" y="152"/>
                    </a:lnTo>
                    <a:lnTo>
                      <a:pt x="324" y="148"/>
                    </a:lnTo>
                    <a:lnTo>
                      <a:pt x="331" y="154"/>
                    </a:lnTo>
                    <a:lnTo>
                      <a:pt x="334" y="149"/>
                    </a:lnTo>
                    <a:lnTo>
                      <a:pt x="336" y="146"/>
                    </a:lnTo>
                    <a:lnTo>
                      <a:pt x="338" y="141"/>
                    </a:lnTo>
                    <a:lnTo>
                      <a:pt x="339" y="137"/>
                    </a:lnTo>
                    <a:lnTo>
                      <a:pt x="340" y="131"/>
                    </a:lnTo>
                    <a:lnTo>
                      <a:pt x="340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661" name="Freeform 278"/>
            <p:cNvSpPr>
              <a:spLocks/>
            </p:cNvSpPr>
            <p:nvPr/>
          </p:nvSpPr>
          <p:spPr bwMode="auto">
            <a:xfrm>
              <a:off x="3276" y="3866"/>
              <a:ext cx="349" cy="174"/>
            </a:xfrm>
            <a:custGeom>
              <a:avLst/>
              <a:gdLst>
                <a:gd name="T0" fmla="*/ 0 w 349"/>
                <a:gd name="T1" fmla="*/ 0 h 174"/>
                <a:gd name="T2" fmla="*/ 87 w 349"/>
                <a:gd name="T3" fmla="*/ 174 h 174"/>
                <a:gd name="T4" fmla="*/ 174 w 349"/>
                <a:gd name="T5" fmla="*/ 0 h 174"/>
                <a:gd name="T6" fmla="*/ 218 w 349"/>
                <a:gd name="T7" fmla="*/ 174 h 174"/>
                <a:gd name="T8" fmla="*/ 349 w 349"/>
                <a:gd name="T9" fmla="*/ 0 h 174"/>
                <a:gd name="T10" fmla="*/ 0 w 349"/>
                <a:gd name="T11" fmla="*/ 0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"/>
                <a:gd name="T19" fmla="*/ 0 h 174"/>
                <a:gd name="T20" fmla="*/ 349 w 349"/>
                <a:gd name="T21" fmla="*/ 174 h 1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" h="174">
                  <a:moveTo>
                    <a:pt x="0" y="0"/>
                  </a:moveTo>
                  <a:lnTo>
                    <a:pt x="87" y="174"/>
                  </a:lnTo>
                  <a:lnTo>
                    <a:pt x="174" y="0"/>
                  </a:lnTo>
                  <a:lnTo>
                    <a:pt x="218" y="174"/>
                  </a:lnTo>
                  <a:lnTo>
                    <a:pt x="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662" name="Group 279"/>
            <p:cNvGrpSpPr>
              <a:grpSpLocks/>
            </p:cNvGrpSpPr>
            <p:nvPr/>
          </p:nvGrpSpPr>
          <p:grpSpPr bwMode="auto">
            <a:xfrm>
              <a:off x="3371" y="3198"/>
              <a:ext cx="473" cy="786"/>
              <a:chOff x="3371" y="3198"/>
              <a:chExt cx="473" cy="786"/>
            </a:xfrm>
          </p:grpSpPr>
          <p:sp>
            <p:nvSpPr>
              <p:cNvPr id="24663" name="Freeform 280"/>
              <p:cNvSpPr>
                <a:spLocks/>
              </p:cNvSpPr>
              <p:nvPr/>
            </p:nvSpPr>
            <p:spPr bwMode="auto">
              <a:xfrm>
                <a:off x="3380" y="3207"/>
                <a:ext cx="455" cy="768"/>
              </a:xfrm>
              <a:custGeom>
                <a:avLst/>
                <a:gdLst>
                  <a:gd name="T0" fmla="*/ 10 w 455"/>
                  <a:gd name="T1" fmla="*/ 134 h 768"/>
                  <a:gd name="T2" fmla="*/ 23 w 455"/>
                  <a:gd name="T3" fmla="*/ 149 h 768"/>
                  <a:gd name="T4" fmla="*/ 49 w 455"/>
                  <a:gd name="T5" fmla="*/ 164 h 768"/>
                  <a:gd name="T6" fmla="*/ 89 w 455"/>
                  <a:gd name="T7" fmla="*/ 183 h 768"/>
                  <a:gd name="T8" fmla="*/ 134 w 455"/>
                  <a:gd name="T9" fmla="*/ 203 h 768"/>
                  <a:gd name="T10" fmla="*/ 152 w 455"/>
                  <a:gd name="T11" fmla="*/ 218 h 768"/>
                  <a:gd name="T12" fmla="*/ 157 w 455"/>
                  <a:gd name="T13" fmla="*/ 223 h 768"/>
                  <a:gd name="T14" fmla="*/ 171 w 455"/>
                  <a:gd name="T15" fmla="*/ 239 h 768"/>
                  <a:gd name="T16" fmla="*/ 197 w 455"/>
                  <a:gd name="T17" fmla="*/ 306 h 768"/>
                  <a:gd name="T18" fmla="*/ 205 w 455"/>
                  <a:gd name="T19" fmla="*/ 413 h 768"/>
                  <a:gd name="T20" fmla="*/ 201 w 455"/>
                  <a:gd name="T21" fmla="*/ 473 h 768"/>
                  <a:gd name="T22" fmla="*/ 194 w 455"/>
                  <a:gd name="T23" fmla="*/ 495 h 768"/>
                  <a:gd name="T24" fmla="*/ 187 w 455"/>
                  <a:gd name="T25" fmla="*/ 506 h 768"/>
                  <a:gd name="T26" fmla="*/ 154 w 455"/>
                  <a:gd name="T27" fmla="*/ 643 h 768"/>
                  <a:gd name="T28" fmla="*/ 151 w 455"/>
                  <a:gd name="T29" fmla="*/ 661 h 768"/>
                  <a:gd name="T30" fmla="*/ 175 w 455"/>
                  <a:gd name="T31" fmla="*/ 644 h 768"/>
                  <a:gd name="T32" fmla="*/ 197 w 455"/>
                  <a:gd name="T33" fmla="*/ 642 h 768"/>
                  <a:gd name="T34" fmla="*/ 192 w 455"/>
                  <a:gd name="T35" fmla="*/ 683 h 768"/>
                  <a:gd name="T36" fmla="*/ 184 w 455"/>
                  <a:gd name="T37" fmla="*/ 701 h 768"/>
                  <a:gd name="T38" fmla="*/ 175 w 455"/>
                  <a:gd name="T39" fmla="*/ 714 h 768"/>
                  <a:gd name="T40" fmla="*/ 169 w 455"/>
                  <a:gd name="T41" fmla="*/ 721 h 768"/>
                  <a:gd name="T42" fmla="*/ 173 w 455"/>
                  <a:gd name="T43" fmla="*/ 722 h 768"/>
                  <a:gd name="T44" fmla="*/ 186 w 455"/>
                  <a:gd name="T45" fmla="*/ 719 h 768"/>
                  <a:gd name="T46" fmla="*/ 212 w 455"/>
                  <a:gd name="T47" fmla="*/ 709 h 768"/>
                  <a:gd name="T48" fmla="*/ 249 w 455"/>
                  <a:gd name="T49" fmla="*/ 686 h 768"/>
                  <a:gd name="T50" fmla="*/ 264 w 455"/>
                  <a:gd name="T51" fmla="*/ 684 h 768"/>
                  <a:gd name="T52" fmla="*/ 264 w 455"/>
                  <a:gd name="T53" fmla="*/ 721 h 768"/>
                  <a:gd name="T54" fmla="*/ 253 w 455"/>
                  <a:gd name="T55" fmla="*/ 757 h 768"/>
                  <a:gd name="T56" fmla="*/ 248 w 455"/>
                  <a:gd name="T57" fmla="*/ 768 h 768"/>
                  <a:gd name="T58" fmla="*/ 261 w 455"/>
                  <a:gd name="T59" fmla="*/ 760 h 768"/>
                  <a:gd name="T60" fmla="*/ 270 w 455"/>
                  <a:gd name="T61" fmla="*/ 753 h 768"/>
                  <a:gd name="T62" fmla="*/ 278 w 455"/>
                  <a:gd name="T63" fmla="*/ 751 h 768"/>
                  <a:gd name="T64" fmla="*/ 323 w 455"/>
                  <a:gd name="T65" fmla="*/ 733 h 768"/>
                  <a:gd name="T66" fmla="*/ 357 w 455"/>
                  <a:gd name="T67" fmla="*/ 719 h 768"/>
                  <a:gd name="T68" fmla="*/ 382 w 455"/>
                  <a:gd name="T69" fmla="*/ 690 h 768"/>
                  <a:gd name="T70" fmla="*/ 392 w 455"/>
                  <a:gd name="T71" fmla="*/ 665 h 768"/>
                  <a:gd name="T72" fmla="*/ 401 w 455"/>
                  <a:gd name="T73" fmla="*/ 661 h 768"/>
                  <a:gd name="T74" fmla="*/ 429 w 455"/>
                  <a:gd name="T75" fmla="*/ 642 h 768"/>
                  <a:gd name="T76" fmla="*/ 446 w 455"/>
                  <a:gd name="T77" fmla="*/ 623 h 768"/>
                  <a:gd name="T78" fmla="*/ 454 w 455"/>
                  <a:gd name="T79" fmla="*/ 589 h 768"/>
                  <a:gd name="T80" fmla="*/ 453 w 455"/>
                  <a:gd name="T81" fmla="*/ 533 h 768"/>
                  <a:gd name="T82" fmla="*/ 447 w 455"/>
                  <a:gd name="T83" fmla="*/ 510 h 768"/>
                  <a:gd name="T84" fmla="*/ 420 w 455"/>
                  <a:gd name="T85" fmla="*/ 475 h 768"/>
                  <a:gd name="T86" fmla="*/ 386 w 455"/>
                  <a:gd name="T87" fmla="*/ 434 h 768"/>
                  <a:gd name="T88" fmla="*/ 371 w 455"/>
                  <a:gd name="T89" fmla="*/ 391 h 768"/>
                  <a:gd name="T90" fmla="*/ 344 w 455"/>
                  <a:gd name="T91" fmla="*/ 306 h 768"/>
                  <a:gd name="T92" fmla="*/ 330 w 455"/>
                  <a:gd name="T93" fmla="*/ 211 h 768"/>
                  <a:gd name="T94" fmla="*/ 324 w 455"/>
                  <a:gd name="T95" fmla="*/ 176 h 768"/>
                  <a:gd name="T96" fmla="*/ 308 w 455"/>
                  <a:gd name="T97" fmla="*/ 147 h 768"/>
                  <a:gd name="T98" fmla="*/ 241 w 455"/>
                  <a:gd name="T99" fmla="*/ 71 h 768"/>
                  <a:gd name="T100" fmla="*/ 188 w 455"/>
                  <a:gd name="T101" fmla="*/ 25 h 768"/>
                  <a:gd name="T102" fmla="*/ 149 w 455"/>
                  <a:gd name="T103" fmla="*/ 8 h 768"/>
                  <a:gd name="T104" fmla="*/ 120 w 455"/>
                  <a:gd name="T105" fmla="*/ 2 h 768"/>
                  <a:gd name="T106" fmla="*/ 78 w 455"/>
                  <a:gd name="T107" fmla="*/ 0 h 768"/>
                  <a:gd name="T108" fmla="*/ 30 w 455"/>
                  <a:gd name="T109" fmla="*/ 6 h 768"/>
                  <a:gd name="T110" fmla="*/ 9 w 455"/>
                  <a:gd name="T111" fmla="*/ 20 h 768"/>
                  <a:gd name="T112" fmla="*/ 1 w 455"/>
                  <a:gd name="T113" fmla="*/ 60 h 768"/>
                  <a:gd name="T114" fmla="*/ 5 w 455"/>
                  <a:gd name="T115" fmla="*/ 133 h 7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55"/>
                  <a:gd name="T175" fmla="*/ 0 h 768"/>
                  <a:gd name="T176" fmla="*/ 455 w 455"/>
                  <a:gd name="T177" fmla="*/ 768 h 7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55" h="768">
                    <a:moveTo>
                      <a:pt x="7" y="121"/>
                    </a:moveTo>
                    <a:lnTo>
                      <a:pt x="8" y="128"/>
                    </a:lnTo>
                    <a:lnTo>
                      <a:pt x="10" y="134"/>
                    </a:lnTo>
                    <a:lnTo>
                      <a:pt x="14" y="139"/>
                    </a:lnTo>
                    <a:lnTo>
                      <a:pt x="19" y="144"/>
                    </a:lnTo>
                    <a:lnTo>
                      <a:pt x="23" y="149"/>
                    </a:lnTo>
                    <a:lnTo>
                      <a:pt x="28" y="154"/>
                    </a:lnTo>
                    <a:lnTo>
                      <a:pt x="38" y="160"/>
                    </a:lnTo>
                    <a:lnTo>
                      <a:pt x="49" y="164"/>
                    </a:lnTo>
                    <a:lnTo>
                      <a:pt x="59" y="170"/>
                    </a:lnTo>
                    <a:lnTo>
                      <a:pt x="74" y="178"/>
                    </a:lnTo>
                    <a:lnTo>
                      <a:pt x="89" y="183"/>
                    </a:lnTo>
                    <a:lnTo>
                      <a:pt x="105" y="189"/>
                    </a:lnTo>
                    <a:lnTo>
                      <a:pt x="120" y="195"/>
                    </a:lnTo>
                    <a:lnTo>
                      <a:pt x="134" y="203"/>
                    </a:lnTo>
                    <a:lnTo>
                      <a:pt x="148" y="211"/>
                    </a:lnTo>
                    <a:lnTo>
                      <a:pt x="150" y="215"/>
                    </a:lnTo>
                    <a:lnTo>
                      <a:pt x="152" y="218"/>
                    </a:lnTo>
                    <a:lnTo>
                      <a:pt x="154" y="221"/>
                    </a:lnTo>
                    <a:lnTo>
                      <a:pt x="155" y="223"/>
                    </a:lnTo>
                    <a:lnTo>
                      <a:pt x="157" y="223"/>
                    </a:lnTo>
                    <a:lnTo>
                      <a:pt x="160" y="224"/>
                    </a:lnTo>
                    <a:lnTo>
                      <a:pt x="165" y="232"/>
                    </a:lnTo>
                    <a:lnTo>
                      <a:pt x="171" y="239"/>
                    </a:lnTo>
                    <a:lnTo>
                      <a:pt x="177" y="246"/>
                    </a:lnTo>
                    <a:lnTo>
                      <a:pt x="182" y="255"/>
                    </a:lnTo>
                    <a:lnTo>
                      <a:pt x="197" y="306"/>
                    </a:lnTo>
                    <a:lnTo>
                      <a:pt x="202" y="337"/>
                    </a:lnTo>
                    <a:lnTo>
                      <a:pt x="206" y="368"/>
                    </a:lnTo>
                    <a:lnTo>
                      <a:pt x="205" y="413"/>
                    </a:lnTo>
                    <a:lnTo>
                      <a:pt x="204" y="457"/>
                    </a:lnTo>
                    <a:lnTo>
                      <a:pt x="203" y="465"/>
                    </a:lnTo>
                    <a:lnTo>
                      <a:pt x="201" y="473"/>
                    </a:lnTo>
                    <a:lnTo>
                      <a:pt x="198" y="482"/>
                    </a:lnTo>
                    <a:lnTo>
                      <a:pt x="196" y="489"/>
                    </a:lnTo>
                    <a:lnTo>
                      <a:pt x="194" y="495"/>
                    </a:lnTo>
                    <a:lnTo>
                      <a:pt x="191" y="500"/>
                    </a:lnTo>
                    <a:lnTo>
                      <a:pt x="188" y="504"/>
                    </a:lnTo>
                    <a:lnTo>
                      <a:pt x="187" y="506"/>
                    </a:lnTo>
                    <a:lnTo>
                      <a:pt x="173" y="566"/>
                    </a:lnTo>
                    <a:lnTo>
                      <a:pt x="158" y="626"/>
                    </a:lnTo>
                    <a:lnTo>
                      <a:pt x="154" y="643"/>
                    </a:lnTo>
                    <a:lnTo>
                      <a:pt x="148" y="660"/>
                    </a:lnTo>
                    <a:lnTo>
                      <a:pt x="149" y="661"/>
                    </a:lnTo>
                    <a:lnTo>
                      <a:pt x="151" y="661"/>
                    </a:lnTo>
                    <a:lnTo>
                      <a:pt x="154" y="659"/>
                    </a:lnTo>
                    <a:lnTo>
                      <a:pt x="157" y="658"/>
                    </a:lnTo>
                    <a:lnTo>
                      <a:pt x="175" y="644"/>
                    </a:lnTo>
                    <a:lnTo>
                      <a:pt x="194" y="629"/>
                    </a:lnTo>
                    <a:lnTo>
                      <a:pt x="196" y="635"/>
                    </a:lnTo>
                    <a:lnTo>
                      <a:pt x="197" y="642"/>
                    </a:lnTo>
                    <a:lnTo>
                      <a:pt x="197" y="659"/>
                    </a:lnTo>
                    <a:lnTo>
                      <a:pt x="194" y="676"/>
                    </a:lnTo>
                    <a:lnTo>
                      <a:pt x="192" y="683"/>
                    </a:lnTo>
                    <a:lnTo>
                      <a:pt x="189" y="689"/>
                    </a:lnTo>
                    <a:lnTo>
                      <a:pt x="186" y="695"/>
                    </a:lnTo>
                    <a:lnTo>
                      <a:pt x="184" y="701"/>
                    </a:lnTo>
                    <a:lnTo>
                      <a:pt x="182" y="706"/>
                    </a:lnTo>
                    <a:lnTo>
                      <a:pt x="179" y="711"/>
                    </a:lnTo>
                    <a:lnTo>
                      <a:pt x="175" y="714"/>
                    </a:lnTo>
                    <a:lnTo>
                      <a:pt x="172" y="717"/>
                    </a:lnTo>
                    <a:lnTo>
                      <a:pt x="169" y="720"/>
                    </a:lnTo>
                    <a:lnTo>
                      <a:pt x="169" y="721"/>
                    </a:lnTo>
                    <a:lnTo>
                      <a:pt x="170" y="722"/>
                    </a:lnTo>
                    <a:lnTo>
                      <a:pt x="171" y="722"/>
                    </a:lnTo>
                    <a:lnTo>
                      <a:pt x="173" y="722"/>
                    </a:lnTo>
                    <a:lnTo>
                      <a:pt x="178" y="721"/>
                    </a:lnTo>
                    <a:lnTo>
                      <a:pt x="184" y="719"/>
                    </a:lnTo>
                    <a:lnTo>
                      <a:pt x="186" y="719"/>
                    </a:lnTo>
                    <a:lnTo>
                      <a:pt x="187" y="718"/>
                    </a:lnTo>
                    <a:lnTo>
                      <a:pt x="199" y="714"/>
                    </a:lnTo>
                    <a:lnTo>
                      <a:pt x="212" y="709"/>
                    </a:lnTo>
                    <a:lnTo>
                      <a:pt x="236" y="698"/>
                    </a:lnTo>
                    <a:lnTo>
                      <a:pt x="242" y="692"/>
                    </a:lnTo>
                    <a:lnTo>
                      <a:pt x="249" y="686"/>
                    </a:lnTo>
                    <a:lnTo>
                      <a:pt x="256" y="680"/>
                    </a:lnTo>
                    <a:lnTo>
                      <a:pt x="261" y="673"/>
                    </a:lnTo>
                    <a:lnTo>
                      <a:pt x="264" y="684"/>
                    </a:lnTo>
                    <a:lnTo>
                      <a:pt x="265" y="696"/>
                    </a:lnTo>
                    <a:lnTo>
                      <a:pt x="265" y="708"/>
                    </a:lnTo>
                    <a:lnTo>
                      <a:pt x="264" y="721"/>
                    </a:lnTo>
                    <a:lnTo>
                      <a:pt x="261" y="734"/>
                    </a:lnTo>
                    <a:lnTo>
                      <a:pt x="258" y="746"/>
                    </a:lnTo>
                    <a:lnTo>
                      <a:pt x="253" y="757"/>
                    </a:lnTo>
                    <a:lnTo>
                      <a:pt x="248" y="767"/>
                    </a:lnTo>
                    <a:lnTo>
                      <a:pt x="248" y="768"/>
                    </a:lnTo>
                    <a:lnTo>
                      <a:pt x="252" y="767"/>
                    </a:lnTo>
                    <a:lnTo>
                      <a:pt x="257" y="763"/>
                    </a:lnTo>
                    <a:lnTo>
                      <a:pt x="261" y="760"/>
                    </a:lnTo>
                    <a:lnTo>
                      <a:pt x="265" y="757"/>
                    </a:lnTo>
                    <a:lnTo>
                      <a:pt x="267" y="755"/>
                    </a:lnTo>
                    <a:lnTo>
                      <a:pt x="270" y="753"/>
                    </a:lnTo>
                    <a:lnTo>
                      <a:pt x="272" y="752"/>
                    </a:lnTo>
                    <a:lnTo>
                      <a:pt x="275" y="752"/>
                    </a:lnTo>
                    <a:lnTo>
                      <a:pt x="278" y="751"/>
                    </a:lnTo>
                    <a:lnTo>
                      <a:pt x="289" y="745"/>
                    </a:lnTo>
                    <a:lnTo>
                      <a:pt x="300" y="740"/>
                    </a:lnTo>
                    <a:lnTo>
                      <a:pt x="323" y="733"/>
                    </a:lnTo>
                    <a:lnTo>
                      <a:pt x="335" y="729"/>
                    </a:lnTo>
                    <a:lnTo>
                      <a:pt x="346" y="724"/>
                    </a:lnTo>
                    <a:lnTo>
                      <a:pt x="357" y="719"/>
                    </a:lnTo>
                    <a:lnTo>
                      <a:pt x="367" y="711"/>
                    </a:lnTo>
                    <a:lnTo>
                      <a:pt x="375" y="701"/>
                    </a:lnTo>
                    <a:lnTo>
                      <a:pt x="382" y="690"/>
                    </a:lnTo>
                    <a:lnTo>
                      <a:pt x="387" y="678"/>
                    </a:lnTo>
                    <a:lnTo>
                      <a:pt x="391" y="666"/>
                    </a:lnTo>
                    <a:lnTo>
                      <a:pt x="392" y="665"/>
                    </a:lnTo>
                    <a:lnTo>
                      <a:pt x="393" y="665"/>
                    </a:lnTo>
                    <a:lnTo>
                      <a:pt x="396" y="664"/>
                    </a:lnTo>
                    <a:lnTo>
                      <a:pt x="401" y="661"/>
                    </a:lnTo>
                    <a:lnTo>
                      <a:pt x="406" y="657"/>
                    </a:lnTo>
                    <a:lnTo>
                      <a:pt x="421" y="646"/>
                    </a:lnTo>
                    <a:lnTo>
                      <a:pt x="429" y="642"/>
                    </a:lnTo>
                    <a:lnTo>
                      <a:pt x="437" y="638"/>
                    </a:lnTo>
                    <a:lnTo>
                      <a:pt x="442" y="631"/>
                    </a:lnTo>
                    <a:lnTo>
                      <a:pt x="446" y="623"/>
                    </a:lnTo>
                    <a:lnTo>
                      <a:pt x="449" y="616"/>
                    </a:lnTo>
                    <a:lnTo>
                      <a:pt x="452" y="608"/>
                    </a:lnTo>
                    <a:lnTo>
                      <a:pt x="454" y="589"/>
                    </a:lnTo>
                    <a:lnTo>
                      <a:pt x="455" y="571"/>
                    </a:lnTo>
                    <a:lnTo>
                      <a:pt x="454" y="553"/>
                    </a:lnTo>
                    <a:lnTo>
                      <a:pt x="453" y="533"/>
                    </a:lnTo>
                    <a:lnTo>
                      <a:pt x="452" y="525"/>
                    </a:lnTo>
                    <a:lnTo>
                      <a:pt x="450" y="517"/>
                    </a:lnTo>
                    <a:lnTo>
                      <a:pt x="447" y="510"/>
                    </a:lnTo>
                    <a:lnTo>
                      <a:pt x="442" y="502"/>
                    </a:lnTo>
                    <a:lnTo>
                      <a:pt x="432" y="488"/>
                    </a:lnTo>
                    <a:lnTo>
                      <a:pt x="420" y="475"/>
                    </a:lnTo>
                    <a:lnTo>
                      <a:pt x="408" y="461"/>
                    </a:lnTo>
                    <a:lnTo>
                      <a:pt x="396" y="448"/>
                    </a:lnTo>
                    <a:lnTo>
                      <a:pt x="386" y="434"/>
                    </a:lnTo>
                    <a:lnTo>
                      <a:pt x="382" y="426"/>
                    </a:lnTo>
                    <a:lnTo>
                      <a:pt x="379" y="419"/>
                    </a:lnTo>
                    <a:lnTo>
                      <a:pt x="371" y="391"/>
                    </a:lnTo>
                    <a:lnTo>
                      <a:pt x="363" y="361"/>
                    </a:lnTo>
                    <a:lnTo>
                      <a:pt x="355" y="333"/>
                    </a:lnTo>
                    <a:lnTo>
                      <a:pt x="344" y="306"/>
                    </a:lnTo>
                    <a:lnTo>
                      <a:pt x="341" y="282"/>
                    </a:lnTo>
                    <a:lnTo>
                      <a:pt x="338" y="259"/>
                    </a:lnTo>
                    <a:lnTo>
                      <a:pt x="330" y="211"/>
                    </a:lnTo>
                    <a:lnTo>
                      <a:pt x="329" y="200"/>
                    </a:lnTo>
                    <a:lnTo>
                      <a:pt x="327" y="188"/>
                    </a:lnTo>
                    <a:lnTo>
                      <a:pt x="324" y="176"/>
                    </a:lnTo>
                    <a:lnTo>
                      <a:pt x="322" y="171"/>
                    </a:lnTo>
                    <a:lnTo>
                      <a:pt x="320" y="166"/>
                    </a:lnTo>
                    <a:lnTo>
                      <a:pt x="308" y="147"/>
                    </a:lnTo>
                    <a:lnTo>
                      <a:pt x="294" y="130"/>
                    </a:lnTo>
                    <a:lnTo>
                      <a:pt x="265" y="97"/>
                    </a:lnTo>
                    <a:lnTo>
                      <a:pt x="241" y="71"/>
                    </a:lnTo>
                    <a:lnTo>
                      <a:pt x="216" y="46"/>
                    </a:lnTo>
                    <a:lnTo>
                      <a:pt x="202" y="35"/>
                    </a:lnTo>
                    <a:lnTo>
                      <a:pt x="188" y="25"/>
                    </a:lnTo>
                    <a:lnTo>
                      <a:pt x="173" y="17"/>
                    </a:lnTo>
                    <a:lnTo>
                      <a:pt x="157" y="10"/>
                    </a:lnTo>
                    <a:lnTo>
                      <a:pt x="149" y="8"/>
                    </a:lnTo>
                    <a:lnTo>
                      <a:pt x="141" y="6"/>
                    </a:lnTo>
                    <a:lnTo>
                      <a:pt x="125" y="2"/>
                    </a:lnTo>
                    <a:lnTo>
                      <a:pt x="120" y="2"/>
                    </a:lnTo>
                    <a:lnTo>
                      <a:pt x="113" y="2"/>
                    </a:lnTo>
                    <a:lnTo>
                      <a:pt x="97" y="1"/>
                    </a:lnTo>
                    <a:lnTo>
                      <a:pt x="78" y="0"/>
                    </a:lnTo>
                    <a:lnTo>
                      <a:pt x="58" y="1"/>
                    </a:lnTo>
                    <a:lnTo>
                      <a:pt x="39" y="4"/>
                    </a:lnTo>
                    <a:lnTo>
                      <a:pt x="30" y="6"/>
                    </a:lnTo>
                    <a:lnTo>
                      <a:pt x="22" y="10"/>
                    </a:lnTo>
                    <a:lnTo>
                      <a:pt x="15" y="14"/>
                    </a:lnTo>
                    <a:lnTo>
                      <a:pt x="9" y="20"/>
                    </a:lnTo>
                    <a:lnTo>
                      <a:pt x="4" y="27"/>
                    </a:lnTo>
                    <a:lnTo>
                      <a:pt x="0" y="35"/>
                    </a:lnTo>
                    <a:lnTo>
                      <a:pt x="1" y="60"/>
                    </a:lnTo>
                    <a:lnTo>
                      <a:pt x="3" y="84"/>
                    </a:lnTo>
                    <a:lnTo>
                      <a:pt x="4" y="109"/>
                    </a:lnTo>
                    <a:lnTo>
                      <a:pt x="5" y="133"/>
                    </a:lnTo>
                    <a:lnTo>
                      <a:pt x="19" y="126"/>
                    </a:lnTo>
                    <a:lnTo>
                      <a:pt x="7" y="121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64" name="Freeform 281"/>
              <p:cNvSpPr>
                <a:spLocks/>
              </p:cNvSpPr>
              <p:nvPr/>
            </p:nvSpPr>
            <p:spPr bwMode="auto">
              <a:xfrm>
                <a:off x="3371" y="3198"/>
                <a:ext cx="473" cy="786"/>
              </a:xfrm>
              <a:custGeom>
                <a:avLst/>
                <a:gdLst>
                  <a:gd name="T0" fmla="*/ 22 w 473"/>
                  <a:gd name="T1" fmla="*/ 159 h 786"/>
                  <a:gd name="T2" fmla="*/ 64 w 473"/>
                  <a:gd name="T3" fmla="*/ 187 h 786"/>
                  <a:gd name="T4" fmla="*/ 150 w 473"/>
                  <a:gd name="T5" fmla="*/ 225 h 786"/>
                  <a:gd name="T6" fmla="*/ 163 w 473"/>
                  <a:gd name="T7" fmla="*/ 239 h 786"/>
                  <a:gd name="T8" fmla="*/ 206 w 473"/>
                  <a:gd name="T9" fmla="*/ 315 h 786"/>
                  <a:gd name="T10" fmla="*/ 204 w 473"/>
                  <a:gd name="T11" fmla="*/ 470 h 786"/>
                  <a:gd name="T12" fmla="*/ 173 w 473"/>
                  <a:gd name="T13" fmla="*/ 572 h 786"/>
                  <a:gd name="T14" fmla="*/ 155 w 473"/>
                  <a:gd name="T15" fmla="*/ 678 h 786"/>
                  <a:gd name="T16" fmla="*/ 197 w 473"/>
                  <a:gd name="T17" fmla="*/ 644 h 786"/>
                  <a:gd name="T18" fmla="*/ 203 w 473"/>
                  <a:gd name="T19" fmla="*/ 685 h 786"/>
                  <a:gd name="T20" fmla="*/ 174 w 473"/>
                  <a:gd name="T21" fmla="*/ 720 h 786"/>
                  <a:gd name="T22" fmla="*/ 173 w 473"/>
                  <a:gd name="T23" fmla="*/ 738 h 786"/>
                  <a:gd name="T24" fmla="*/ 212 w 473"/>
                  <a:gd name="T25" fmla="*/ 731 h 786"/>
                  <a:gd name="T26" fmla="*/ 270 w 473"/>
                  <a:gd name="T27" fmla="*/ 682 h 786"/>
                  <a:gd name="T28" fmla="*/ 265 w 473"/>
                  <a:gd name="T29" fmla="*/ 705 h 786"/>
                  <a:gd name="T30" fmla="*/ 248 w 473"/>
                  <a:gd name="T31" fmla="*/ 781 h 786"/>
                  <a:gd name="T32" fmla="*/ 283 w 473"/>
                  <a:gd name="T33" fmla="*/ 771 h 786"/>
                  <a:gd name="T34" fmla="*/ 301 w 473"/>
                  <a:gd name="T35" fmla="*/ 762 h 786"/>
                  <a:gd name="T36" fmla="*/ 404 w 473"/>
                  <a:gd name="T37" fmla="*/ 690 h 786"/>
                  <a:gd name="T38" fmla="*/ 420 w 473"/>
                  <a:gd name="T39" fmla="*/ 674 h 786"/>
                  <a:gd name="T40" fmla="*/ 460 w 473"/>
                  <a:gd name="T41" fmla="*/ 643 h 786"/>
                  <a:gd name="T42" fmla="*/ 470 w 473"/>
                  <a:gd name="T43" fmla="*/ 530 h 786"/>
                  <a:gd name="T44" fmla="*/ 403 w 473"/>
                  <a:gd name="T45" fmla="*/ 439 h 786"/>
                  <a:gd name="T46" fmla="*/ 359 w 473"/>
                  <a:gd name="T47" fmla="*/ 291 h 786"/>
                  <a:gd name="T48" fmla="*/ 329 w 473"/>
                  <a:gd name="T49" fmla="*/ 175 h 786"/>
                  <a:gd name="T50" fmla="*/ 185 w 473"/>
                  <a:gd name="T51" fmla="*/ 17 h 786"/>
                  <a:gd name="T52" fmla="*/ 106 w 473"/>
                  <a:gd name="T53" fmla="*/ 1 h 786"/>
                  <a:gd name="T54" fmla="*/ 4 w 473"/>
                  <a:gd name="T55" fmla="*/ 32 h 786"/>
                  <a:gd name="T56" fmla="*/ 11 w 473"/>
                  <a:gd name="T57" fmla="*/ 150 h 786"/>
                  <a:gd name="T58" fmla="*/ 14 w 473"/>
                  <a:gd name="T59" fmla="*/ 133 h 786"/>
                  <a:gd name="T60" fmla="*/ 13 w 473"/>
                  <a:gd name="T61" fmla="*/ 36 h 786"/>
                  <a:gd name="T62" fmla="*/ 67 w 473"/>
                  <a:gd name="T63" fmla="*/ 19 h 786"/>
                  <a:gd name="T64" fmla="*/ 163 w 473"/>
                  <a:gd name="T65" fmla="*/ 28 h 786"/>
                  <a:gd name="T66" fmla="*/ 317 w 473"/>
                  <a:gd name="T67" fmla="*/ 156 h 786"/>
                  <a:gd name="T68" fmla="*/ 331 w 473"/>
                  <a:gd name="T69" fmla="*/ 222 h 786"/>
                  <a:gd name="T70" fmla="*/ 382 w 473"/>
                  <a:gd name="T71" fmla="*/ 439 h 786"/>
                  <a:gd name="T72" fmla="*/ 450 w 473"/>
                  <a:gd name="T73" fmla="*/ 530 h 786"/>
                  <a:gd name="T74" fmla="*/ 449 w 473"/>
                  <a:gd name="T75" fmla="*/ 621 h 786"/>
                  <a:gd name="T76" fmla="*/ 410 w 473"/>
                  <a:gd name="T77" fmla="*/ 659 h 786"/>
                  <a:gd name="T78" fmla="*/ 387 w 473"/>
                  <a:gd name="T79" fmla="*/ 683 h 786"/>
                  <a:gd name="T80" fmla="*/ 328 w 473"/>
                  <a:gd name="T81" fmla="*/ 733 h 786"/>
                  <a:gd name="T82" fmla="*/ 270 w 473"/>
                  <a:gd name="T83" fmla="*/ 758 h 786"/>
                  <a:gd name="T84" fmla="*/ 260 w 473"/>
                  <a:gd name="T85" fmla="*/ 769 h 786"/>
                  <a:gd name="T86" fmla="*/ 279 w 473"/>
                  <a:gd name="T87" fmla="*/ 743 h 786"/>
                  <a:gd name="T88" fmla="*/ 267 w 473"/>
                  <a:gd name="T89" fmla="*/ 674 h 786"/>
                  <a:gd name="T90" fmla="*/ 217 w 473"/>
                  <a:gd name="T91" fmla="*/ 709 h 786"/>
                  <a:gd name="T92" fmla="*/ 183 w 473"/>
                  <a:gd name="T93" fmla="*/ 723 h 786"/>
                  <a:gd name="T94" fmla="*/ 187 w 473"/>
                  <a:gd name="T95" fmla="*/ 729 h 786"/>
                  <a:gd name="T96" fmla="*/ 204 w 473"/>
                  <a:gd name="T97" fmla="*/ 707 h 786"/>
                  <a:gd name="T98" fmla="*/ 209 w 473"/>
                  <a:gd name="T99" fmla="*/ 632 h 786"/>
                  <a:gd name="T100" fmla="*/ 155 w 473"/>
                  <a:gd name="T101" fmla="*/ 662 h 786"/>
                  <a:gd name="T102" fmla="*/ 172 w 473"/>
                  <a:gd name="T103" fmla="*/ 652 h 786"/>
                  <a:gd name="T104" fmla="*/ 211 w 473"/>
                  <a:gd name="T105" fmla="*/ 507 h 786"/>
                  <a:gd name="T106" fmla="*/ 223 w 473"/>
                  <a:gd name="T107" fmla="*/ 422 h 786"/>
                  <a:gd name="T108" fmla="*/ 174 w 473"/>
                  <a:gd name="T109" fmla="*/ 241 h 786"/>
                  <a:gd name="T110" fmla="*/ 169 w 473"/>
                  <a:gd name="T111" fmla="*/ 224 h 786"/>
                  <a:gd name="T112" fmla="*/ 117 w 473"/>
                  <a:gd name="T113" fmla="*/ 189 h 786"/>
                  <a:gd name="T114" fmla="*/ 43 w 473"/>
                  <a:gd name="T115" fmla="*/ 156 h 786"/>
                  <a:gd name="T116" fmla="*/ 28 w 473"/>
                  <a:gd name="T117" fmla="*/ 140 h 7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73"/>
                  <a:gd name="T178" fmla="*/ 0 h 786"/>
                  <a:gd name="T179" fmla="*/ 473 w 473"/>
                  <a:gd name="T180" fmla="*/ 786 h 7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73" h="786">
                    <a:moveTo>
                      <a:pt x="25" y="129"/>
                    </a:moveTo>
                    <a:lnTo>
                      <a:pt x="7" y="131"/>
                    </a:lnTo>
                    <a:lnTo>
                      <a:pt x="8" y="137"/>
                    </a:lnTo>
                    <a:lnTo>
                      <a:pt x="9" y="141"/>
                    </a:lnTo>
                    <a:lnTo>
                      <a:pt x="11" y="147"/>
                    </a:lnTo>
                    <a:lnTo>
                      <a:pt x="14" y="152"/>
                    </a:lnTo>
                    <a:lnTo>
                      <a:pt x="16" y="155"/>
                    </a:lnTo>
                    <a:lnTo>
                      <a:pt x="19" y="157"/>
                    </a:lnTo>
                    <a:lnTo>
                      <a:pt x="23" y="161"/>
                    </a:lnTo>
                    <a:lnTo>
                      <a:pt x="28" y="153"/>
                    </a:lnTo>
                    <a:lnTo>
                      <a:pt x="22" y="159"/>
                    </a:lnTo>
                    <a:lnTo>
                      <a:pt x="21" y="158"/>
                    </a:lnTo>
                    <a:lnTo>
                      <a:pt x="24" y="162"/>
                    </a:lnTo>
                    <a:lnTo>
                      <a:pt x="26" y="165"/>
                    </a:lnTo>
                    <a:lnTo>
                      <a:pt x="30" y="169"/>
                    </a:lnTo>
                    <a:lnTo>
                      <a:pt x="33" y="171"/>
                    </a:lnTo>
                    <a:lnTo>
                      <a:pt x="43" y="177"/>
                    </a:lnTo>
                    <a:lnTo>
                      <a:pt x="54" y="182"/>
                    </a:lnTo>
                    <a:lnTo>
                      <a:pt x="58" y="173"/>
                    </a:lnTo>
                    <a:lnTo>
                      <a:pt x="51" y="180"/>
                    </a:lnTo>
                    <a:lnTo>
                      <a:pt x="63" y="187"/>
                    </a:lnTo>
                    <a:lnTo>
                      <a:pt x="64" y="187"/>
                    </a:lnTo>
                    <a:lnTo>
                      <a:pt x="79" y="195"/>
                    </a:lnTo>
                    <a:lnTo>
                      <a:pt x="95" y="201"/>
                    </a:lnTo>
                    <a:lnTo>
                      <a:pt x="110" y="206"/>
                    </a:lnTo>
                    <a:lnTo>
                      <a:pt x="125" y="212"/>
                    </a:lnTo>
                    <a:lnTo>
                      <a:pt x="129" y="204"/>
                    </a:lnTo>
                    <a:lnTo>
                      <a:pt x="125" y="212"/>
                    </a:lnTo>
                    <a:lnTo>
                      <a:pt x="140" y="221"/>
                    </a:lnTo>
                    <a:lnTo>
                      <a:pt x="153" y="228"/>
                    </a:lnTo>
                    <a:lnTo>
                      <a:pt x="157" y="220"/>
                    </a:lnTo>
                    <a:lnTo>
                      <a:pt x="151" y="226"/>
                    </a:lnTo>
                    <a:lnTo>
                      <a:pt x="150" y="225"/>
                    </a:lnTo>
                    <a:lnTo>
                      <a:pt x="151" y="228"/>
                    </a:lnTo>
                    <a:lnTo>
                      <a:pt x="153" y="231"/>
                    </a:lnTo>
                    <a:lnTo>
                      <a:pt x="154" y="234"/>
                    </a:lnTo>
                    <a:lnTo>
                      <a:pt x="156" y="237"/>
                    </a:lnTo>
                    <a:lnTo>
                      <a:pt x="158" y="238"/>
                    </a:lnTo>
                    <a:lnTo>
                      <a:pt x="161" y="240"/>
                    </a:lnTo>
                    <a:lnTo>
                      <a:pt x="163" y="241"/>
                    </a:lnTo>
                    <a:lnTo>
                      <a:pt x="166" y="242"/>
                    </a:lnTo>
                    <a:lnTo>
                      <a:pt x="169" y="233"/>
                    </a:lnTo>
                    <a:lnTo>
                      <a:pt x="161" y="236"/>
                    </a:lnTo>
                    <a:lnTo>
                      <a:pt x="163" y="239"/>
                    </a:lnTo>
                    <a:lnTo>
                      <a:pt x="166" y="241"/>
                    </a:lnTo>
                    <a:lnTo>
                      <a:pt x="161" y="236"/>
                    </a:lnTo>
                    <a:lnTo>
                      <a:pt x="165" y="245"/>
                    </a:lnTo>
                    <a:lnTo>
                      <a:pt x="167" y="248"/>
                    </a:lnTo>
                    <a:lnTo>
                      <a:pt x="174" y="255"/>
                    </a:lnTo>
                    <a:lnTo>
                      <a:pt x="180" y="262"/>
                    </a:lnTo>
                    <a:lnTo>
                      <a:pt x="186" y="255"/>
                    </a:lnTo>
                    <a:lnTo>
                      <a:pt x="178" y="259"/>
                    </a:lnTo>
                    <a:lnTo>
                      <a:pt x="183" y="267"/>
                    </a:lnTo>
                    <a:lnTo>
                      <a:pt x="198" y="318"/>
                    </a:lnTo>
                    <a:lnTo>
                      <a:pt x="206" y="315"/>
                    </a:lnTo>
                    <a:lnTo>
                      <a:pt x="198" y="317"/>
                    </a:lnTo>
                    <a:lnTo>
                      <a:pt x="202" y="346"/>
                    </a:lnTo>
                    <a:lnTo>
                      <a:pt x="207" y="379"/>
                    </a:lnTo>
                    <a:lnTo>
                      <a:pt x="215" y="377"/>
                    </a:lnTo>
                    <a:lnTo>
                      <a:pt x="206" y="377"/>
                    </a:lnTo>
                    <a:lnTo>
                      <a:pt x="205" y="422"/>
                    </a:lnTo>
                    <a:lnTo>
                      <a:pt x="204" y="466"/>
                    </a:lnTo>
                    <a:lnTo>
                      <a:pt x="203" y="474"/>
                    </a:lnTo>
                    <a:lnTo>
                      <a:pt x="212" y="474"/>
                    </a:lnTo>
                    <a:lnTo>
                      <a:pt x="204" y="470"/>
                    </a:lnTo>
                    <a:lnTo>
                      <a:pt x="201" y="479"/>
                    </a:lnTo>
                    <a:lnTo>
                      <a:pt x="199" y="487"/>
                    </a:lnTo>
                    <a:lnTo>
                      <a:pt x="197" y="496"/>
                    </a:lnTo>
                    <a:lnTo>
                      <a:pt x="205" y="498"/>
                    </a:lnTo>
                    <a:lnTo>
                      <a:pt x="197" y="496"/>
                    </a:lnTo>
                    <a:lnTo>
                      <a:pt x="194" y="500"/>
                    </a:lnTo>
                    <a:lnTo>
                      <a:pt x="191" y="506"/>
                    </a:lnTo>
                    <a:lnTo>
                      <a:pt x="189" y="510"/>
                    </a:lnTo>
                    <a:lnTo>
                      <a:pt x="188" y="513"/>
                    </a:lnTo>
                    <a:lnTo>
                      <a:pt x="173" y="572"/>
                    </a:lnTo>
                    <a:lnTo>
                      <a:pt x="159" y="633"/>
                    </a:lnTo>
                    <a:lnTo>
                      <a:pt x="159" y="634"/>
                    </a:lnTo>
                    <a:lnTo>
                      <a:pt x="154" y="652"/>
                    </a:lnTo>
                    <a:lnTo>
                      <a:pt x="163" y="652"/>
                    </a:lnTo>
                    <a:lnTo>
                      <a:pt x="154" y="649"/>
                    </a:lnTo>
                    <a:lnTo>
                      <a:pt x="149" y="666"/>
                    </a:lnTo>
                    <a:lnTo>
                      <a:pt x="148" y="669"/>
                    </a:lnTo>
                    <a:lnTo>
                      <a:pt x="149" y="670"/>
                    </a:lnTo>
                    <a:lnTo>
                      <a:pt x="150" y="674"/>
                    </a:lnTo>
                    <a:lnTo>
                      <a:pt x="152" y="677"/>
                    </a:lnTo>
                    <a:lnTo>
                      <a:pt x="155" y="678"/>
                    </a:lnTo>
                    <a:lnTo>
                      <a:pt x="158" y="679"/>
                    </a:lnTo>
                    <a:lnTo>
                      <a:pt x="162" y="679"/>
                    </a:lnTo>
                    <a:lnTo>
                      <a:pt x="164" y="678"/>
                    </a:lnTo>
                    <a:lnTo>
                      <a:pt x="167" y="677"/>
                    </a:lnTo>
                    <a:lnTo>
                      <a:pt x="169" y="676"/>
                    </a:lnTo>
                    <a:lnTo>
                      <a:pt x="169" y="675"/>
                    </a:lnTo>
                    <a:lnTo>
                      <a:pt x="172" y="674"/>
                    </a:lnTo>
                    <a:lnTo>
                      <a:pt x="191" y="659"/>
                    </a:lnTo>
                    <a:lnTo>
                      <a:pt x="209" y="645"/>
                    </a:lnTo>
                    <a:lnTo>
                      <a:pt x="203" y="638"/>
                    </a:lnTo>
                    <a:lnTo>
                      <a:pt x="197" y="644"/>
                    </a:lnTo>
                    <a:lnTo>
                      <a:pt x="200" y="646"/>
                    </a:lnTo>
                    <a:lnTo>
                      <a:pt x="203" y="647"/>
                    </a:lnTo>
                    <a:lnTo>
                      <a:pt x="206" y="646"/>
                    </a:lnTo>
                    <a:lnTo>
                      <a:pt x="195" y="642"/>
                    </a:lnTo>
                    <a:lnTo>
                      <a:pt x="197" y="648"/>
                    </a:lnTo>
                    <a:lnTo>
                      <a:pt x="205" y="644"/>
                    </a:lnTo>
                    <a:lnTo>
                      <a:pt x="196" y="644"/>
                    </a:lnTo>
                    <a:lnTo>
                      <a:pt x="197" y="651"/>
                    </a:lnTo>
                    <a:lnTo>
                      <a:pt x="197" y="668"/>
                    </a:lnTo>
                    <a:lnTo>
                      <a:pt x="194" y="685"/>
                    </a:lnTo>
                    <a:lnTo>
                      <a:pt x="203" y="685"/>
                    </a:lnTo>
                    <a:lnTo>
                      <a:pt x="195" y="682"/>
                    </a:lnTo>
                    <a:lnTo>
                      <a:pt x="192" y="689"/>
                    </a:lnTo>
                    <a:lnTo>
                      <a:pt x="191" y="694"/>
                    </a:lnTo>
                    <a:lnTo>
                      <a:pt x="187" y="700"/>
                    </a:lnTo>
                    <a:lnTo>
                      <a:pt x="185" y="706"/>
                    </a:lnTo>
                    <a:lnTo>
                      <a:pt x="183" y="712"/>
                    </a:lnTo>
                    <a:lnTo>
                      <a:pt x="191" y="715"/>
                    </a:lnTo>
                    <a:lnTo>
                      <a:pt x="185" y="709"/>
                    </a:lnTo>
                    <a:lnTo>
                      <a:pt x="182" y="714"/>
                    </a:lnTo>
                    <a:lnTo>
                      <a:pt x="178" y="717"/>
                    </a:lnTo>
                    <a:lnTo>
                      <a:pt x="174" y="720"/>
                    </a:lnTo>
                    <a:lnTo>
                      <a:pt x="172" y="723"/>
                    </a:lnTo>
                    <a:lnTo>
                      <a:pt x="170" y="726"/>
                    </a:lnTo>
                    <a:lnTo>
                      <a:pt x="169" y="729"/>
                    </a:lnTo>
                    <a:lnTo>
                      <a:pt x="169" y="730"/>
                    </a:lnTo>
                    <a:lnTo>
                      <a:pt x="170" y="734"/>
                    </a:lnTo>
                    <a:lnTo>
                      <a:pt x="172" y="737"/>
                    </a:lnTo>
                    <a:lnTo>
                      <a:pt x="175" y="739"/>
                    </a:lnTo>
                    <a:lnTo>
                      <a:pt x="179" y="731"/>
                    </a:lnTo>
                    <a:lnTo>
                      <a:pt x="173" y="738"/>
                    </a:lnTo>
                    <a:lnTo>
                      <a:pt x="176" y="740"/>
                    </a:lnTo>
                    <a:lnTo>
                      <a:pt x="180" y="740"/>
                    </a:lnTo>
                    <a:lnTo>
                      <a:pt x="182" y="740"/>
                    </a:lnTo>
                    <a:lnTo>
                      <a:pt x="185" y="739"/>
                    </a:lnTo>
                    <a:lnTo>
                      <a:pt x="191" y="738"/>
                    </a:lnTo>
                    <a:lnTo>
                      <a:pt x="196" y="737"/>
                    </a:lnTo>
                    <a:lnTo>
                      <a:pt x="198" y="736"/>
                    </a:lnTo>
                    <a:lnTo>
                      <a:pt x="200" y="735"/>
                    </a:lnTo>
                    <a:lnTo>
                      <a:pt x="196" y="727"/>
                    </a:lnTo>
                    <a:lnTo>
                      <a:pt x="199" y="736"/>
                    </a:lnTo>
                    <a:lnTo>
                      <a:pt x="212" y="731"/>
                    </a:lnTo>
                    <a:lnTo>
                      <a:pt x="224" y="726"/>
                    </a:lnTo>
                    <a:lnTo>
                      <a:pt x="249" y="716"/>
                    </a:lnTo>
                    <a:lnTo>
                      <a:pt x="248" y="715"/>
                    </a:lnTo>
                    <a:lnTo>
                      <a:pt x="251" y="713"/>
                    </a:lnTo>
                    <a:lnTo>
                      <a:pt x="252" y="713"/>
                    </a:lnTo>
                    <a:lnTo>
                      <a:pt x="258" y="707"/>
                    </a:lnTo>
                    <a:lnTo>
                      <a:pt x="265" y="702"/>
                    </a:lnTo>
                    <a:lnTo>
                      <a:pt x="271" y="696"/>
                    </a:lnTo>
                    <a:lnTo>
                      <a:pt x="273" y="693"/>
                    </a:lnTo>
                    <a:lnTo>
                      <a:pt x="278" y="687"/>
                    </a:lnTo>
                    <a:lnTo>
                      <a:pt x="270" y="682"/>
                    </a:lnTo>
                    <a:lnTo>
                      <a:pt x="262" y="685"/>
                    </a:lnTo>
                    <a:lnTo>
                      <a:pt x="264" y="688"/>
                    </a:lnTo>
                    <a:lnTo>
                      <a:pt x="267" y="690"/>
                    </a:lnTo>
                    <a:lnTo>
                      <a:pt x="270" y="691"/>
                    </a:lnTo>
                    <a:lnTo>
                      <a:pt x="273" y="690"/>
                    </a:lnTo>
                    <a:lnTo>
                      <a:pt x="276" y="688"/>
                    </a:lnTo>
                    <a:lnTo>
                      <a:pt x="262" y="685"/>
                    </a:lnTo>
                    <a:lnTo>
                      <a:pt x="264" y="696"/>
                    </a:lnTo>
                    <a:lnTo>
                      <a:pt x="273" y="693"/>
                    </a:lnTo>
                    <a:lnTo>
                      <a:pt x="264" y="693"/>
                    </a:lnTo>
                    <a:lnTo>
                      <a:pt x="265" y="705"/>
                    </a:lnTo>
                    <a:lnTo>
                      <a:pt x="265" y="717"/>
                    </a:lnTo>
                    <a:lnTo>
                      <a:pt x="264" y="730"/>
                    </a:lnTo>
                    <a:lnTo>
                      <a:pt x="261" y="743"/>
                    </a:lnTo>
                    <a:lnTo>
                      <a:pt x="270" y="743"/>
                    </a:lnTo>
                    <a:lnTo>
                      <a:pt x="262" y="739"/>
                    </a:lnTo>
                    <a:lnTo>
                      <a:pt x="258" y="752"/>
                    </a:lnTo>
                    <a:lnTo>
                      <a:pt x="254" y="763"/>
                    </a:lnTo>
                    <a:lnTo>
                      <a:pt x="250" y="772"/>
                    </a:lnTo>
                    <a:lnTo>
                      <a:pt x="248" y="774"/>
                    </a:lnTo>
                    <a:lnTo>
                      <a:pt x="248" y="777"/>
                    </a:lnTo>
                    <a:lnTo>
                      <a:pt x="248" y="781"/>
                    </a:lnTo>
                    <a:lnTo>
                      <a:pt x="250" y="784"/>
                    </a:lnTo>
                    <a:lnTo>
                      <a:pt x="253" y="786"/>
                    </a:lnTo>
                    <a:lnTo>
                      <a:pt x="254" y="786"/>
                    </a:lnTo>
                    <a:lnTo>
                      <a:pt x="257" y="786"/>
                    </a:lnTo>
                    <a:lnTo>
                      <a:pt x="261" y="786"/>
                    </a:lnTo>
                    <a:lnTo>
                      <a:pt x="264" y="784"/>
                    </a:lnTo>
                    <a:lnTo>
                      <a:pt x="267" y="782"/>
                    </a:lnTo>
                    <a:lnTo>
                      <a:pt x="272" y="779"/>
                    </a:lnTo>
                    <a:lnTo>
                      <a:pt x="276" y="776"/>
                    </a:lnTo>
                    <a:lnTo>
                      <a:pt x="280" y="773"/>
                    </a:lnTo>
                    <a:lnTo>
                      <a:pt x="283" y="771"/>
                    </a:lnTo>
                    <a:lnTo>
                      <a:pt x="285" y="769"/>
                    </a:lnTo>
                    <a:lnTo>
                      <a:pt x="279" y="762"/>
                    </a:lnTo>
                    <a:lnTo>
                      <a:pt x="282" y="771"/>
                    </a:lnTo>
                    <a:lnTo>
                      <a:pt x="285" y="770"/>
                    </a:lnTo>
                    <a:lnTo>
                      <a:pt x="287" y="769"/>
                    </a:lnTo>
                    <a:lnTo>
                      <a:pt x="290" y="769"/>
                    </a:lnTo>
                    <a:lnTo>
                      <a:pt x="290" y="768"/>
                    </a:lnTo>
                    <a:lnTo>
                      <a:pt x="292" y="767"/>
                    </a:lnTo>
                    <a:lnTo>
                      <a:pt x="304" y="760"/>
                    </a:lnTo>
                    <a:lnTo>
                      <a:pt x="298" y="754"/>
                    </a:lnTo>
                    <a:lnTo>
                      <a:pt x="301" y="762"/>
                    </a:lnTo>
                    <a:lnTo>
                      <a:pt x="312" y="758"/>
                    </a:lnTo>
                    <a:lnTo>
                      <a:pt x="335" y="750"/>
                    </a:lnTo>
                    <a:lnTo>
                      <a:pt x="347" y="746"/>
                    </a:lnTo>
                    <a:lnTo>
                      <a:pt x="358" y="742"/>
                    </a:lnTo>
                    <a:lnTo>
                      <a:pt x="369" y="736"/>
                    </a:lnTo>
                    <a:lnTo>
                      <a:pt x="372" y="734"/>
                    </a:lnTo>
                    <a:lnTo>
                      <a:pt x="382" y="727"/>
                    </a:lnTo>
                    <a:lnTo>
                      <a:pt x="391" y="717"/>
                    </a:lnTo>
                    <a:lnTo>
                      <a:pt x="393" y="714"/>
                    </a:lnTo>
                    <a:lnTo>
                      <a:pt x="399" y="703"/>
                    </a:lnTo>
                    <a:lnTo>
                      <a:pt x="404" y="690"/>
                    </a:lnTo>
                    <a:lnTo>
                      <a:pt x="409" y="678"/>
                    </a:lnTo>
                    <a:lnTo>
                      <a:pt x="400" y="675"/>
                    </a:lnTo>
                    <a:lnTo>
                      <a:pt x="408" y="679"/>
                    </a:lnTo>
                    <a:lnTo>
                      <a:pt x="409" y="678"/>
                    </a:lnTo>
                    <a:lnTo>
                      <a:pt x="401" y="674"/>
                    </a:lnTo>
                    <a:lnTo>
                      <a:pt x="407" y="680"/>
                    </a:lnTo>
                    <a:lnTo>
                      <a:pt x="404" y="683"/>
                    </a:lnTo>
                    <a:lnTo>
                      <a:pt x="406" y="682"/>
                    </a:lnTo>
                    <a:lnTo>
                      <a:pt x="409" y="681"/>
                    </a:lnTo>
                    <a:lnTo>
                      <a:pt x="414" y="678"/>
                    </a:lnTo>
                    <a:lnTo>
                      <a:pt x="420" y="674"/>
                    </a:lnTo>
                    <a:lnTo>
                      <a:pt x="421" y="673"/>
                    </a:lnTo>
                    <a:lnTo>
                      <a:pt x="436" y="662"/>
                    </a:lnTo>
                    <a:lnTo>
                      <a:pt x="430" y="655"/>
                    </a:lnTo>
                    <a:lnTo>
                      <a:pt x="433" y="664"/>
                    </a:lnTo>
                    <a:lnTo>
                      <a:pt x="441" y="659"/>
                    </a:lnTo>
                    <a:lnTo>
                      <a:pt x="449" y="656"/>
                    </a:lnTo>
                    <a:lnTo>
                      <a:pt x="449" y="655"/>
                    </a:lnTo>
                    <a:lnTo>
                      <a:pt x="452" y="653"/>
                    </a:lnTo>
                    <a:lnTo>
                      <a:pt x="453" y="653"/>
                    </a:lnTo>
                    <a:lnTo>
                      <a:pt x="458" y="646"/>
                    </a:lnTo>
                    <a:lnTo>
                      <a:pt x="460" y="643"/>
                    </a:lnTo>
                    <a:lnTo>
                      <a:pt x="464" y="636"/>
                    </a:lnTo>
                    <a:lnTo>
                      <a:pt x="466" y="628"/>
                    </a:lnTo>
                    <a:lnTo>
                      <a:pt x="469" y="621"/>
                    </a:lnTo>
                    <a:lnTo>
                      <a:pt x="469" y="620"/>
                    </a:lnTo>
                    <a:lnTo>
                      <a:pt x="470" y="619"/>
                    </a:lnTo>
                    <a:lnTo>
                      <a:pt x="472" y="598"/>
                    </a:lnTo>
                    <a:lnTo>
                      <a:pt x="473" y="580"/>
                    </a:lnTo>
                    <a:lnTo>
                      <a:pt x="472" y="562"/>
                    </a:lnTo>
                    <a:lnTo>
                      <a:pt x="471" y="542"/>
                    </a:lnTo>
                    <a:lnTo>
                      <a:pt x="470" y="534"/>
                    </a:lnTo>
                    <a:lnTo>
                      <a:pt x="470" y="530"/>
                    </a:lnTo>
                    <a:lnTo>
                      <a:pt x="467" y="523"/>
                    </a:lnTo>
                    <a:lnTo>
                      <a:pt x="464" y="515"/>
                    </a:lnTo>
                    <a:lnTo>
                      <a:pt x="460" y="508"/>
                    </a:lnTo>
                    <a:lnTo>
                      <a:pt x="458" y="505"/>
                    </a:lnTo>
                    <a:lnTo>
                      <a:pt x="448" y="491"/>
                    </a:lnTo>
                    <a:lnTo>
                      <a:pt x="436" y="477"/>
                    </a:lnTo>
                    <a:lnTo>
                      <a:pt x="423" y="464"/>
                    </a:lnTo>
                    <a:lnTo>
                      <a:pt x="411" y="450"/>
                    </a:lnTo>
                    <a:lnTo>
                      <a:pt x="401" y="436"/>
                    </a:lnTo>
                    <a:lnTo>
                      <a:pt x="395" y="443"/>
                    </a:lnTo>
                    <a:lnTo>
                      <a:pt x="403" y="439"/>
                    </a:lnTo>
                    <a:lnTo>
                      <a:pt x="399" y="432"/>
                    </a:lnTo>
                    <a:lnTo>
                      <a:pt x="397" y="425"/>
                    </a:lnTo>
                    <a:lnTo>
                      <a:pt x="388" y="428"/>
                    </a:lnTo>
                    <a:lnTo>
                      <a:pt x="397" y="426"/>
                    </a:lnTo>
                    <a:lnTo>
                      <a:pt x="389" y="396"/>
                    </a:lnTo>
                    <a:lnTo>
                      <a:pt x="381" y="367"/>
                    </a:lnTo>
                    <a:lnTo>
                      <a:pt x="372" y="338"/>
                    </a:lnTo>
                    <a:lnTo>
                      <a:pt x="361" y="311"/>
                    </a:lnTo>
                    <a:lnTo>
                      <a:pt x="353" y="315"/>
                    </a:lnTo>
                    <a:lnTo>
                      <a:pt x="362" y="314"/>
                    </a:lnTo>
                    <a:lnTo>
                      <a:pt x="359" y="291"/>
                    </a:lnTo>
                    <a:lnTo>
                      <a:pt x="356" y="268"/>
                    </a:lnTo>
                    <a:lnTo>
                      <a:pt x="348" y="219"/>
                    </a:lnTo>
                    <a:lnTo>
                      <a:pt x="339" y="220"/>
                    </a:lnTo>
                    <a:lnTo>
                      <a:pt x="348" y="219"/>
                    </a:lnTo>
                    <a:lnTo>
                      <a:pt x="347" y="209"/>
                    </a:lnTo>
                    <a:lnTo>
                      <a:pt x="345" y="197"/>
                    </a:lnTo>
                    <a:lnTo>
                      <a:pt x="345" y="194"/>
                    </a:lnTo>
                    <a:lnTo>
                      <a:pt x="342" y="182"/>
                    </a:lnTo>
                    <a:lnTo>
                      <a:pt x="340" y="176"/>
                    </a:lnTo>
                    <a:lnTo>
                      <a:pt x="337" y="170"/>
                    </a:lnTo>
                    <a:lnTo>
                      <a:pt x="329" y="175"/>
                    </a:lnTo>
                    <a:lnTo>
                      <a:pt x="337" y="171"/>
                    </a:lnTo>
                    <a:lnTo>
                      <a:pt x="325" y="153"/>
                    </a:lnTo>
                    <a:lnTo>
                      <a:pt x="323" y="150"/>
                    </a:lnTo>
                    <a:lnTo>
                      <a:pt x="310" y="133"/>
                    </a:lnTo>
                    <a:lnTo>
                      <a:pt x="281" y="100"/>
                    </a:lnTo>
                    <a:lnTo>
                      <a:pt x="256" y="73"/>
                    </a:lnTo>
                    <a:lnTo>
                      <a:pt x="231" y="49"/>
                    </a:lnTo>
                    <a:lnTo>
                      <a:pt x="218" y="37"/>
                    </a:lnTo>
                    <a:lnTo>
                      <a:pt x="203" y="28"/>
                    </a:lnTo>
                    <a:lnTo>
                      <a:pt x="200" y="26"/>
                    </a:lnTo>
                    <a:lnTo>
                      <a:pt x="185" y="17"/>
                    </a:lnTo>
                    <a:lnTo>
                      <a:pt x="169" y="11"/>
                    </a:lnTo>
                    <a:lnTo>
                      <a:pt x="166" y="19"/>
                    </a:lnTo>
                    <a:lnTo>
                      <a:pt x="170" y="11"/>
                    </a:lnTo>
                    <a:lnTo>
                      <a:pt x="162" y="8"/>
                    </a:lnTo>
                    <a:lnTo>
                      <a:pt x="154" y="6"/>
                    </a:lnTo>
                    <a:lnTo>
                      <a:pt x="137" y="3"/>
                    </a:lnTo>
                    <a:lnTo>
                      <a:pt x="134" y="2"/>
                    </a:lnTo>
                    <a:lnTo>
                      <a:pt x="129" y="2"/>
                    </a:lnTo>
                    <a:lnTo>
                      <a:pt x="122" y="2"/>
                    </a:lnTo>
                    <a:lnTo>
                      <a:pt x="106" y="1"/>
                    </a:lnTo>
                    <a:lnTo>
                      <a:pt x="87" y="0"/>
                    </a:lnTo>
                    <a:lnTo>
                      <a:pt x="67" y="1"/>
                    </a:lnTo>
                    <a:lnTo>
                      <a:pt x="48" y="4"/>
                    </a:lnTo>
                    <a:lnTo>
                      <a:pt x="45" y="4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0" y="15"/>
                    </a:lnTo>
                    <a:lnTo>
                      <a:pt x="17" y="17"/>
                    </a:lnTo>
                    <a:lnTo>
                      <a:pt x="11" y="22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1" y="69"/>
                    </a:lnTo>
                    <a:lnTo>
                      <a:pt x="3" y="93"/>
                    </a:lnTo>
                    <a:lnTo>
                      <a:pt x="4" y="118"/>
                    </a:lnTo>
                    <a:lnTo>
                      <a:pt x="5" y="142"/>
                    </a:lnTo>
                    <a:lnTo>
                      <a:pt x="6" y="145"/>
                    </a:lnTo>
                    <a:lnTo>
                      <a:pt x="8" y="148"/>
                    </a:lnTo>
                    <a:lnTo>
                      <a:pt x="11" y="150"/>
                    </a:lnTo>
                    <a:lnTo>
                      <a:pt x="14" y="151"/>
                    </a:lnTo>
                    <a:lnTo>
                      <a:pt x="17" y="150"/>
                    </a:lnTo>
                    <a:lnTo>
                      <a:pt x="18" y="150"/>
                    </a:lnTo>
                    <a:lnTo>
                      <a:pt x="32" y="143"/>
                    </a:lnTo>
                    <a:lnTo>
                      <a:pt x="24" y="127"/>
                    </a:lnTo>
                    <a:lnTo>
                      <a:pt x="10" y="134"/>
                    </a:lnTo>
                    <a:lnTo>
                      <a:pt x="23" y="142"/>
                    </a:lnTo>
                    <a:lnTo>
                      <a:pt x="22" y="139"/>
                    </a:lnTo>
                    <a:lnTo>
                      <a:pt x="20" y="136"/>
                    </a:lnTo>
                    <a:lnTo>
                      <a:pt x="17" y="134"/>
                    </a:lnTo>
                    <a:lnTo>
                      <a:pt x="14" y="133"/>
                    </a:lnTo>
                    <a:lnTo>
                      <a:pt x="11" y="134"/>
                    </a:lnTo>
                    <a:lnTo>
                      <a:pt x="14" y="142"/>
                    </a:lnTo>
                    <a:lnTo>
                      <a:pt x="23" y="142"/>
                    </a:lnTo>
                    <a:lnTo>
                      <a:pt x="22" y="118"/>
                    </a:lnTo>
                    <a:lnTo>
                      <a:pt x="21" y="93"/>
                    </a:lnTo>
                    <a:lnTo>
                      <a:pt x="19" y="69"/>
                    </a:lnTo>
                    <a:lnTo>
                      <a:pt x="18" y="44"/>
                    </a:lnTo>
                    <a:lnTo>
                      <a:pt x="9" y="44"/>
                    </a:lnTo>
                    <a:lnTo>
                      <a:pt x="18" y="47"/>
                    </a:lnTo>
                    <a:lnTo>
                      <a:pt x="21" y="39"/>
                    </a:lnTo>
                    <a:lnTo>
                      <a:pt x="13" y="36"/>
                    </a:lnTo>
                    <a:lnTo>
                      <a:pt x="19" y="42"/>
                    </a:lnTo>
                    <a:lnTo>
                      <a:pt x="24" y="35"/>
                    </a:lnTo>
                    <a:lnTo>
                      <a:pt x="30" y="30"/>
                    </a:lnTo>
                    <a:lnTo>
                      <a:pt x="24" y="23"/>
                    </a:lnTo>
                    <a:lnTo>
                      <a:pt x="27" y="32"/>
                    </a:lnTo>
                    <a:lnTo>
                      <a:pt x="35" y="27"/>
                    </a:lnTo>
                    <a:lnTo>
                      <a:pt x="43" y="24"/>
                    </a:lnTo>
                    <a:lnTo>
                      <a:pt x="52" y="21"/>
                    </a:lnTo>
                    <a:lnTo>
                      <a:pt x="48" y="13"/>
                    </a:lnTo>
                    <a:lnTo>
                      <a:pt x="48" y="22"/>
                    </a:lnTo>
                    <a:lnTo>
                      <a:pt x="67" y="19"/>
                    </a:lnTo>
                    <a:lnTo>
                      <a:pt x="87" y="18"/>
                    </a:lnTo>
                    <a:lnTo>
                      <a:pt x="106" y="19"/>
                    </a:lnTo>
                    <a:lnTo>
                      <a:pt x="122" y="20"/>
                    </a:lnTo>
                    <a:lnTo>
                      <a:pt x="129" y="20"/>
                    </a:lnTo>
                    <a:lnTo>
                      <a:pt x="135" y="20"/>
                    </a:lnTo>
                    <a:lnTo>
                      <a:pt x="134" y="11"/>
                    </a:lnTo>
                    <a:lnTo>
                      <a:pt x="132" y="20"/>
                    </a:lnTo>
                    <a:lnTo>
                      <a:pt x="147" y="23"/>
                    </a:lnTo>
                    <a:lnTo>
                      <a:pt x="155" y="25"/>
                    </a:lnTo>
                    <a:lnTo>
                      <a:pt x="163" y="28"/>
                    </a:lnTo>
                    <a:lnTo>
                      <a:pt x="178" y="34"/>
                    </a:lnTo>
                    <a:lnTo>
                      <a:pt x="193" y="43"/>
                    </a:lnTo>
                    <a:lnTo>
                      <a:pt x="197" y="34"/>
                    </a:lnTo>
                    <a:lnTo>
                      <a:pt x="190" y="41"/>
                    </a:lnTo>
                    <a:lnTo>
                      <a:pt x="205" y="50"/>
                    </a:lnTo>
                    <a:lnTo>
                      <a:pt x="218" y="62"/>
                    </a:lnTo>
                    <a:lnTo>
                      <a:pt x="243" y="86"/>
                    </a:lnTo>
                    <a:lnTo>
                      <a:pt x="268" y="112"/>
                    </a:lnTo>
                    <a:lnTo>
                      <a:pt x="297" y="146"/>
                    </a:lnTo>
                    <a:lnTo>
                      <a:pt x="310" y="163"/>
                    </a:lnTo>
                    <a:lnTo>
                      <a:pt x="317" y="156"/>
                    </a:lnTo>
                    <a:lnTo>
                      <a:pt x="308" y="160"/>
                    </a:lnTo>
                    <a:lnTo>
                      <a:pt x="322" y="180"/>
                    </a:lnTo>
                    <a:lnTo>
                      <a:pt x="323" y="183"/>
                    </a:lnTo>
                    <a:lnTo>
                      <a:pt x="325" y="189"/>
                    </a:lnTo>
                    <a:lnTo>
                      <a:pt x="328" y="201"/>
                    </a:lnTo>
                    <a:lnTo>
                      <a:pt x="336" y="197"/>
                    </a:lnTo>
                    <a:lnTo>
                      <a:pt x="327" y="197"/>
                    </a:lnTo>
                    <a:lnTo>
                      <a:pt x="329" y="209"/>
                    </a:lnTo>
                    <a:lnTo>
                      <a:pt x="330" y="221"/>
                    </a:lnTo>
                    <a:lnTo>
                      <a:pt x="331" y="222"/>
                    </a:lnTo>
                    <a:lnTo>
                      <a:pt x="338" y="268"/>
                    </a:lnTo>
                    <a:lnTo>
                      <a:pt x="341" y="291"/>
                    </a:lnTo>
                    <a:lnTo>
                      <a:pt x="344" y="316"/>
                    </a:lnTo>
                    <a:lnTo>
                      <a:pt x="345" y="318"/>
                    </a:lnTo>
                    <a:lnTo>
                      <a:pt x="345" y="319"/>
                    </a:lnTo>
                    <a:lnTo>
                      <a:pt x="355" y="345"/>
                    </a:lnTo>
                    <a:lnTo>
                      <a:pt x="364" y="374"/>
                    </a:lnTo>
                    <a:lnTo>
                      <a:pt x="372" y="403"/>
                    </a:lnTo>
                    <a:lnTo>
                      <a:pt x="380" y="431"/>
                    </a:lnTo>
                    <a:lnTo>
                      <a:pt x="382" y="439"/>
                    </a:lnTo>
                    <a:lnTo>
                      <a:pt x="386" y="446"/>
                    </a:lnTo>
                    <a:lnTo>
                      <a:pt x="388" y="449"/>
                    </a:lnTo>
                    <a:lnTo>
                      <a:pt x="398" y="463"/>
                    </a:lnTo>
                    <a:lnTo>
                      <a:pt x="410" y="477"/>
                    </a:lnTo>
                    <a:lnTo>
                      <a:pt x="423" y="490"/>
                    </a:lnTo>
                    <a:lnTo>
                      <a:pt x="435" y="504"/>
                    </a:lnTo>
                    <a:lnTo>
                      <a:pt x="445" y="518"/>
                    </a:lnTo>
                    <a:lnTo>
                      <a:pt x="451" y="511"/>
                    </a:lnTo>
                    <a:lnTo>
                      <a:pt x="443" y="515"/>
                    </a:lnTo>
                    <a:lnTo>
                      <a:pt x="447" y="522"/>
                    </a:lnTo>
                    <a:lnTo>
                      <a:pt x="450" y="530"/>
                    </a:lnTo>
                    <a:lnTo>
                      <a:pt x="453" y="537"/>
                    </a:lnTo>
                    <a:lnTo>
                      <a:pt x="461" y="534"/>
                    </a:lnTo>
                    <a:lnTo>
                      <a:pt x="452" y="534"/>
                    </a:lnTo>
                    <a:lnTo>
                      <a:pt x="453" y="543"/>
                    </a:lnTo>
                    <a:lnTo>
                      <a:pt x="454" y="562"/>
                    </a:lnTo>
                    <a:lnTo>
                      <a:pt x="455" y="580"/>
                    </a:lnTo>
                    <a:lnTo>
                      <a:pt x="454" y="598"/>
                    </a:lnTo>
                    <a:lnTo>
                      <a:pt x="453" y="616"/>
                    </a:lnTo>
                    <a:lnTo>
                      <a:pt x="461" y="617"/>
                    </a:lnTo>
                    <a:lnTo>
                      <a:pt x="453" y="613"/>
                    </a:lnTo>
                    <a:lnTo>
                      <a:pt x="449" y="621"/>
                    </a:lnTo>
                    <a:lnTo>
                      <a:pt x="447" y="629"/>
                    </a:lnTo>
                    <a:lnTo>
                      <a:pt x="443" y="636"/>
                    </a:lnTo>
                    <a:lnTo>
                      <a:pt x="451" y="640"/>
                    </a:lnTo>
                    <a:lnTo>
                      <a:pt x="445" y="633"/>
                    </a:lnTo>
                    <a:lnTo>
                      <a:pt x="440" y="641"/>
                    </a:lnTo>
                    <a:lnTo>
                      <a:pt x="446" y="647"/>
                    </a:lnTo>
                    <a:lnTo>
                      <a:pt x="443" y="639"/>
                    </a:lnTo>
                    <a:lnTo>
                      <a:pt x="434" y="642"/>
                    </a:lnTo>
                    <a:lnTo>
                      <a:pt x="426" y="647"/>
                    </a:lnTo>
                    <a:lnTo>
                      <a:pt x="423" y="649"/>
                    </a:lnTo>
                    <a:lnTo>
                      <a:pt x="410" y="659"/>
                    </a:lnTo>
                    <a:lnTo>
                      <a:pt x="415" y="666"/>
                    </a:lnTo>
                    <a:lnTo>
                      <a:pt x="410" y="659"/>
                    </a:lnTo>
                    <a:lnTo>
                      <a:pt x="407" y="661"/>
                    </a:lnTo>
                    <a:lnTo>
                      <a:pt x="401" y="665"/>
                    </a:lnTo>
                    <a:lnTo>
                      <a:pt x="399" y="665"/>
                    </a:lnTo>
                    <a:lnTo>
                      <a:pt x="397" y="666"/>
                    </a:lnTo>
                    <a:lnTo>
                      <a:pt x="395" y="668"/>
                    </a:lnTo>
                    <a:lnTo>
                      <a:pt x="392" y="671"/>
                    </a:lnTo>
                    <a:lnTo>
                      <a:pt x="392" y="672"/>
                    </a:lnTo>
                    <a:lnTo>
                      <a:pt x="387" y="683"/>
                    </a:lnTo>
                    <a:lnTo>
                      <a:pt x="382" y="696"/>
                    </a:lnTo>
                    <a:lnTo>
                      <a:pt x="376" y="707"/>
                    </a:lnTo>
                    <a:lnTo>
                      <a:pt x="384" y="710"/>
                    </a:lnTo>
                    <a:lnTo>
                      <a:pt x="378" y="704"/>
                    </a:lnTo>
                    <a:lnTo>
                      <a:pt x="370" y="714"/>
                    </a:lnTo>
                    <a:lnTo>
                      <a:pt x="359" y="721"/>
                    </a:lnTo>
                    <a:lnTo>
                      <a:pt x="366" y="728"/>
                    </a:lnTo>
                    <a:lnTo>
                      <a:pt x="362" y="719"/>
                    </a:lnTo>
                    <a:lnTo>
                      <a:pt x="351" y="725"/>
                    </a:lnTo>
                    <a:lnTo>
                      <a:pt x="340" y="729"/>
                    </a:lnTo>
                    <a:lnTo>
                      <a:pt x="328" y="733"/>
                    </a:lnTo>
                    <a:lnTo>
                      <a:pt x="305" y="741"/>
                    </a:lnTo>
                    <a:lnTo>
                      <a:pt x="294" y="745"/>
                    </a:lnTo>
                    <a:lnTo>
                      <a:pt x="291" y="747"/>
                    </a:lnTo>
                    <a:lnTo>
                      <a:pt x="282" y="753"/>
                    </a:lnTo>
                    <a:lnTo>
                      <a:pt x="287" y="760"/>
                    </a:lnTo>
                    <a:lnTo>
                      <a:pt x="285" y="752"/>
                    </a:lnTo>
                    <a:lnTo>
                      <a:pt x="280" y="752"/>
                    </a:lnTo>
                    <a:lnTo>
                      <a:pt x="278" y="753"/>
                    </a:lnTo>
                    <a:lnTo>
                      <a:pt x="275" y="754"/>
                    </a:lnTo>
                    <a:lnTo>
                      <a:pt x="272" y="756"/>
                    </a:lnTo>
                    <a:lnTo>
                      <a:pt x="270" y="758"/>
                    </a:lnTo>
                    <a:lnTo>
                      <a:pt x="267" y="760"/>
                    </a:lnTo>
                    <a:lnTo>
                      <a:pt x="265" y="762"/>
                    </a:lnTo>
                    <a:lnTo>
                      <a:pt x="259" y="766"/>
                    </a:lnTo>
                    <a:lnTo>
                      <a:pt x="254" y="769"/>
                    </a:lnTo>
                    <a:lnTo>
                      <a:pt x="261" y="776"/>
                    </a:lnTo>
                    <a:lnTo>
                      <a:pt x="257" y="767"/>
                    </a:lnTo>
                    <a:lnTo>
                      <a:pt x="254" y="769"/>
                    </a:lnTo>
                    <a:lnTo>
                      <a:pt x="257" y="768"/>
                    </a:lnTo>
                    <a:lnTo>
                      <a:pt x="257" y="777"/>
                    </a:lnTo>
                    <a:lnTo>
                      <a:pt x="261" y="769"/>
                    </a:lnTo>
                    <a:lnTo>
                      <a:pt x="260" y="769"/>
                    </a:lnTo>
                    <a:lnTo>
                      <a:pt x="266" y="777"/>
                    </a:lnTo>
                    <a:lnTo>
                      <a:pt x="265" y="774"/>
                    </a:lnTo>
                    <a:lnTo>
                      <a:pt x="263" y="771"/>
                    </a:lnTo>
                    <a:lnTo>
                      <a:pt x="257" y="777"/>
                    </a:lnTo>
                    <a:lnTo>
                      <a:pt x="265" y="781"/>
                    </a:lnTo>
                    <a:lnTo>
                      <a:pt x="271" y="770"/>
                    </a:lnTo>
                    <a:lnTo>
                      <a:pt x="275" y="759"/>
                    </a:lnTo>
                    <a:lnTo>
                      <a:pt x="279" y="746"/>
                    </a:lnTo>
                    <a:lnTo>
                      <a:pt x="279" y="743"/>
                    </a:lnTo>
                    <a:lnTo>
                      <a:pt x="282" y="730"/>
                    </a:lnTo>
                    <a:lnTo>
                      <a:pt x="283" y="717"/>
                    </a:lnTo>
                    <a:lnTo>
                      <a:pt x="283" y="705"/>
                    </a:lnTo>
                    <a:lnTo>
                      <a:pt x="282" y="693"/>
                    </a:lnTo>
                    <a:lnTo>
                      <a:pt x="281" y="689"/>
                    </a:lnTo>
                    <a:lnTo>
                      <a:pt x="279" y="679"/>
                    </a:lnTo>
                    <a:lnTo>
                      <a:pt x="278" y="679"/>
                    </a:lnTo>
                    <a:lnTo>
                      <a:pt x="276" y="676"/>
                    </a:lnTo>
                    <a:lnTo>
                      <a:pt x="273" y="674"/>
                    </a:lnTo>
                    <a:lnTo>
                      <a:pt x="270" y="673"/>
                    </a:lnTo>
                    <a:lnTo>
                      <a:pt x="267" y="674"/>
                    </a:lnTo>
                    <a:lnTo>
                      <a:pt x="264" y="676"/>
                    </a:lnTo>
                    <a:lnTo>
                      <a:pt x="263" y="678"/>
                    </a:lnTo>
                    <a:lnTo>
                      <a:pt x="256" y="686"/>
                    </a:lnTo>
                    <a:lnTo>
                      <a:pt x="265" y="689"/>
                    </a:lnTo>
                    <a:lnTo>
                      <a:pt x="258" y="683"/>
                    </a:lnTo>
                    <a:lnTo>
                      <a:pt x="252" y="689"/>
                    </a:lnTo>
                    <a:lnTo>
                      <a:pt x="245" y="694"/>
                    </a:lnTo>
                    <a:lnTo>
                      <a:pt x="239" y="701"/>
                    </a:lnTo>
                    <a:lnTo>
                      <a:pt x="245" y="707"/>
                    </a:lnTo>
                    <a:lnTo>
                      <a:pt x="242" y="699"/>
                    </a:lnTo>
                    <a:lnTo>
                      <a:pt x="217" y="709"/>
                    </a:lnTo>
                    <a:lnTo>
                      <a:pt x="205" y="714"/>
                    </a:lnTo>
                    <a:lnTo>
                      <a:pt x="194" y="719"/>
                    </a:lnTo>
                    <a:lnTo>
                      <a:pt x="192" y="719"/>
                    </a:lnTo>
                    <a:lnTo>
                      <a:pt x="191" y="719"/>
                    </a:lnTo>
                    <a:lnTo>
                      <a:pt x="189" y="720"/>
                    </a:lnTo>
                    <a:lnTo>
                      <a:pt x="184" y="721"/>
                    </a:lnTo>
                    <a:lnTo>
                      <a:pt x="178" y="722"/>
                    </a:lnTo>
                    <a:lnTo>
                      <a:pt x="182" y="731"/>
                    </a:lnTo>
                    <a:lnTo>
                      <a:pt x="182" y="722"/>
                    </a:lnTo>
                    <a:lnTo>
                      <a:pt x="180" y="722"/>
                    </a:lnTo>
                    <a:lnTo>
                      <a:pt x="183" y="723"/>
                    </a:lnTo>
                    <a:lnTo>
                      <a:pt x="180" y="731"/>
                    </a:lnTo>
                    <a:lnTo>
                      <a:pt x="186" y="725"/>
                    </a:lnTo>
                    <a:lnTo>
                      <a:pt x="185" y="725"/>
                    </a:lnTo>
                    <a:lnTo>
                      <a:pt x="183" y="723"/>
                    </a:lnTo>
                    <a:lnTo>
                      <a:pt x="182" y="722"/>
                    </a:lnTo>
                    <a:lnTo>
                      <a:pt x="186" y="727"/>
                    </a:lnTo>
                    <a:lnTo>
                      <a:pt x="184" y="724"/>
                    </a:lnTo>
                    <a:lnTo>
                      <a:pt x="178" y="730"/>
                    </a:lnTo>
                    <a:lnTo>
                      <a:pt x="187" y="730"/>
                    </a:lnTo>
                    <a:lnTo>
                      <a:pt x="187" y="729"/>
                    </a:lnTo>
                    <a:lnTo>
                      <a:pt x="187" y="733"/>
                    </a:lnTo>
                    <a:lnTo>
                      <a:pt x="187" y="729"/>
                    </a:lnTo>
                    <a:lnTo>
                      <a:pt x="178" y="729"/>
                    </a:lnTo>
                    <a:lnTo>
                      <a:pt x="185" y="736"/>
                    </a:lnTo>
                    <a:lnTo>
                      <a:pt x="187" y="733"/>
                    </a:lnTo>
                    <a:lnTo>
                      <a:pt x="191" y="730"/>
                    </a:lnTo>
                    <a:lnTo>
                      <a:pt x="195" y="727"/>
                    </a:lnTo>
                    <a:lnTo>
                      <a:pt x="198" y="722"/>
                    </a:lnTo>
                    <a:lnTo>
                      <a:pt x="200" y="719"/>
                    </a:lnTo>
                    <a:lnTo>
                      <a:pt x="202" y="713"/>
                    </a:lnTo>
                    <a:lnTo>
                      <a:pt x="204" y="707"/>
                    </a:lnTo>
                    <a:lnTo>
                      <a:pt x="206" y="703"/>
                    </a:lnTo>
                    <a:lnTo>
                      <a:pt x="209" y="696"/>
                    </a:lnTo>
                    <a:lnTo>
                      <a:pt x="212" y="689"/>
                    </a:lnTo>
                    <a:lnTo>
                      <a:pt x="212" y="685"/>
                    </a:lnTo>
                    <a:lnTo>
                      <a:pt x="215" y="668"/>
                    </a:lnTo>
                    <a:lnTo>
                      <a:pt x="215" y="651"/>
                    </a:lnTo>
                    <a:lnTo>
                      <a:pt x="214" y="644"/>
                    </a:lnTo>
                    <a:lnTo>
                      <a:pt x="214" y="641"/>
                    </a:lnTo>
                    <a:lnTo>
                      <a:pt x="211" y="634"/>
                    </a:lnTo>
                    <a:lnTo>
                      <a:pt x="209" y="632"/>
                    </a:lnTo>
                    <a:lnTo>
                      <a:pt x="206" y="630"/>
                    </a:lnTo>
                    <a:lnTo>
                      <a:pt x="203" y="629"/>
                    </a:lnTo>
                    <a:lnTo>
                      <a:pt x="200" y="630"/>
                    </a:lnTo>
                    <a:lnTo>
                      <a:pt x="198" y="631"/>
                    </a:lnTo>
                    <a:lnTo>
                      <a:pt x="178" y="646"/>
                    </a:lnTo>
                    <a:lnTo>
                      <a:pt x="161" y="660"/>
                    </a:lnTo>
                    <a:lnTo>
                      <a:pt x="166" y="667"/>
                    </a:lnTo>
                    <a:lnTo>
                      <a:pt x="163" y="659"/>
                    </a:lnTo>
                    <a:lnTo>
                      <a:pt x="160" y="660"/>
                    </a:lnTo>
                    <a:lnTo>
                      <a:pt x="157" y="661"/>
                    </a:lnTo>
                    <a:lnTo>
                      <a:pt x="155" y="662"/>
                    </a:lnTo>
                    <a:lnTo>
                      <a:pt x="166" y="667"/>
                    </a:lnTo>
                    <a:lnTo>
                      <a:pt x="164" y="664"/>
                    </a:lnTo>
                    <a:lnTo>
                      <a:pt x="162" y="662"/>
                    </a:lnTo>
                    <a:lnTo>
                      <a:pt x="158" y="661"/>
                    </a:lnTo>
                    <a:lnTo>
                      <a:pt x="158" y="670"/>
                    </a:lnTo>
                    <a:lnTo>
                      <a:pt x="167" y="670"/>
                    </a:lnTo>
                    <a:lnTo>
                      <a:pt x="166" y="669"/>
                    </a:lnTo>
                    <a:lnTo>
                      <a:pt x="157" y="669"/>
                    </a:lnTo>
                    <a:lnTo>
                      <a:pt x="166" y="672"/>
                    </a:lnTo>
                    <a:lnTo>
                      <a:pt x="171" y="656"/>
                    </a:lnTo>
                    <a:lnTo>
                      <a:pt x="172" y="652"/>
                    </a:lnTo>
                    <a:lnTo>
                      <a:pt x="176" y="637"/>
                    </a:lnTo>
                    <a:lnTo>
                      <a:pt x="167" y="635"/>
                    </a:lnTo>
                    <a:lnTo>
                      <a:pt x="176" y="637"/>
                    </a:lnTo>
                    <a:lnTo>
                      <a:pt x="190" y="579"/>
                    </a:lnTo>
                    <a:lnTo>
                      <a:pt x="205" y="517"/>
                    </a:lnTo>
                    <a:lnTo>
                      <a:pt x="196" y="515"/>
                    </a:lnTo>
                    <a:lnTo>
                      <a:pt x="204" y="520"/>
                    </a:lnTo>
                    <a:lnTo>
                      <a:pt x="206" y="517"/>
                    </a:lnTo>
                    <a:lnTo>
                      <a:pt x="208" y="513"/>
                    </a:lnTo>
                    <a:lnTo>
                      <a:pt x="211" y="507"/>
                    </a:lnTo>
                    <a:lnTo>
                      <a:pt x="214" y="501"/>
                    </a:lnTo>
                    <a:lnTo>
                      <a:pt x="214" y="500"/>
                    </a:lnTo>
                    <a:lnTo>
                      <a:pt x="216" y="494"/>
                    </a:lnTo>
                    <a:lnTo>
                      <a:pt x="218" y="486"/>
                    </a:lnTo>
                    <a:lnTo>
                      <a:pt x="221" y="477"/>
                    </a:lnTo>
                    <a:lnTo>
                      <a:pt x="221" y="474"/>
                    </a:lnTo>
                    <a:lnTo>
                      <a:pt x="222" y="466"/>
                    </a:lnTo>
                    <a:lnTo>
                      <a:pt x="213" y="466"/>
                    </a:lnTo>
                    <a:lnTo>
                      <a:pt x="222" y="467"/>
                    </a:lnTo>
                    <a:lnTo>
                      <a:pt x="223" y="422"/>
                    </a:lnTo>
                    <a:lnTo>
                      <a:pt x="224" y="378"/>
                    </a:lnTo>
                    <a:lnTo>
                      <a:pt x="224" y="376"/>
                    </a:lnTo>
                    <a:lnTo>
                      <a:pt x="220" y="346"/>
                    </a:lnTo>
                    <a:lnTo>
                      <a:pt x="215" y="314"/>
                    </a:lnTo>
                    <a:lnTo>
                      <a:pt x="215" y="313"/>
                    </a:lnTo>
                    <a:lnTo>
                      <a:pt x="200" y="262"/>
                    </a:lnTo>
                    <a:lnTo>
                      <a:pt x="195" y="252"/>
                    </a:lnTo>
                    <a:lnTo>
                      <a:pt x="193" y="249"/>
                    </a:lnTo>
                    <a:lnTo>
                      <a:pt x="187" y="242"/>
                    </a:lnTo>
                    <a:lnTo>
                      <a:pt x="180" y="235"/>
                    </a:lnTo>
                    <a:lnTo>
                      <a:pt x="174" y="241"/>
                    </a:lnTo>
                    <a:lnTo>
                      <a:pt x="182" y="238"/>
                    </a:lnTo>
                    <a:lnTo>
                      <a:pt x="178" y="230"/>
                    </a:lnTo>
                    <a:lnTo>
                      <a:pt x="177" y="230"/>
                    </a:lnTo>
                    <a:lnTo>
                      <a:pt x="175" y="227"/>
                    </a:lnTo>
                    <a:lnTo>
                      <a:pt x="172" y="225"/>
                    </a:lnTo>
                    <a:lnTo>
                      <a:pt x="170" y="224"/>
                    </a:lnTo>
                    <a:lnTo>
                      <a:pt x="168" y="223"/>
                    </a:lnTo>
                    <a:lnTo>
                      <a:pt x="164" y="232"/>
                    </a:lnTo>
                    <a:lnTo>
                      <a:pt x="171" y="225"/>
                    </a:lnTo>
                    <a:lnTo>
                      <a:pt x="169" y="224"/>
                    </a:lnTo>
                    <a:lnTo>
                      <a:pt x="163" y="230"/>
                    </a:lnTo>
                    <a:lnTo>
                      <a:pt x="171" y="227"/>
                    </a:lnTo>
                    <a:lnTo>
                      <a:pt x="170" y="224"/>
                    </a:lnTo>
                    <a:lnTo>
                      <a:pt x="168" y="221"/>
                    </a:lnTo>
                    <a:lnTo>
                      <a:pt x="165" y="216"/>
                    </a:lnTo>
                    <a:lnTo>
                      <a:pt x="163" y="214"/>
                    </a:lnTo>
                    <a:lnTo>
                      <a:pt x="161" y="212"/>
                    </a:lnTo>
                    <a:lnTo>
                      <a:pt x="147" y="204"/>
                    </a:lnTo>
                    <a:lnTo>
                      <a:pt x="134" y="197"/>
                    </a:lnTo>
                    <a:lnTo>
                      <a:pt x="133" y="196"/>
                    </a:lnTo>
                    <a:lnTo>
                      <a:pt x="117" y="189"/>
                    </a:lnTo>
                    <a:lnTo>
                      <a:pt x="102" y="184"/>
                    </a:lnTo>
                    <a:lnTo>
                      <a:pt x="86" y="178"/>
                    </a:lnTo>
                    <a:lnTo>
                      <a:pt x="73" y="172"/>
                    </a:lnTo>
                    <a:lnTo>
                      <a:pt x="68" y="179"/>
                    </a:lnTo>
                    <a:lnTo>
                      <a:pt x="73" y="172"/>
                    </a:lnTo>
                    <a:lnTo>
                      <a:pt x="64" y="167"/>
                    </a:lnTo>
                    <a:lnTo>
                      <a:pt x="61" y="165"/>
                    </a:lnTo>
                    <a:lnTo>
                      <a:pt x="50" y="160"/>
                    </a:lnTo>
                    <a:lnTo>
                      <a:pt x="40" y="154"/>
                    </a:lnTo>
                    <a:lnTo>
                      <a:pt x="37" y="163"/>
                    </a:lnTo>
                    <a:lnTo>
                      <a:pt x="43" y="156"/>
                    </a:lnTo>
                    <a:lnTo>
                      <a:pt x="39" y="152"/>
                    </a:lnTo>
                    <a:lnTo>
                      <a:pt x="32" y="158"/>
                    </a:lnTo>
                    <a:lnTo>
                      <a:pt x="41" y="155"/>
                    </a:lnTo>
                    <a:lnTo>
                      <a:pt x="36" y="149"/>
                    </a:lnTo>
                    <a:lnTo>
                      <a:pt x="34" y="147"/>
                    </a:lnTo>
                    <a:lnTo>
                      <a:pt x="33" y="146"/>
                    </a:lnTo>
                    <a:lnTo>
                      <a:pt x="26" y="140"/>
                    </a:lnTo>
                    <a:lnTo>
                      <a:pt x="29" y="142"/>
                    </a:lnTo>
                    <a:lnTo>
                      <a:pt x="23" y="148"/>
                    </a:lnTo>
                    <a:lnTo>
                      <a:pt x="31" y="145"/>
                    </a:lnTo>
                    <a:lnTo>
                      <a:pt x="28" y="140"/>
                    </a:lnTo>
                    <a:lnTo>
                      <a:pt x="26" y="134"/>
                    </a:lnTo>
                    <a:lnTo>
                      <a:pt x="17" y="137"/>
                    </a:lnTo>
                    <a:lnTo>
                      <a:pt x="26" y="137"/>
                    </a:lnTo>
                    <a:lnTo>
                      <a:pt x="25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4583" name="Group 282"/>
          <p:cNvGrpSpPr>
            <a:grpSpLocks/>
          </p:cNvGrpSpPr>
          <p:nvPr/>
        </p:nvGrpSpPr>
        <p:grpSpPr bwMode="auto">
          <a:xfrm>
            <a:off x="6477000" y="5561013"/>
            <a:ext cx="1449388" cy="830262"/>
            <a:chOff x="4750" y="3527"/>
            <a:chExt cx="913" cy="523"/>
          </a:xfrm>
        </p:grpSpPr>
        <p:sp>
          <p:nvSpPr>
            <p:cNvPr id="24643" name="Oval 283"/>
            <p:cNvSpPr>
              <a:spLocks noChangeArrowheads="1"/>
            </p:cNvSpPr>
            <p:nvPr/>
          </p:nvSpPr>
          <p:spPr bwMode="auto">
            <a:xfrm>
              <a:off x="4750" y="3761"/>
              <a:ext cx="913" cy="28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4644" name="Freeform 284"/>
            <p:cNvSpPr>
              <a:spLocks/>
            </p:cNvSpPr>
            <p:nvPr/>
          </p:nvSpPr>
          <p:spPr bwMode="auto">
            <a:xfrm>
              <a:off x="4858" y="3589"/>
              <a:ext cx="500" cy="400"/>
            </a:xfrm>
            <a:custGeom>
              <a:avLst/>
              <a:gdLst>
                <a:gd name="T0" fmla="*/ 0 w 500"/>
                <a:gd name="T1" fmla="*/ 0 h 400"/>
                <a:gd name="T2" fmla="*/ 4 w 500"/>
                <a:gd name="T3" fmla="*/ 53 h 400"/>
                <a:gd name="T4" fmla="*/ 6 w 500"/>
                <a:gd name="T5" fmla="*/ 80 h 400"/>
                <a:gd name="T6" fmla="*/ 8 w 500"/>
                <a:gd name="T7" fmla="*/ 106 h 400"/>
                <a:gd name="T8" fmla="*/ 12 w 500"/>
                <a:gd name="T9" fmla="*/ 186 h 400"/>
                <a:gd name="T10" fmla="*/ 14 w 500"/>
                <a:gd name="T11" fmla="*/ 226 h 400"/>
                <a:gd name="T12" fmla="*/ 14 w 500"/>
                <a:gd name="T13" fmla="*/ 266 h 400"/>
                <a:gd name="T14" fmla="*/ 500 w 500"/>
                <a:gd name="T15" fmla="*/ 400 h 400"/>
                <a:gd name="T16" fmla="*/ 496 w 500"/>
                <a:gd name="T17" fmla="*/ 92 h 400"/>
                <a:gd name="T18" fmla="*/ 0 w 500"/>
                <a:gd name="T19" fmla="*/ 0 h 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0"/>
                <a:gd name="T31" fmla="*/ 0 h 400"/>
                <a:gd name="T32" fmla="*/ 500 w 500"/>
                <a:gd name="T33" fmla="*/ 400 h 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0" h="400">
                  <a:moveTo>
                    <a:pt x="0" y="0"/>
                  </a:moveTo>
                  <a:lnTo>
                    <a:pt x="4" y="53"/>
                  </a:lnTo>
                  <a:lnTo>
                    <a:pt x="6" y="80"/>
                  </a:lnTo>
                  <a:lnTo>
                    <a:pt x="8" y="106"/>
                  </a:lnTo>
                  <a:lnTo>
                    <a:pt x="12" y="186"/>
                  </a:lnTo>
                  <a:lnTo>
                    <a:pt x="14" y="226"/>
                  </a:lnTo>
                  <a:lnTo>
                    <a:pt x="14" y="266"/>
                  </a:lnTo>
                  <a:lnTo>
                    <a:pt x="500" y="400"/>
                  </a:lnTo>
                  <a:lnTo>
                    <a:pt x="496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45" name="Freeform 285"/>
            <p:cNvSpPr>
              <a:spLocks/>
            </p:cNvSpPr>
            <p:nvPr/>
          </p:nvSpPr>
          <p:spPr bwMode="auto">
            <a:xfrm>
              <a:off x="5356" y="3569"/>
              <a:ext cx="194" cy="418"/>
            </a:xfrm>
            <a:custGeom>
              <a:avLst/>
              <a:gdLst>
                <a:gd name="T0" fmla="*/ 0 w 194"/>
                <a:gd name="T1" fmla="*/ 108 h 418"/>
                <a:gd name="T2" fmla="*/ 15 w 194"/>
                <a:gd name="T3" fmla="*/ 91 h 418"/>
                <a:gd name="T4" fmla="*/ 23 w 194"/>
                <a:gd name="T5" fmla="*/ 83 h 418"/>
                <a:gd name="T6" fmla="*/ 32 w 194"/>
                <a:gd name="T7" fmla="*/ 76 h 418"/>
                <a:gd name="T8" fmla="*/ 40 w 194"/>
                <a:gd name="T9" fmla="*/ 67 h 418"/>
                <a:gd name="T10" fmla="*/ 51 w 194"/>
                <a:gd name="T11" fmla="*/ 60 h 418"/>
                <a:gd name="T12" fmla="*/ 62 w 194"/>
                <a:gd name="T13" fmla="*/ 53 h 418"/>
                <a:gd name="T14" fmla="*/ 72 w 194"/>
                <a:gd name="T15" fmla="*/ 46 h 418"/>
                <a:gd name="T16" fmla="*/ 87 w 194"/>
                <a:gd name="T17" fmla="*/ 35 h 418"/>
                <a:gd name="T18" fmla="*/ 100 w 194"/>
                <a:gd name="T19" fmla="*/ 24 h 418"/>
                <a:gd name="T20" fmla="*/ 126 w 194"/>
                <a:gd name="T21" fmla="*/ 0 h 418"/>
                <a:gd name="T22" fmla="*/ 194 w 194"/>
                <a:gd name="T23" fmla="*/ 292 h 418"/>
                <a:gd name="T24" fmla="*/ 2 w 194"/>
                <a:gd name="T25" fmla="*/ 418 h 418"/>
                <a:gd name="T26" fmla="*/ 0 w 194"/>
                <a:gd name="T27" fmla="*/ 108 h 4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4"/>
                <a:gd name="T43" fmla="*/ 0 h 418"/>
                <a:gd name="T44" fmla="*/ 194 w 194"/>
                <a:gd name="T45" fmla="*/ 418 h 4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4" h="418">
                  <a:moveTo>
                    <a:pt x="0" y="108"/>
                  </a:moveTo>
                  <a:lnTo>
                    <a:pt x="15" y="91"/>
                  </a:lnTo>
                  <a:lnTo>
                    <a:pt x="23" y="83"/>
                  </a:lnTo>
                  <a:lnTo>
                    <a:pt x="32" y="76"/>
                  </a:lnTo>
                  <a:lnTo>
                    <a:pt x="40" y="67"/>
                  </a:lnTo>
                  <a:lnTo>
                    <a:pt x="51" y="60"/>
                  </a:lnTo>
                  <a:lnTo>
                    <a:pt x="62" y="53"/>
                  </a:lnTo>
                  <a:lnTo>
                    <a:pt x="72" y="46"/>
                  </a:lnTo>
                  <a:lnTo>
                    <a:pt x="87" y="35"/>
                  </a:lnTo>
                  <a:lnTo>
                    <a:pt x="100" y="24"/>
                  </a:lnTo>
                  <a:lnTo>
                    <a:pt x="126" y="0"/>
                  </a:lnTo>
                  <a:lnTo>
                    <a:pt x="194" y="292"/>
                  </a:lnTo>
                  <a:lnTo>
                    <a:pt x="2" y="41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CC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46" name="Freeform 286"/>
            <p:cNvSpPr>
              <a:spLocks/>
            </p:cNvSpPr>
            <p:nvPr/>
          </p:nvSpPr>
          <p:spPr bwMode="auto">
            <a:xfrm>
              <a:off x="4854" y="3701"/>
              <a:ext cx="669" cy="146"/>
            </a:xfrm>
            <a:custGeom>
              <a:avLst/>
              <a:gdLst>
                <a:gd name="T0" fmla="*/ 4 w 669"/>
                <a:gd name="T1" fmla="*/ 6 h 146"/>
                <a:gd name="T2" fmla="*/ 9 w 669"/>
                <a:gd name="T3" fmla="*/ 5 h 146"/>
                <a:gd name="T4" fmla="*/ 13 w 669"/>
                <a:gd name="T5" fmla="*/ 3 h 146"/>
                <a:gd name="T6" fmla="*/ 18 w 669"/>
                <a:gd name="T7" fmla="*/ 0 h 146"/>
                <a:gd name="T8" fmla="*/ 33 w 669"/>
                <a:gd name="T9" fmla="*/ 1 h 146"/>
                <a:gd name="T10" fmla="*/ 42 w 669"/>
                <a:gd name="T11" fmla="*/ 3 h 146"/>
                <a:gd name="T12" fmla="*/ 52 w 669"/>
                <a:gd name="T13" fmla="*/ 6 h 146"/>
                <a:gd name="T14" fmla="*/ 59 w 669"/>
                <a:gd name="T15" fmla="*/ 9 h 146"/>
                <a:gd name="T16" fmla="*/ 69 w 669"/>
                <a:gd name="T17" fmla="*/ 13 h 146"/>
                <a:gd name="T18" fmla="*/ 104 w 669"/>
                <a:gd name="T19" fmla="*/ 20 h 146"/>
                <a:gd name="T20" fmla="*/ 194 w 669"/>
                <a:gd name="T21" fmla="*/ 36 h 146"/>
                <a:gd name="T22" fmla="*/ 261 w 669"/>
                <a:gd name="T23" fmla="*/ 49 h 146"/>
                <a:gd name="T24" fmla="*/ 324 w 669"/>
                <a:gd name="T25" fmla="*/ 60 h 146"/>
                <a:gd name="T26" fmla="*/ 364 w 669"/>
                <a:gd name="T27" fmla="*/ 68 h 146"/>
                <a:gd name="T28" fmla="*/ 413 w 669"/>
                <a:gd name="T29" fmla="*/ 82 h 146"/>
                <a:gd name="T30" fmla="*/ 466 w 669"/>
                <a:gd name="T31" fmla="*/ 92 h 146"/>
                <a:gd name="T32" fmla="*/ 477 w 669"/>
                <a:gd name="T33" fmla="*/ 94 h 146"/>
                <a:gd name="T34" fmla="*/ 488 w 669"/>
                <a:gd name="T35" fmla="*/ 96 h 146"/>
                <a:gd name="T36" fmla="*/ 495 w 669"/>
                <a:gd name="T37" fmla="*/ 98 h 146"/>
                <a:gd name="T38" fmla="*/ 506 w 669"/>
                <a:gd name="T39" fmla="*/ 101 h 146"/>
                <a:gd name="T40" fmla="*/ 508 w 669"/>
                <a:gd name="T41" fmla="*/ 102 h 146"/>
                <a:gd name="T42" fmla="*/ 524 w 669"/>
                <a:gd name="T43" fmla="*/ 93 h 146"/>
                <a:gd name="T44" fmla="*/ 540 w 669"/>
                <a:gd name="T45" fmla="*/ 84 h 146"/>
                <a:gd name="T46" fmla="*/ 567 w 669"/>
                <a:gd name="T47" fmla="*/ 68 h 146"/>
                <a:gd name="T48" fmla="*/ 581 w 669"/>
                <a:gd name="T49" fmla="*/ 62 h 146"/>
                <a:gd name="T50" fmla="*/ 595 w 669"/>
                <a:gd name="T51" fmla="*/ 59 h 146"/>
                <a:gd name="T52" fmla="*/ 616 w 669"/>
                <a:gd name="T53" fmla="*/ 46 h 146"/>
                <a:gd name="T54" fmla="*/ 649 w 669"/>
                <a:gd name="T55" fmla="*/ 27 h 146"/>
                <a:gd name="T56" fmla="*/ 666 w 669"/>
                <a:gd name="T57" fmla="*/ 22 h 146"/>
                <a:gd name="T58" fmla="*/ 668 w 669"/>
                <a:gd name="T59" fmla="*/ 31 h 146"/>
                <a:gd name="T60" fmla="*/ 669 w 669"/>
                <a:gd name="T61" fmla="*/ 48 h 146"/>
                <a:gd name="T62" fmla="*/ 668 w 669"/>
                <a:gd name="T63" fmla="*/ 56 h 146"/>
                <a:gd name="T64" fmla="*/ 661 w 669"/>
                <a:gd name="T65" fmla="*/ 61 h 146"/>
                <a:gd name="T66" fmla="*/ 641 w 669"/>
                <a:gd name="T67" fmla="*/ 68 h 146"/>
                <a:gd name="T68" fmla="*/ 619 w 669"/>
                <a:gd name="T69" fmla="*/ 76 h 146"/>
                <a:gd name="T70" fmla="*/ 597 w 669"/>
                <a:gd name="T71" fmla="*/ 94 h 146"/>
                <a:gd name="T72" fmla="*/ 579 w 669"/>
                <a:gd name="T73" fmla="*/ 109 h 146"/>
                <a:gd name="T74" fmla="*/ 560 w 669"/>
                <a:gd name="T75" fmla="*/ 116 h 146"/>
                <a:gd name="T76" fmla="*/ 542 w 669"/>
                <a:gd name="T77" fmla="*/ 122 h 146"/>
                <a:gd name="T78" fmla="*/ 525 w 669"/>
                <a:gd name="T79" fmla="*/ 134 h 146"/>
                <a:gd name="T80" fmla="*/ 511 w 669"/>
                <a:gd name="T81" fmla="*/ 142 h 146"/>
                <a:gd name="T82" fmla="*/ 500 w 669"/>
                <a:gd name="T83" fmla="*/ 146 h 146"/>
                <a:gd name="T84" fmla="*/ 498 w 669"/>
                <a:gd name="T85" fmla="*/ 146 h 146"/>
                <a:gd name="T86" fmla="*/ 457 w 669"/>
                <a:gd name="T87" fmla="*/ 135 h 146"/>
                <a:gd name="T88" fmla="*/ 374 w 669"/>
                <a:gd name="T89" fmla="*/ 119 h 146"/>
                <a:gd name="T90" fmla="*/ 332 w 669"/>
                <a:gd name="T91" fmla="*/ 110 h 146"/>
                <a:gd name="T92" fmla="*/ 244 w 669"/>
                <a:gd name="T93" fmla="*/ 89 h 146"/>
                <a:gd name="T94" fmla="*/ 154 w 669"/>
                <a:gd name="T95" fmla="*/ 74 h 146"/>
                <a:gd name="T96" fmla="*/ 124 w 669"/>
                <a:gd name="T97" fmla="*/ 67 h 146"/>
                <a:gd name="T98" fmla="*/ 94 w 669"/>
                <a:gd name="T99" fmla="*/ 60 h 146"/>
                <a:gd name="T100" fmla="*/ 31 w 669"/>
                <a:gd name="T101" fmla="*/ 42 h 146"/>
                <a:gd name="T102" fmla="*/ 7 w 669"/>
                <a:gd name="T103" fmla="*/ 34 h 146"/>
                <a:gd name="T104" fmla="*/ 4 w 669"/>
                <a:gd name="T105" fmla="*/ 28 h 146"/>
                <a:gd name="T106" fmla="*/ 3 w 669"/>
                <a:gd name="T107" fmla="*/ 22 h 146"/>
                <a:gd name="T108" fmla="*/ 0 w 669"/>
                <a:gd name="T109" fmla="*/ 8 h 1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9"/>
                <a:gd name="T166" fmla="*/ 0 h 146"/>
                <a:gd name="T167" fmla="*/ 669 w 669"/>
                <a:gd name="T168" fmla="*/ 146 h 1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9" h="146">
                  <a:moveTo>
                    <a:pt x="0" y="8"/>
                  </a:moveTo>
                  <a:lnTo>
                    <a:pt x="4" y="6"/>
                  </a:lnTo>
                  <a:lnTo>
                    <a:pt x="7" y="6"/>
                  </a:lnTo>
                  <a:lnTo>
                    <a:pt x="9" y="5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6" y="1"/>
                  </a:lnTo>
                  <a:lnTo>
                    <a:pt x="33" y="1"/>
                  </a:lnTo>
                  <a:lnTo>
                    <a:pt x="38" y="2"/>
                  </a:lnTo>
                  <a:lnTo>
                    <a:pt x="42" y="3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6" y="7"/>
                  </a:lnTo>
                  <a:lnTo>
                    <a:pt x="59" y="9"/>
                  </a:lnTo>
                  <a:lnTo>
                    <a:pt x="65" y="12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104" y="20"/>
                  </a:lnTo>
                  <a:lnTo>
                    <a:pt x="134" y="26"/>
                  </a:lnTo>
                  <a:lnTo>
                    <a:pt x="194" y="36"/>
                  </a:lnTo>
                  <a:lnTo>
                    <a:pt x="239" y="45"/>
                  </a:lnTo>
                  <a:lnTo>
                    <a:pt x="261" y="49"/>
                  </a:lnTo>
                  <a:lnTo>
                    <a:pt x="284" y="52"/>
                  </a:lnTo>
                  <a:lnTo>
                    <a:pt x="324" y="60"/>
                  </a:lnTo>
                  <a:lnTo>
                    <a:pt x="344" y="65"/>
                  </a:lnTo>
                  <a:lnTo>
                    <a:pt x="364" y="68"/>
                  </a:lnTo>
                  <a:lnTo>
                    <a:pt x="388" y="76"/>
                  </a:lnTo>
                  <a:lnTo>
                    <a:pt x="413" y="82"/>
                  </a:lnTo>
                  <a:lnTo>
                    <a:pt x="464" y="92"/>
                  </a:lnTo>
                  <a:lnTo>
                    <a:pt x="466" y="92"/>
                  </a:lnTo>
                  <a:lnTo>
                    <a:pt x="469" y="93"/>
                  </a:lnTo>
                  <a:lnTo>
                    <a:pt x="477" y="94"/>
                  </a:lnTo>
                  <a:lnTo>
                    <a:pt x="485" y="95"/>
                  </a:lnTo>
                  <a:lnTo>
                    <a:pt x="488" y="96"/>
                  </a:lnTo>
                  <a:lnTo>
                    <a:pt x="490" y="96"/>
                  </a:lnTo>
                  <a:lnTo>
                    <a:pt x="495" y="98"/>
                  </a:lnTo>
                  <a:lnTo>
                    <a:pt x="501" y="100"/>
                  </a:lnTo>
                  <a:lnTo>
                    <a:pt x="506" y="101"/>
                  </a:lnTo>
                  <a:lnTo>
                    <a:pt x="508" y="102"/>
                  </a:lnTo>
                  <a:lnTo>
                    <a:pt x="517" y="98"/>
                  </a:lnTo>
                  <a:lnTo>
                    <a:pt x="524" y="93"/>
                  </a:lnTo>
                  <a:lnTo>
                    <a:pt x="532" y="88"/>
                  </a:lnTo>
                  <a:lnTo>
                    <a:pt x="540" y="84"/>
                  </a:lnTo>
                  <a:lnTo>
                    <a:pt x="558" y="73"/>
                  </a:lnTo>
                  <a:lnTo>
                    <a:pt x="567" y="68"/>
                  </a:lnTo>
                  <a:lnTo>
                    <a:pt x="576" y="64"/>
                  </a:lnTo>
                  <a:lnTo>
                    <a:pt x="581" y="62"/>
                  </a:lnTo>
                  <a:lnTo>
                    <a:pt x="588" y="60"/>
                  </a:lnTo>
                  <a:lnTo>
                    <a:pt x="595" y="59"/>
                  </a:lnTo>
                  <a:lnTo>
                    <a:pt x="600" y="56"/>
                  </a:lnTo>
                  <a:lnTo>
                    <a:pt x="616" y="46"/>
                  </a:lnTo>
                  <a:lnTo>
                    <a:pt x="632" y="36"/>
                  </a:lnTo>
                  <a:lnTo>
                    <a:pt x="649" y="27"/>
                  </a:lnTo>
                  <a:lnTo>
                    <a:pt x="666" y="20"/>
                  </a:lnTo>
                  <a:lnTo>
                    <a:pt x="666" y="22"/>
                  </a:lnTo>
                  <a:lnTo>
                    <a:pt x="667" y="26"/>
                  </a:lnTo>
                  <a:lnTo>
                    <a:pt x="668" y="31"/>
                  </a:lnTo>
                  <a:lnTo>
                    <a:pt x="669" y="37"/>
                  </a:lnTo>
                  <a:lnTo>
                    <a:pt x="669" y="48"/>
                  </a:lnTo>
                  <a:lnTo>
                    <a:pt x="669" y="53"/>
                  </a:lnTo>
                  <a:lnTo>
                    <a:pt x="668" y="56"/>
                  </a:lnTo>
                  <a:lnTo>
                    <a:pt x="665" y="59"/>
                  </a:lnTo>
                  <a:lnTo>
                    <a:pt x="661" y="61"/>
                  </a:lnTo>
                  <a:lnTo>
                    <a:pt x="651" y="65"/>
                  </a:lnTo>
                  <a:lnTo>
                    <a:pt x="641" y="68"/>
                  </a:lnTo>
                  <a:lnTo>
                    <a:pt x="632" y="70"/>
                  </a:lnTo>
                  <a:lnTo>
                    <a:pt x="619" y="76"/>
                  </a:lnTo>
                  <a:lnTo>
                    <a:pt x="607" y="85"/>
                  </a:lnTo>
                  <a:lnTo>
                    <a:pt x="597" y="94"/>
                  </a:lnTo>
                  <a:lnTo>
                    <a:pt x="586" y="104"/>
                  </a:lnTo>
                  <a:lnTo>
                    <a:pt x="579" y="109"/>
                  </a:lnTo>
                  <a:lnTo>
                    <a:pt x="570" y="113"/>
                  </a:lnTo>
                  <a:lnTo>
                    <a:pt x="560" y="116"/>
                  </a:lnTo>
                  <a:lnTo>
                    <a:pt x="552" y="118"/>
                  </a:lnTo>
                  <a:lnTo>
                    <a:pt x="542" y="122"/>
                  </a:lnTo>
                  <a:lnTo>
                    <a:pt x="533" y="128"/>
                  </a:lnTo>
                  <a:lnTo>
                    <a:pt x="525" y="134"/>
                  </a:lnTo>
                  <a:lnTo>
                    <a:pt x="516" y="140"/>
                  </a:lnTo>
                  <a:lnTo>
                    <a:pt x="511" y="142"/>
                  </a:lnTo>
                  <a:lnTo>
                    <a:pt x="505" y="144"/>
                  </a:lnTo>
                  <a:lnTo>
                    <a:pt x="500" y="146"/>
                  </a:lnTo>
                  <a:lnTo>
                    <a:pt x="499" y="146"/>
                  </a:lnTo>
                  <a:lnTo>
                    <a:pt x="498" y="146"/>
                  </a:lnTo>
                  <a:lnTo>
                    <a:pt x="478" y="140"/>
                  </a:lnTo>
                  <a:lnTo>
                    <a:pt x="457" y="135"/>
                  </a:lnTo>
                  <a:lnTo>
                    <a:pt x="415" y="127"/>
                  </a:lnTo>
                  <a:lnTo>
                    <a:pt x="374" y="119"/>
                  </a:lnTo>
                  <a:lnTo>
                    <a:pt x="353" y="115"/>
                  </a:lnTo>
                  <a:lnTo>
                    <a:pt x="332" y="110"/>
                  </a:lnTo>
                  <a:lnTo>
                    <a:pt x="288" y="99"/>
                  </a:lnTo>
                  <a:lnTo>
                    <a:pt x="244" y="89"/>
                  </a:lnTo>
                  <a:lnTo>
                    <a:pt x="199" y="81"/>
                  </a:lnTo>
                  <a:lnTo>
                    <a:pt x="154" y="74"/>
                  </a:lnTo>
                  <a:lnTo>
                    <a:pt x="139" y="70"/>
                  </a:lnTo>
                  <a:lnTo>
                    <a:pt x="124" y="67"/>
                  </a:lnTo>
                  <a:lnTo>
                    <a:pt x="109" y="64"/>
                  </a:lnTo>
                  <a:lnTo>
                    <a:pt x="94" y="60"/>
                  </a:lnTo>
                  <a:lnTo>
                    <a:pt x="52" y="48"/>
                  </a:lnTo>
                  <a:lnTo>
                    <a:pt x="31" y="42"/>
                  </a:lnTo>
                  <a:lnTo>
                    <a:pt x="10" y="38"/>
                  </a:lnTo>
                  <a:lnTo>
                    <a:pt x="7" y="34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2"/>
                  </a:lnTo>
                  <a:lnTo>
                    <a:pt x="2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47" name="Freeform 287"/>
            <p:cNvSpPr>
              <a:spLocks/>
            </p:cNvSpPr>
            <p:nvPr/>
          </p:nvSpPr>
          <p:spPr bwMode="auto">
            <a:xfrm>
              <a:off x="5354" y="3593"/>
              <a:ext cx="198" cy="404"/>
            </a:xfrm>
            <a:custGeom>
              <a:avLst/>
              <a:gdLst>
                <a:gd name="T0" fmla="*/ 2 w 198"/>
                <a:gd name="T1" fmla="*/ 106 h 404"/>
                <a:gd name="T2" fmla="*/ 3 w 198"/>
                <a:gd name="T3" fmla="*/ 180 h 404"/>
                <a:gd name="T4" fmla="*/ 2 w 198"/>
                <a:gd name="T5" fmla="*/ 255 h 404"/>
                <a:gd name="T6" fmla="*/ 1 w 198"/>
                <a:gd name="T7" fmla="*/ 330 h 404"/>
                <a:gd name="T8" fmla="*/ 0 w 198"/>
                <a:gd name="T9" fmla="*/ 404 h 404"/>
                <a:gd name="T10" fmla="*/ 198 w 198"/>
                <a:gd name="T11" fmla="*/ 266 h 404"/>
                <a:gd name="T12" fmla="*/ 134 w 198"/>
                <a:gd name="T13" fmla="*/ 0 h 404"/>
                <a:gd name="T14" fmla="*/ 2 w 198"/>
                <a:gd name="T15" fmla="*/ 106 h 4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8"/>
                <a:gd name="T25" fmla="*/ 0 h 404"/>
                <a:gd name="T26" fmla="*/ 198 w 198"/>
                <a:gd name="T27" fmla="*/ 404 h 4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8" h="404">
                  <a:moveTo>
                    <a:pt x="2" y="106"/>
                  </a:moveTo>
                  <a:lnTo>
                    <a:pt x="3" y="180"/>
                  </a:lnTo>
                  <a:lnTo>
                    <a:pt x="2" y="255"/>
                  </a:lnTo>
                  <a:lnTo>
                    <a:pt x="1" y="330"/>
                  </a:lnTo>
                  <a:lnTo>
                    <a:pt x="0" y="404"/>
                  </a:lnTo>
                  <a:lnTo>
                    <a:pt x="198" y="266"/>
                  </a:lnTo>
                  <a:lnTo>
                    <a:pt x="134" y="0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48" name="Freeform 288"/>
            <p:cNvSpPr>
              <a:spLocks/>
            </p:cNvSpPr>
            <p:nvPr/>
          </p:nvSpPr>
          <p:spPr bwMode="auto">
            <a:xfrm>
              <a:off x="4815" y="3527"/>
              <a:ext cx="709" cy="232"/>
            </a:xfrm>
            <a:custGeom>
              <a:avLst/>
              <a:gdLst>
                <a:gd name="T0" fmla="*/ 23 w 709"/>
                <a:gd name="T1" fmla="*/ 74 h 232"/>
                <a:gd name="T2" fmla="*/ 1 w 709"/>
                <a:gd name="T3" fmla="*/ 61 h 232"/>
                <a:gd name="T4" fmla="*/ 14 w 709"/>
                <a:gd name="T5" fmla="*/ 47 h 232"/>
                <a:gd name="T6" fmla="*/ 33 w 709"/>
                <a:gd name="T7" fmla="*/ 37 h 232"/>
                <a:gd name="T8" fmla="*/ 48 w 709"/>
                <a:gd name="T9" fmla="*/ 28 h 232"/>
                <a:gd name="T10" fmla="*/ 74 w 709"/>
                <a:gd name="T11" fmla="*/ 17 h 232"/>
                <a:gd name="T12" fmla="*/ 121 w 709"/>
                <a:gd name="T13" fmla="*/ 9 h 232"/>
                <a:gd name="T14" fmla="*/ 161 w 709"/>
                <a:gd name="T15" fmla="*/ 5 h 232"/>
                <a:gd name="T16" fmla="*/ 202 w 709"/>
                <a:gd name="T17" fmla="*/ 0 h 232"/>
                <a:gd name="T18" fmla="*/ 240 w 709"/>
                <a:gd name="T19" fmla="*/ 3 h 232"/>
                <a:gd name="T20" fmla="*/ 288 w 709"/>
                <a:gd name="T21" fmla="*/ 5 h 232"/>
                <a:gd name="T22" fmla="*/ 380 w 709"/>
                <a:gd name="T23" fmla="*/ 11 h 232"/>
                <a:gd name="T24" fmla="*/ 469 w 709"/>
                <a:gd name="T25" fmla="*/ 14 h 232"/>
                <a:gd name="T26" fmla="*/ 554 w 709"/>
                <a:gd name="T27" fmla="*/ 13 h 232"/>
                <a:gd name="T28" fmla="*/ 629 w 709"/>
                <a:gd name="T29" fmla="*/ 20 h 232"/>
                <a:gd name="T30" fmla="*/ 656 w 709"/>
                <a:gd name="T31" fmla="*/ 30 h 232"/>
                <a:gd name="T32" fmla="*/ 676 w 709"/>
                <a:gd name="T33" fmla="*/ 28 h 232"/>
                <a:gd name="T34" fmla="*/ 699 w 709"/>
                <a:gd name="T35" fmla="*/ 32 h 232"/>
                <a:gd name="T36" fmla="*/ 704 w 709"/>
                <a:gd name="T37" fmla="*/ 59 h 232"/>
                <a:gd name="T38" fmla="*/ 709 w 709"/>
                <a:gd name="T39" fmla="*/ 76 h 232"/>
                <a:gd name="T40" fmla="*/ 699 w 709"/>
                <a:gd name="T41" fmla="*/ 86 h 232"/>
                <a:gd name="T42" fmla="*/ 693 w 709"/>
                <a:gd name="T43" fmla="*/ 101 h 232"/>
                <a:gd name="T44" fmla="*/ 686 w 709"/>
                <a:gd name="T45" fmla="*/ 120 h 232"/>
                <a:gd name="T46" fmla="*/ 679 w 709"/>
                <a:gd name="T47" fmla="*/ 129 h 232"/>
                <a:gd name="T48" fmla="*/ 663 w 709"/>
                <a:gd name="T49" fmla="*/ 122 h 232"/>
                <a:gd name="T50" fmla="*/ 637 w 709"/>
                <a:gd name="T51" fmla="*/ 106 h 232"/>
                <a:gd name="T52" fmla="*/ 625 w 709"/>
                <a:gd name="T53" fmla="*/ 104 h 232"/>
                <a:gd name="T54" fmla="*/ 624 w 709"/>
                <a:gd name="T55" fmla="*/ 130 h 232"/>
                <a:gd name="T56" fmla="*/ 623 w 709"/>
                <a:gd name="T57" fmla="*/ 162 h 232"/>
                <a:gd name="T58" fmla="*/ 615 w 709"/>
                <a:gd name="T59" fmla="*/ 176 h 232"/>
                <a:gd name="T60" fmla="*/ 600 w 709"/>
                <a:gd name="T61" fmla="*/ 172 h 232"/>
                <a:gd name="T62" fmla="*/ 592 w 709"/>
                <a:gd name="T63" fmla="*/ 173 h 232"/>
                <a:gd name="T64" fmla="*/ 586 w 709"/>
                <a:gd name="T65" fmla="*/ 192 h 232"/>
                <a:gd name="T66" fmla="*/ 580 w 709"/>
                <a:gd name="T67" fmla="*/ 223 h 232"/>
                <a:gd name="T68" fmla="*/ 579 w 709"/>
                <a:gd name="T69" fmla="*/ 231 h 232"/>
                <a:gd name="T70" fmla="*/ 576 w 709"/>
                <a:gd name="T71" fmla="*/ 231 h 232"/>
                <a:gd name="T72" fmla="*/ 565 w 709"/>
                <a:gd name="T73" fmla="*/ 210 h 232"/>
                <a:gd name="T74" fmla="*/ 545 w 709"/>
                <a:gd name="T75" fmla="*/ 182 h 232"/>
                <a:gd name="T76" fmla="*/ 470 w 709"/>
                <a:gd name="T77" fmla="*/ 166 h 232"/>
                <a:gd name="T78" fmla="*/ 395 w 709"/>
                <a:gd name="T79" fmla="*/ 154 h 232"/>
                <a:gd name="T80" fmla="*/ 363 w 709"/>
                <a:gd name="T81" fmla="*/ 146 h 232"/>
                <a:gd name="T82" fmla="*/ 312 w 709"/>
                <a:gd name="T83" fmla="*/ 141 h 232"/>
                <a:gd name="T84" fmla="*/ 247 w 709"/>
                <a:gd name="T85" fmla="*/ 129 h 232"/>
                <a:gd name="T86" fmla="*/ 195 w 709"/>
                <a:gd name="T87" fmla="*/ 119 h 232"/>
                <a:gd name="T88" fmla="*/ 191 w 709"/>
                <a:gd name="T89" fmla="*/ 118 h 232"/>
                <a:gd name="T90" fmla="*/ 180 w 709"/>
                <a:gd name="T91" fmla="*/ 117 h 232"/>
                <a:gd name="T92" fmla="*/ 151 w 709"/>
                <a:gd name="T93" fmla="*/ 113 h 232"/>
                <a:gd name="T94" fmla="*/ 75 w 709"/>
                <a:gd name="T95" fmla="*/ 95 h 232"/>
                <a:gd name="T96" fmla="*/ 52 w 709"/>
                <a:gd name="T97" fmla="*/ 88 h 232"/>
                <a:gd name="T98" fmla="*/ 41 w 709"/>
                <a:gd name="T99" fmla="*/ 83 h 232"/>
                <a:gd name="T100" fmla="*/ 43 w 709"/>
                <a:gd name="T101" fmla="*/ 78 h 2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09"/>
                <a:gd name="T154" fmla="*/ 0 h 232"/>
                <a:gd name="T155" fmla="*/ 709 w 709"/>
                <a:gd name="T156" fmla="*/ 232 h 2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09" h="232">
                  <a:moveTo>
                    <a:pt x="43" y="78"/>
                  </a:moveTo>
                  <a:lnTo>
                    <a:pt x="33" y="76"/>
                  </a:lnTo>
                  <a:lnTo>
                    <a:pt x="23" y="74"/>
                  </a:lnTo>
                  <a:lnTo>
                    <a:pt x="3" y="72"/>
                  </a:lnTo>
                  <a:lnTo>
                    <a:pt x="0" y="66"/>
                  </a:lnTo>
                  <a:lnTo>
                    <a:pt x="1" y="61"/>
                  </a:lnTo>
                  <a:lnTo>
                    <a:pt x="4" y="56"/>
                  </a:lnTo>
                  <a:lnTo>
                    <a:pt x="8" y="51"/>
                  </a:lnTo>
                  <a:lnTo>
                    <a:pt x="14" y="47"/>
                  </a:lnTo>
                  <a:lnTo>
                    <a:pt x="21" y="43"/>
                  </a:lnTo>
                  <a:lnTo>
                    <a:pt x="27" y="40"/>
                  </a:lnTo>
                  <a:lnTo>
                    <a:pt x="33" y="37"/>
                  </a:lnTo>
                  <a:lnTo>
                    <a:pt x="39" y="34"/>
                  </a:lnTo>
                  <a:lnTo>
                    <a:pt x="45" y="30"/>
                  </a:lnTo>
                  <a:lnTo>
                    <a:pt x="48" y="28"/>
                  </a:lnTo>
                  <a:lnTo>
                    <a:pt x="51" y="25"/>
                  </a:lnTo>
                  <a:lnTo>
                    <a:pt x="61" y="21"/>
                  </a:lnTo>
                  <a:lnTo>
                    <a:pt x="74" y="17"/>
                  </a:lnTo>
                  <a:lnTo>
                    <a:pt x="89" y="14"/>
                  </a:lnTo>
                  <a:lnTo>
                    <a:pt x="105" y="11"/>
                  </a:lnTo>
                  <a:lnTo>
                    <a:pt x="121" y="9"/>
                  </a:lnTo>
                  <a:lnTo>
                    <a:pt x="137" y="7"/>
                  </a:lnTo>
                  <a:lnTo>
                    <a:pt x="150" y="6"/>
                  </a:lnTo>
                  <a:lnTo>
                    <a:pt x="161" y="5"/>
                  </a:lnTo>
                  <a:lnTo>
                    <a:pt x="175" y="2"/>
                  </a:lnTo>
                  <a:lnTo>
                    <a:pt x="189" y="1"/>
                  </a:lnTo>
                  <a:lnTo>
                    <a:pt x="202" y="0"/>
                  </a:lnTo>
                  <a:lnTo>
                    <a:pt x="214" y="1"/>
                  </a:lnTo>
                  <a:lnTo>
                    <a:pt x="227" y="2"/>
                  </a:lnTo>
                  <a:lnTo>
                    <a:pt x="240" y="3"/>
                  </a:lnTo>
                  <a:lnTo>
                    <a:pt x="255" y="4"/>
                  </a:lnTo>
                  <a:lnTo>
                    <a:pt x="271" y="4"/>
                  </a:lnTo>
                  <a:lnTo>
                    <a:pt x="288" y="5"/>
                  </a:lnTo>
                  <a:lnTo>
                    <a:pt x="305" y="6"/>
                  </a:lnTo>
                  <a:lnTo>
                    <a:pt x="342" y="8"/>
                  </a:lnTo>
                  <a:lnTo>
                    <a:pt x="380" y="11"/>
                  </a:lnTo>
                  <a:lnTo>
                    <a:pt x="419" y="14"/>
                  </a:lnTo>
                  <a:lnTo>
                    <a:pt x="443" y="14"/>
                  </a:lnTo>
                  <a:lnTo>
                    <a:pt x="469" y="14"/>
                  </a:lnTo>
                  <a:lnTo>
                    <a:pt x="497" y="13"/>
                  </a:lnTo>
                  <a:lnTo>
                    <a:pt x="526" y="13"/>
                  </a:lnTo>
                  <a:lnTo>
                    <a:pt x="554" y="13"/>
                  </a:lnTo>
                  <a:lnTo>
                    <a:pt x="581" y="14"/>
                  </a:lnTo>
                  <a:lnTo>
                    <a:pt x="606" y="16"/>
                  </a:lnTo>
                  <a:lnTo>
                    <a:pt x="629" y="20"/>
                  </a:lnTo>
                  <a:lnTo>
                    <a:pt x="640" y="26"/>
                  </a:lnTo>
                  <a:lnTo>
                    <a:pt x="649" y="29"/>
                  </a:lnTo>
                  <a:lnTo>
                    <a:pt x="656" y="30"/>
                  </a:lnTo>
                  <a:lnTo>
                    <a:pt x="662" y="29"/>
                  </a:lnTo>
                  <a:lnTo>
                    <a:pt x="669" y="28"/>
                  </a:lnTo>
                  <a:lnTo>
                    <a:pt x="676" y="28"/>
                  </a:lnTo>
                  <a:lnTo>
                    <a:pt x="686" y="29"/>
                  </a:lnTo>
                  <a:lnTo>
                    <a:pt x="692" y="30"/>
                  </a:lnTo>
                  <a:lnTo>
                    <a:pt x="699" y="32"/>
                  </a:lnTo>
                  <a:lnTo>
                    <a:pt x="699" y="43"/>
                  </a:lnTo>
                  <a:lnTo>
                    <a:pt x="701" y="52"/>
                  </a:lnTo>
                  <a:lnTo>
                    <a:pt x="704" y="59"/>
                  </a:lnTo>
                  <a:lnTo>
                    <a:pt x="707" y="65"/>
                  </a:lnTo>
                  <a:lnTo>
                    <a:pt x="709" y="71"/>
                  </a:lnTo>
                  <a:lnTo>
                    <a:pt x="709" y="76"/>
                  </a:lnTo>
                  <a:lnTo>
                    <a:pt x="706" y="81"/>
                  </a:lnTo>
                  <a:lnTo>
                    <a:pt x="703" y="83"/>
                  </a:lnTo>
                  <a:lnTo>
                    <a:pt x="699" y="86"/>
                  </a:lnTo>
                  <a:lnTo>
                    <a:pt x="697" y="89"/>
                  </a:lnTo>
                  <a:lnTo>
                    <a:pt x="695" y="94"/>
                  </a:lnTo>
                  <a:lnTo>
                    <a:pt x="693" y="101"/>
                  </a:lnTo>
                  <a:lnTo>
                    <a:pt x="691" y="107"/>
                  </a:lnTo>
                  <a:lnTo>
                    <a:pt x="688" y="114"/>
                  </a:lnTo>
                  <a:lnTo>
                    <a:pt x="686" y="120"/>
                  </a:lnTo>
                  <a:lnTo>
                    <a:pt x="684" y="125"/>
                  </a:lnTo>
                  <a:lnTo>
                    <a:pt x="681" y="128"/>
                  </a:lnTo>
                  <a:lnTo>
                    <a:pt x="679" y="129"/>
                  </a:lnTo>
                  <a:lnTo>
                    <a:pt x="677" y="129"/>
                  </a:lnTo>
                  <a:lnTo>
                    <a:pt x="671" y="127"/>
                  </a:lnTo>
                  <a:lnTo>
                    <a:pt x="663" y="122"/>
                  </a:lnTo>
                  <a:lnTo>
                    <a:pt x="654" y="116"/>
                  </a:lnTo>
                  <a:lnTo>
                    <a:pt x="645" y="110"/>
                  </a:lnTo>
                  <a:lnTo>
                    <a:pt x="637" y="106"/>
                  </a:lnTo>
                  <a:lnTo>
                    <a:pt x="630" y="103"/>
                  </a:lnTo>
                  <a:lnTo>
                    <a:pt x="627" y="103"/>
                  </a:lnTo>
                  <a:lnTo>
                    <a:pt x="625" y="104"/>
                  </a:lnTo>
                  <a:lnTo>
                    <a:pt x="624" y="110"/>
                  </a:lnTo>
                  <a:lnTo>
                    <a:pt x="624" y="119"/>
                  </a:lnTo>
                  <a:lnTo>
                    <a:pt x="624" y="130"/>
                  </a:lnTo>
                  <a:lnTo>
                    <a:pt x="624" y="141"/>
                  </a:lnTo>
                  <a:lnTo>
                    <a:pt x="624" y="152"/>
                  </a:lnTo>
                  <a:lnTo>
                    <a:pt x="623" y="162"/>
                  </a:lnTo>
                  <a:lnTo>
                    <a:pt x="621" y="169"/>
                  </a:lnTo>
                  <a:lnTo>
                    <a:pt x="617" y="174"/>
                  </a:lnTo>
                  <a:lnTo>
                    <a:pt x="615" y="176"/>
                  </a:lnTo>
                  <a:lnTo>
                    <a:pt x="613" y="176"/>
                  </a:lnTo>
                  <a:lnTo>
                    <a:pt x="607" y="175"/>
                  </a:lnTo>
                  <a:lnTo>
                    <a:pt x="600" y="172"/>
                  </a:lnTo>
                  <a:lnTo>
                    <a:pt x="597" y="172"/>
                  </a:lnTo>
                  <a:lnTo>
                    <a:pt x="593" y="172"/>
                  </a:lnTo>
                  <a:lnTo>
                    <a:pt x="592" y="173"/>
                  </a:lnTo>
                  <a:lnTo>
                    <a:pt x="591" y="175"/>
                  </a:lnTo>
                  <a:lnTo>
                    <a:pt x="588" y="182"/>
                  </a:lnTo>
                  <a:lnTo>
                    <a:pt x="586" y="192"/>
                  </a:lnTo>
                  <a:lnTo>
                    <a:pt x="584" y="203"/>
                  </a:lnTo>
                  <a:lnTo>
                    <a:pt x="582" y="214"/>
                  </a:lnTo>
                  <a:lnTo>
                    <a:pt x="580" y="223"/>
                  </a:lnTo>
                  <a:lnTo>
                    <a:pt x="580" y="227"/>
                  </a:lnTo>
                  <a:lnTo>
                    <a:pt x="579" y="230"/>
                  </a:lnTo>
                  <a:lnTo>
                    <a:pt x="579" y="231"/>
                  </a:lnTo>
                  <a:lnTo>
                    <a:pt x="579" y="232"/>
                  </a:lnTo>
                  <a:lnTo>
                    <a:pt x="578" y="232"/>
                  </a:lnTo>
                  <a:lnTo>
                    <a:pt x="576" y="231"/>
                  </a:lnTo>
                  <a:lnTo>
                    <a:pt x="573" y="226"/>
                  </a:lnTo>
                  <a:lnTo>
                    <a:pt x="570" y="219"/>
                  </a:lnTo>
                  <a:lnTo>
                    <a:pt x="565" y="210"/>
                  </a:lnTo>
                  <a:lnTo>
                    <a:pt x="560" y="200"/>
                  </a:lnTo>
                  <a:lnTo>
                    <a:pt x="553" y="190"/>
                  </a:lnTo>
                  <a:lnTo>
                    <a:pt x="545" y="182"/>
                  </a:lnTo>
                  <a:lnTo>
                    <a:pt x="535" y="176"/>
                  </a:lnTo>
                  <a:lnTo>
                    <a:pt x="503" y="172"/>
                  </a:lnTo>
                  <a:lnTo>
                    <a:pt x="470" y="166"/>
                  </a:lnTo>
                  <a:lnTo>
                    <a:pt x="438" y="161"/>
                  </a:lnTo>
                  <a:lnTo>
                    <a:pt x="405" y="157"/>
                  </a:lnTo>
                  <a:lnTo>
                    <a:pt x="395" y="154"/>
                  </a:lnTo>
                  <a:lnTo>
                    <a:pt x="384" y="151"/>
                  </a:lnTo>
                  <a:lnTo>
                    <a:pt x="373" y="148"/>
                  </a:lnTo>
                  <a:lnTo>
                    <a:pt x="363" y="146"/>
                  </a:lnTo>
                  <a:lnTo>
                    <a:pt x="346" y="144"/>
                  </a:lnTo>
                  <a:lnTo>
                    <a:pt x="329" y="143"/>
                  </a:lnTo>
                  <a:lnTo>
                    <a:pt x="312" y="141"/>
                  </a:lnTo>
                  <a:lnTo>
                    <a:pt x="295" y="139"/>
                  </a:lnTo>
                  <a:lnTo>
                    <a:pt x="271" y="135"/>
                  </a:lnTo>
                  <a:lnTo>
                    <a:pt x="247" y="129"/>
                  </a:lnTo>
                  <a:lnTo>
                    <a:pt x="223" y="124"/>
                  </a:lnTo>
                  <a:lnTo>
                    <a:pt x="199" y="120"/>
                  </a:lnTo>
                  <a:lnTo>
                    <a:pt x="195" y="119"/>
                  </a:lnTo>
                  <a:lnTo>
                    <a:pt x="193" y="118"/>
                  </a:lnTo>
                  <a:lnTo>
                    <a:pt x="192" y="118"/>
                  </a:lnTo>
                  <a:lnTo>
                    <a:pt x="191" y="118"/>
                  </a:lnTo>
                  <a:lnTo>
                    <a:pt x="189" y="118"/>
                  </a:lnTo>
                  <a:lnTo>
                    <a:pt x="186" y="118"/>
                  </a:lnTo>
                  <a:lnTo>
                    <a:pt x="180" y="117"/>
                  </a:lnTo>
                  <a:lnTo>
                    <a:pt x="176" y="117"/>
                  </a:lnTo>
                  <a:lnTo>
                    <a:pt x="171" y="116"/>
                  </a:lnTo>
                  <a:lnTo>
                    <a:pt x="151" y="113"/>
                  </a:lnTo>
                  <a:lnTo>
                    <a:pt x="131" y="109"/>
                  </a:lnTo>
                  <a:lnTo>
                    <a:pt x="91" y="99"/>
                  </a:lnTo>
                  <a:lnTo>
                    <a:pt x="75" y="95"/>
                  </a:lnTo>
                  <a:lnTo>
                    <a:pt x="59" y="90"/>
                  </a:lnTo>
                  <a:lnTo>
                    <a:pt x="55" y="89"/>
                  </a:lnTo>
                  <a:lnTo>
                    <a:pt x="52" y="88"/>
                  </a:lnTo>
                  <a:lnTo>
                    <a:pt x="48" y="87"/>
                  </a:lnTo>
                  <a:lnTo>
                    <a:pt x="47" y="86"/>
                  </a:lnTo>
                  <a:lnTo>
                    <a:pt x="41" y="83"/>
                  </a:lnTo>
                  <a:lnTo>
                    <a:pt x="39" y="82"/>
                  </a:lnTo>
                  <a:lnTo>
                    <a:pt x="40" y="81"/>
                  </a:lnTo>
                  <a:lnTo>
                    <a:pt x="43" y="78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49" name="Freeform 289"/>
            <p:cNvSpPr>
              <a:spLocks/>
            </p:cNvSpPr>
            <p:nvPr/>
          </p:nvSpPr>
          <p:spPr bwMode="auto">
            <a:xfrm>
              <a:off x="5342" y="3689"/>
              <a:ext cx="187" cy="250"/>
            </a:xfrm>
            <a:custGeom>
              <a:avLst/>
              <a:gdLst>
                <a:gd name="T0" fmla="*/ 27 w 187"/>
                <a:gd name="T1" fmla="*/ 207 h 250"/>
                <a:gd name="T2" fmla="*/ 42 w 187"/>
                <a:gd name="T3" fmla="*/ 203 h 250"/>
                <a:gd name="T4" fmla="*/ 54 w 187"/>
                <a:gd name="T5" fmla="*/ 200 h 250"/>
                <a:gd name="T6" fmla="*/ 59 w 187"/>
                <a:gd name="T7" fmla="*/ 199 h 250"/>
                <a:gd name="T8" fmla="*/ 63 w 187"/>
                <a:gd name="T9" fmla="*/ 197 h 250"/>
                <a:gd name="T10" fmla="*/ 68 w 187"/>
                <a:gd name="T11" fmla="*/ 194 h 250"/>
                <a:gd name="T12" fmla="*/ 79 w 187"/>
                <a:gd name="T13" fmla="*/ 176 h 250"/>
                <a:gd name="T14" fmla="*/ 88 w 187"/>
                <a:gd name="T15" fmla="*/ 163 h 250"/>
                <a:gd name="T16" fmla="*/ 95 w 187"/>
                <a:gd name="T17" fmla="*/ 152 h 250"/>
                <a:gd name="T18" fmla="*/ 108 w 187"/>
                <a:gd name="T19" fmla="*/ 130 h 250"/>
                <a:gd name="T20" fmla="*/ 111 w 187"/>
                <a:gd name="T21" fmla="*/ 117 h 250"/>
                <a:gd name="T22" fmla="*/ 122 w 187"/>
                <a:gd name="T23" fmla="*/ 86 h 250"/>
                <a:gd name="T24" fmla="*/ 128 w 187"/>
                <a:gd name="T25" fmla="*/ 74 h 250"/>
                <a:gd name="T26" fmla="*/ 138 w 187"/>
                <a:gd name="T27" fmla="*/ 59 h 250"/>
                <a:gd name="T28" fmla="*/ 144 w 187"/>
                <a:gd name="T29" fmla="*/ 44 h 250"/>
                <a:gd name="T30" fmla="*/ 147 w 187"/>
                <a:gd name="T31" fmla="*/ 36 h 250"/>
                <a:gd name="T32" fmla="*/ 154 w 187"/>
                <a:gd name="T33" fmla="*/ 23 h 250"/>
                <a:gd name="T34" fmla="*/ 161 w 187"/>
                <a:gd name="T35" fmla="*/ 11 h 250"/>
                <a:gd name="T36" fmla="*/ 166 w 187"/>
                <a:gd name="T37" fmla="*/ 4 h 250"/>
                <a:gd name="T38" fmla="*/ 173 w 187"/>
                <a:gd name="T39" fmla="*/ 1 h 250"/>
                <a:gd name="T40" fmla="*/ 178 w 187"/>
                <a:gd name="T41" fmla="*/ 0 h 250"/>
                <a:gd name="T42" fmla="*/ 186 w 187"/>
                <a:gd name="T43" fmla="*/ 11 h 250"/>
                <a:gd name="T44" fmla="*/ 185 w 187"/>
                <a:gd name="T45" fmla="*/ 29 h 250"/>
                <a:gd name="T46" fmla="*/ 178 w 187"/>
                <a:gd name="T47" fmla="*/ 48 h 250"/>
                <a:gd name="T48" fmla="*/ 170 w 187"/>
                <a:gd name="T49" fmla="*/ 62 h 250"/>
                <a:gd name="T50" fmla="*/ 162 w 187"/>
                <a:gd name="T51" fmla="*/ 74 h 250"/>
                <a:gd name="T52" fmla="*/ 148 w 187"/>
                <a:gd name="T53" fmla="*/ 105 h 250"/>
                <a:gd name="T54" fmla="*/ 132 w 187"/>
                <a:gd name="T55" fmla="*/ 136 h 250"/>
                <a:gd name="T56" fmla="*/ 121 w 187"/>
                <a:gd name="T57" fmla="*/ 168 h 250"/>
                <a:gd name="T58" fmla="*/ 110 w 187"/>
                <a:gd name="T59" fmla="*/ 191 h 250"/>
                <a:gd name="T60" fmla="*/ 95 w 187"/>
                <a:gd name="T61" fmla="*/ 207 h 250"/>
                <a:gd name="T62" fmla="*/ 79 w 187"/>
                <a:gd name="T63" fmla="*/ 224 h 250"/>
                <a:gd name="T64" fmla="*/ 63 w 187"/>
                <a:gd name="T65" fmla="*/ 236 h 250"/>
                <a:gd name="T66" fmla="*/ 49 w 187"/>
                <a:gd name="T67" fmla="*/ 243 h 250"/>
                <a:gd name="T68" fmla="*/ 46 w 187"/>
                <a:gd name="T69" fmla="*/ 244 h 250"/>
                <a:gd name="T70" fmla="*/ 32 w 187"/>
                <a:gd name="T71" fmla="*/ 245 h 250"/>
                <a:gd name="T72" fmla="*/ 16 w 187"/>
                <a:gd name="T73" fmla="*/ 250 h 250"/>
                <a:gd name="T74" fmla="*/ 6 w 187"/>
                <a:gd name="T75" fmla="*/ 249 h 250"/>
                <a:gd name="T76" fmla="*/ 3 w 187"/>
                <a:gd name="T77" fmla="*/ 235 h 250"/>
                <a:gd name="T78" fmla="*/ 12 w 187"/>
                <a:gd name="T79" fmla="*/ 216 h 2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87"/>
                <a:gd name="T121" fmla="*/ 0 h 250"/>
                <a:gd name="T122" fmla="*/ 187 w 187"/>
                <a:gd name="T123" fmla="*/ 250 h 2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87" h="250">
                  <a:moveTo>
                    <a:pt x="20" y="210"/>
                  </a:moveTo>
                  <a:lnTo>
                    <a:pt x="27" y="207"/>
                  </a:lnTo>
                  <a:lnTo>
                    <a:pt x="34" y="205"/>
                  </a:lnTo>
                  <a:lnTo>
                    <a:pt x="42" y="203"/>
                  </a:lnTo>
                  <a:lnTo>
                    <a:pt x="50" y="202"/>
                  </a:lnTo>
                  <a:lnTo>
                    <a:pt x="54" y="200"/>
                  </a:lnTo>
                  <a:lnTo>
                    <a:pt x="57" y="200"/>
                  </a:lnTo>
                  <a:lnTo>
                    <a:pt x="59" y="199"/>
                  </a:lnTo>
                  <a:lnTo>
                    <a:pt x="61" y="198"/>
                  </a:lnTo>
                  <a:lnTo>
                    <a:pt x="63" y="197"/>
                  </a:lnTo>
                  <a:lnTo>
                    <a:pt x="65" y="196"/>
                  </a:lnTo>
                  <a:lnTo>
                    <a:pt x="68" y="194"/>
                  </a:lnTo>
                  <a:lnTo>
                    <a:pt x="73" y="185"/>
                  </a:lnTo>
                  <a:lnTo>
                    <a:pt x="79" y="176"/>
                  </a:lnTo>
                  <a:lnTo>
                    <a:pt x="85" y="166"/>
                  </a:lnTo>
                  <a:lnTo>
                    <a:pt x="88" y="163"/>
                  </a:lnTo>
                  <a:lnTo>
                    <a:pt x="92" y="160"/>
                  </a:lnTo>
                  <a:lnTo>
                    <a:pt x="95" y="152"/>
                  </a:lnTo>
                  <a:lnTo>
                    <a:pt x="99" y="145"/>
                  </a:lnTo>
                  <a:lnTo>
                    <a:pt x="108" y="130"/>
                  </a:lnTo>
                  <a:lnTo>
                    <a:pt x="109" y="124"/>
                  </a:lnTo>
                  <a:lnTo>
                    <a:pt x="111" y="117"/>
                  </a:lnTo>
                  <a:lnTo>
                    <a:pt x="116" y="101"/>
                  </a:lnTo>
                  <a:lnTo>
                    <a:pt x="122" y="86"/>
                  </a:lnTo>
                  <a:lnTo>
                    <a:pt x="125" y="79"/>
                  </a:lnTo>
                  <a:lnTo>
                    <a:pt x="128" y="74"/>
                  </a:lnTo>
                  <a:lnTo>
                    <a:pt x="133" y="66"/>
                  </a:lnTo>
                  <a:lnTo>
                    <a:pt x="138" y="59"/>
                  </a:lnTo>
                  <a:lnTo>
                    <a:pt x="141" y="53"/>
                  </a:lnTo>
                  <a:lnTo>
                    <a:pt x="144" y="44"/>
                  </a:lnTo>
                  <a:lnTo>
                    <a:pt x="145" y="41"/>
                  </a:lnTo>
                  <a:lnTo>
                    <a:pt x="147" y="36"/>
                  </a:lnTo>
                  <a:lnTo>
                    <a:pt x="151" y="30"/>
                  </a:lnTo>
                  <a:lnTo>
                    <a:pt x="154" y="23"/>
                  </a:lnTo>
                  <a:lnTo>
                    <a:pt x="158" y="17"/>
                  </a:lnTo>
                  <a:lnTo>
                    <a:pt x="161" y="11"/>
                  </a:lnTo>
                  <a:lnTo>
                    <a:pt x="164" y="6"/>
                  </a:lnTo>
                  <a:lnTo>
                    <a:pt x="166" y="4"/>
                  </a:lnTo>
                  <a:lnTo>
                    <a:pt x="169" y="3"/>
                  </a:lnTo>
                  <a:lnTo>
                    <a:pt x="173" y="1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6" y="11"/>
                  </a:lnTo>
                  <a:lnTo>
                    <a:pt x="187" y="19"/>
                  </a:lnTo>
                  <a:lnTo>
                    <a:pt x="185" y="29"/>
                  </a:lnTo>
                  <a:lnTo>
                    <a:pt x="182" y="39"/>
                  </a:lnTo>
                  <a:lnTo>
                    <a:pt x="178" y="48"/>
                  </a:lnTo>
                  <a:lnTo>
                    <a:pt x="174" y="56"/>
                  </a:lnTo>
                  <a:lnTo>
                    <a:pt x="170" y="62"/>
                  </a:lnTo>
                  <a:lnTo>
                    <a:pt x="166" y="68"/>
                  </a:lnTo>
                  <a:lnTo>
                    <a:pt x="162" y="74"/>
                  </a:lnTo>
                  <a:lnTo>
                    <a:pt x="156" y="90"/>
                  </a:lnTo>
                  <a:lnTo>
                    <a:pt x="148" y="105"/>
                  </a:lnTo>
                  <a:lnTo>
                    <a:pt x="140" y="121"/>
                  </a:lnTo>
                  <a:lnTo>
                    <a:pt x="132" y="136"/>
                  </a:lnTo>
                  <a:lnTo>
                    <a:pt x="126" y="152"/>
                  </a:lnTo>
                  <a:lnTo>
                    <a:pt x="121" y="168"/>
                  </a:lnTo>
                  <a:lnTo>
                    <a:pt x="114" y="184"/>
                  </a:lnTo>
                  <a:lnTo>
                    <a:pt x="110" y="191"/>
                  </a:lnTo>
                  <a:lnTo>
                    <a:pt x="104" y="198"/>
                  </a:lnTo>
                  <a:lnTo>
                    <a:pt x="95" y="207"/>
                  </a:lnTo>
                  <a:lnTo>
                    <a:pt x="87" y="216"/>
                  </a:lnTo>
                  <a:lnTo>
                    <a:pt x="79" y="224"/>
                  </a:lnTo>
                  <a:lnTo>
                    <a:pt x="70" y="232"/>
                  </a:lnTo>
                  <a:lnTo>
                    <a:pt x="63" y="236"/>
                  </a:lnTo>
                  <a:lnTo>
                    <a:pt x="55" y="240"/>
                  </a:lnTo>
                  <a:lnTo>
                    <a:pt x="49" y="243"/>
                  </a:lnTo>
                  <a:lnTo>
                    <a:pt x="47" y="244"/>
                  </a:lnTo>
                  <a:lnTo>
                    <a:pt x="46" y="244"/>
                  </a:lnTo>
                  <a:lnTo>
                    <a:pt x="39" y="244"/>
                  </a:lnTo>
                  <a:lnTo>
                    <a:pt x="32" y="245"/>
                  </a:lnTo>
                  <a:lnTo>
                    <a:pt x="21" y="249"/>
                  </a:lnTo>
                  <a:lnTo>
                    <a:pt x="16" y="250"/>
                  </a:lnTo>
                  <a:lnTo>
                    <a:pt x="11" y="250"/>
                  </a:lnTo>
                  <a:lnTo>
                    <a:pt x="6" y="249"/>
                  </a:lnTo>
                  <a:lnTo>
                    <a:pt x="0" y="246"/>
                  </a:lnTo>
                  <a:lnTo>
                    <a:pt x="3" y="235"/>
                  </a:lnTo>
                  <a:lnTo>
                    <a:pt x="7" y="225"/>
                  </a:lnTo>
                  <a:lnTo>
                    <a:pt x="12" y="216"/>
                  </a:lnTo>
                  <a:lnTo>
                    <a:pt x="20" y="210"/>
                  </a:lnTo>
                  <a:close/>
                </a:path>
              </a:pathLst>
            </a:custGeom>
            <a:solidFill>
              <a:srgbClr val="FFCC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584" name="Group 290"/>
          <p:cNvGrpSpPr>
            <a:grpSpLocks/>
          </p:cNvGrpSpPr>
          <p:nvPr/>
        </p:nvGrpSpPr>
        <p:grpSpPr bwMode="auto">
          <a:xfrm>
            <a:off x="2895600" y="836613"/>
            <a:ext cx="881063" cy="1354137"/>
            <a:chOff x="2737" y="1611"/>
            <a:chExt cx="555" cy="853"/>
          </a:xfrm>
        </p:grpSpPr>
        <p:grpSp>
          <p:nvGrpSpPr>
            <p:cNvPr id="24636" name="Group 291"/>
            <p:cNvGrpSpPr>
              <a:grpSpLocks/>
            </p:cNvGrpSpPr>
            <p:nvPr/>
          </p:nvGrpSpPr>
          <p:grpSpPr bwMode="auto">
            <a:xfrm>
              <a:off x="2737" y="1611"/>
              <a:ext cx="531" cy="853"/>
              <a:chOff x="2737" y="1611"/>
              <a:chExt cx="531" cy="853"/>
            </a:xfrm>
          </p:grpSpPr>
          <p:sp>
            <p:nvSpPr>
              <p:cNvPr id="24638" name="Freeform 292"/>
              <p:cNvSpPr>
                <a:spLocks/>
              </p:cNvSpPr>
              <p:nvPr/>
            </p:nvSpPr>
            <p:spPr bwMode="auto">
              <a:xfrm>
                <a:off x="2742" y="1611"/>
                <a:ext cx="448" cy="832"/>
              </a:xfrm>
              <a:custGeom>
                <a:avLst/>
                <a:gdLst>
                  <a:gd name="T0" fmla="*/ 0 w 448"/>
                  <a:gd name="T1" fmla="*/ 112 h 832"/>
                  <a:gd name="T2" fmla="*/ 448 w 448"/>
                  <a:gd name="T3" fmla="*/ 0 h 832"/>
                  <a:gd name="T4" fmla="*/ 448 w 448"/>
                  <a:gd name="T5" fmla="*/ 692 h 832"/>
                  <a:gd name="T6" fmla="*/ 4 w 448"/>
                  <a:gd name="T7" fmla="*/ 832 h 832"/>
                  <a:gd name="T8" fmla="*/ 0 w 448"/>
                  <a:gd name="T9" fmla="*/ 112 h 8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8"/>
                  <a:gd name="T16" fmla="*/ 0 h 832"/>
                  <a:gd name="T17" fmla="*/ 448 w 448"/>
                  <a:gd name="T18" fmla="*/ 832 h 8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8" h="832">
                    <a:moveTo>
                      <a:pt x="0" y="112"/>
                    </a:moveTo>
                    <a:lnTo>
                      <a:pt x="448" y="0"/>
                    </a:lnTo>
                    <a:lnTo>
                      <a:pt x="448" y="692"/>
                    </a:lnTo>
                    <a:lnTo>
                      <a:pt x="4" y="83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39" name="Freeform 293"/>
              <p:cNvSpPr>
                <a:spLocks/>
              </p:cNvSpPr>
              <p:nvPr/>
            </p:nvSpPr>
            <p:spPr bwMode="auto">
              <a:xfrm>
                <a:off x="2785" y="1623"/>
                <a:ext cx="453" cy="833"/>
              </a:xfrm>
              <a:custGeom>
                <a:avLst/>
                <a:gdLst>
                  <a:gd name="T0" fmla="*/ 0 w 453"/>
                  <a:gd name="T1" fmla="*/ 112 h 833"/>
                  <a:gd name="T2" fmla="*/ 453 w 453"/>
                  <a:gd name="T3" fmla="*/ 0 h 833"/>
                  <a:gd name="T4" fmla="*/ 453 w 453"/>
                  <a:gd name="T5" fmla="*/ 693 h 833"/>
                  <a:gd name="T6" fmla="*/ 9 w 453"/>
                  <a:gd name="T7" fmla="*/ 833 h 833"/>
                  <a:gd name="T8" fmla="*/ 0 w 453"/>
                  <a:gd name="T9" fmla="*/ 112 h 8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833"/>
                  <a:gd name="T17" fmla="*/ 453 w 453"/>
                  <a:gd name="T18" fmla="*/ 833 h 8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833">
                    <a:moveTo>
                      <a:pt x="0" y="112"/>
                    </a:moveTo>
                    <a:lnTo>
                      <a:pt x="453" y="0"/>
                    </a:lnTo>
                    <a:lnTo>
                      <a:pt x="453" y="693"/>
                    </a:lnTo>
                    <a:lnTo>
                      <a:pt x="9" y="833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40" name="Freeform 294"/>
              <p:cNvSpPr>
                <a:spLocks/>
              </p:cNvSpPr>
              <p:nvPr/>
            </p:nvSpPr>
            <p:spPr bwMode="auto">
              <a:xfrm>
                <a:off x="2755" y="1620"/>
                <a:ext cx="453" cy="832"/>
              </a:xfrm>
              <a:custGeom>
                <a:avLst/>
                <a:gdLst>
                  <a:gd name="T0" fmla="*/ 0 w 453"/>
                  <a:gd name="T1" fmla="*/ 112 h 832"/>
                  <a:gd name="T2" fmla="*/ 453 w 453"/>
                  <a:gd name="T3" fmla="*/ 0 h 832"/>
                  <a:gd name="T4" fmla="*/ 453 w 453"/>
                  <a:gd name="T5" fmla="*/ 692 h 832"/>
                  <a:gd name="T6" fmla="*/ 9 w 453"/>
                  <a:gd name="T7" fmla="*/ 832 h 832"/>
                  <a:gd name="T8" fmla="*/ 0 w 453"/>
                  <a:gd name="T9" fmla="*/ 112 h 8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832"/>
                  <a:gd name="T17" fmla="*/ 453 w 453"/>
                  <a:gd name="T18" fmla="*/ 832 h 8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832">
                    <a:moveTo>
                      <a:pt x="0" y="112"/>
                    </a:moveTo>
                    <a:lnTo>
                      <a:pt x="453" y="0"/>
                    </a:lnTo>
                    <a:lnTo>
                      <a:pt x="453" y="692"/>
                    </a:lnTo>
                    <a:lnTo>
                      <a:pt x="9" y="83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41" name="Freeform 295"/>
              <p:cNvSpPr>
                <a:spLocks/>
              </p:cNvSpPr>
              <p:nvPr/>
            </p:nvSpPr>
            <p:spPr bwMode="auto">
              <a:xfrm>
                <a:off x="2812" y="1627"/>
                <a:ext cx="456" cy="836"/>
              </a:xfrm>
              <a:custGeom>
                <a:avLst/>
                <a:gdLst>
                  <a:gd name="T0" fmla="*/ 0 w 456"/>
                  <a:gd name="T1" fmla="*/ 106 h 836"/>
                  <a:gd name="T2" fmla="*/ 456 w 456"/>
                  <a:gd name="T3" fmla="*/ 0 h 836"/>
                  <a:gd name="T4" fmla="*/ 456 w 456"/>
                  <a:gd name="T5" fmla="*/ 692 h 836"/>
                  <a:gd name="T6" fmla="*/ 9 w 456"/>
                  <a:gd name="T7" fmla="*/ 836 h 836"/>
                  <a:gd name="T8" fmla="*/ 0 w 456"/>
                  <a:gd name="T9" fmla="*/ 106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6"/>
                  <a:gd name="T16" fmla="*/ 0 h 836"/>
                  <a:gd name="T17" fmla="*/ 456 w 456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6" h="836">
                    <a:moveTo>
                      <a:pt x="0" y="106"/>
                    </a:moveTo>
                    <a:lnTo>
                      <a:pt x="456" y="0"/>
                    </a:lnTo>
                    <a:lnTo>
                      <a:pt x="456" y="692"/>
                    </a:lnTo>
                    <a:lnTo>
                      <a:pt x="9" y="83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42" name="Rectangle 296"/>
              <p:cNvSpPr>
                <a:spLocks noChangeArrowheads="1"/>
              </p:cNvSpPr>
              <p:nvPr/>
            </p:nvSpPr>
            <p:spPr bwMode="auto">
              <a:xfrm>
                <a:off x="2737" y="1732"/>
                <a:ext cx="83" cy="732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sp>
          <p:nvSpPr>
            <p:cNvPr id="24637" name="Text Box 297"/>
            <p:cNvSpPr txBox="1">
              <a:spLocks noChangeArrowheads="1"/>
            </p:cNvSpPr>
            <p:nvPr/>
          </p:nvSpPr>
          <p:spPr bwMode="auto">
            <a:xfrm rot="-898443">
              <a:off x="2818" y="1876"/>
              <a:ext cx="47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 i="1" u="sng"/>
                <a:t>Reseptejä</a:t>
              </a:r>
            </a:p>
          </p:txBody>
        </p:sp>
      </p:grpSp>
      <p:sp>
        <p:nvSpPr>
          <p:cNvPr id="24585" name="AutoShape 298"/>
          <p:cNvSpPr>
            <a:spLocks noChangeArrowheads="1"/>
          </p:cNvSpPr>
          <p:nvPr/>
        </p:nvSpPr>
        <p:spPr bwMode="auto">
          <a:xfrm rot="-5400000">
            <a:off x="357188" y="2590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fi-FI" b="1" i="1"/>
          </a:p>
        </p:txBody>
      </p:sp>
      <p:sp>
        <p:nvSpPr>
          <p:cNvPr id="24586" name="AutoShape 299"/>
          <p:cNvSpPr>
            <a:spLocks noChangeArrowheads="1"/>
          </p:cNvSpPr>
          <p:nvPr/>
        </p:nvSpPr>
        <p:spPr bwMode="auto">
          <a:xfrm>
            <a:off x="1828800" y="137001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24587" name="AutoShape 300"/>
          <p:cNvSpPr>
            <a:spLocks noChangeArrowheads="1"/>
          </p:cNvSpPr>
          <p:nvPr/>
        </p:nvSpPr>
        <p:spPr bwMode="auto">
          <a:xfrm>
            <a:off x="3124200" y="2284413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24588" name="AutoShape 301"/>
          <p:cNvSpPr>
            <a:spLocks noChangeArrowheads="1"/>
          </p:cNvSpPr>
          <p:nvPr/>
        </p:nvSpPr>
        <p:spPr bwMode="auto">
          <a:xfrm flipV="1">
            <a:off x="3352800" y="4722813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fi-FI" b="1" i="1"/>
          </a:p>
        </p:txBody>
      </p:sp>
      <p:sp>
        <p:nvSpPr>
          <p:cNvPr id="24589" name="AutoShape 302"/>
          <p:cNvSpPr>
            <a:spLocks noChangeArrowheads="1"/>
          </p:cNvSpPr>
          <p:nvPr/>
        </p:nvSpPr>
        <p:spPr bwMode="auto">
          <a:xfrm flipH="1">
            <a:off x="4876800" y="5789613"/>
            <a:ext cx="1074738" cy="381000"/>
          </a:xfrm>
          <a:prstGeom prst="rightArrow">
            <a:avLst>
              <a:gd name="adj1" fmla="val 50000"/>
              <a:gd name="adj2" fmla="val 70521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24590" name="AutoShape 303"/>
          <p:cNvSpPr>
            <a:spLocks noChangeArrowheads="1"/>
          </p:cNvSpPr>
          <p:nvPr/>
        </p:nvSpPr>
        <p:spPr bwMode="auto">
          <a:xfrm>
            <a:off x="7162800" y="4722813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24591" name="AutoShape 304"/>
          <p:cNvSpPr>
            <a:spLocks noChangeArrowheads="1"/>
          </p:cNvSpPr>
          <p:nvPr/>
        </p:nvSpPr>
        <p:spPr bwMode="auto">
          <a:xfrm>
            <a:off x="4419600" y="3046413"/>
            <a:ext cx="1589088" cy="1285875"/>
          </a:xfrm>
          <a:prstGeom prst="cloudCallout">
            <a:avLst>
              <a:gd name="adj1" fmla="val -70079"/>
              <a:gd name="adj2" fmla="val 18148"/>
            </a:avLst>
          </a:prstGeom>
          <a:solidFill>
            <a:srgbClr val="FFFF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   KAKKU</a:t>
            </a:r>
          </a:p>
          <a:p>
            <a:r>
              <a:rPr lang="en-US" sz="1400"/>
              <a:t>   ...</a:t>
            </a:r>
          </a:p>
          <a:p>
            <a:r>
              <a:rPr lang="en-US" sz="1400"/>
              <a:t>   ...</a:t>
            </a:r>
          </a:p>
        </p:txBody>
      </p:sp>
      <p:sp>
        <p:nvSpPr>
          <p:cNvPr id="24592" name="AutoShape 305"/>
          <p:cNvSpPr>
            <a:spLocks noChangeArrowheads="1"/>
          </p:cNvSpPr>
          <p:nvPr/>
        </p:nvSpPr>
        <p:spPr bwMode="auto">
          <a:xfrm>
            <a:off x="6172200" y="335121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24594" name="Rectangle 103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en-US" sz="3600" smtClean="0"/>
              <a:t>Ohjelmointi vs. kakku</a:t>
            </a:r>
          </a:p>
        </p:txBody>
      </p:sp>
      <p:sp>
        <p:nvSpPr>
          <p:cNvPr id="24595" name="TextBox 175"/>
          <p:cNvSpPr txBox="1">
            <a:spLocks noChangeArrowheads="1"/>
          </p:cNvSpPr>
          <p:nvPr/>
        </p:nvSpPr>
        <p:spPr bwMode="auto">
          <a:xfrm>
            <a:off x="228600" y="6400800"/>
            <a:ext cx="1995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J. Sorva (2008)</a:t>
            </a:r>
            <a:endParaRPr lang="en-GB"/>
          </a:p>
        </p:txBody>
      </p:sp>
      <p:grpSp>
        <p:nvGrpSpPr>
          <p:cNvPr id="217" name="Group 175"/>
          <p:cNvGrpSpPr>
            <a:grpSpLocks/>
          </p:cNvGrpSpPr>
          <p:nvPr/>
        </p:nvGrpSpPr>
        <p:grpSpPr bwMode="auto">
          <a:xfrm>
            <a:off x="6934200" y="2743200"/>
            <a:ext cx="1752600" cy="1728788"/>
            <a:chOff x="4436" y="1755"/>
            <a:chExt cx="1104" cy="1089"/>
          </a:xfrm>
        </p:grpSpPr>
        <p:sp>
          <p:nvSpPr>
            <p:cNvPr id="218" name="Oval 176"/>
            <p:cNvSpPr>
              <a:spLocks noChangeArrowheads="1"/>
            </p:cNvSpPr>
            <p:nvPr/>
          </p:nvSpPr>
          <p:spPr bwMode="auto">
            <a:xfrm>
              <a:off x="4436" y="1755"/>
              <a:ext cx="1104" cy="10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19" name="Oval 177"/>
            <p:cNvSpPr>
              <a:spLocks noChangeArrowheads="1"/>
            </p:cNvSpPr>
            <p:nvPr/>
          </p:nvSpPr>
          <p:spPr bwMode="auto">
            <a:xfrm>
              <a:off x="4756" y="2748"/>
              <a:ext cx="482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20" name="AutoShape 178"/>
            <p:cNvSpPr>
              <a:spLocks noChangeArrowheads="1"/>
            </p:cNvSpPr>
            <p:nvPr/>
          </p:nvSpPr>
          <p:spPr bwMode="auto">
            <a:xfrm>
              <a:off x="4758" y="2700"/>
              <a:ext cx="480" cy="9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21" name="Freeform 179"/>
            <p:cNvSpPr>
              <a:spLocks/>
            </p:cNvSpPr>
            <p:nvPr/>
          </p:nvSpPr>
          <p:spPr bwMode="auto">
            <a:xfrm>
              <a:off x="4677" y="1848"/>
              <a:ext cx="210" cy="612"/>
            </a:xfrm>
            <a:custGeom>
              <a:avLst/>
              <a:gdLst>
                <a:gd name="T0" fmla="*/ 0 w 210"/>
                <a:gd name="T1" fmla="*/ 0 h 612"/>
                <a:gd name="T2" fmla="*/ 63 w 210"/>
                <a:gd name="T3" fmla="*/ 93 h 612"/>
                <a:gd name="T4" fmla="*/ 90 w 210"/>
                <a:gd name="T5" fmla="*/ 129 h 612"/>
                <a:gd name="T6" fmla="*/ 153 w 210"/>
                <a:gd name="T7" fmla="*/ 276 h 612"/>
                <a:gd name="T8" fmla="*/ 204 w 210"/>
                <a:gd name="T9" fmla="*/ 456 h 612"/>
                <a:gd name="T10" fmla="*/ 210 w 210"/>
                <a:gd name="T11" fmla="*/ 612 h 6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612"/>
                <a:gd name="T20" fmla="*/ 210 w 210"/>
                <a:gd name="T21" fmla="*/ 612 h 6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612">
                  <a:moveTo>
                    <a:pt x="0" y="0"/>
                  </a:moveTo>
                  <a:cubicBezTo>
                    <a:pt x="16" y="33"/>
                    <a:pt x="42" y="63"/>
                    <a:pt x="63" y="93"/>
                  </a:cubicBezTo>
                  <a:cubicBezTo>
                    <a:pt x="72" y="106"/>
                    <a:pt x="83" y="114"/>
                    <a:pt x="90" y="129"/>
                  </a:cubicBezTo>
                  <a:cubicBezTo>
                    <a:pt x="112" y="177"/>
                    <a:pt x="129" y="228"/>
                    <a:pt x="153" y="276"/>
                  </a:cubicBezTo>
                  <a:cubicBezTo>
                    <a:pt x="165" y="337"/>
                    <a:pt x="192" y="395"/>
                    <a:pt x="204" y="456"/>
                  </a:cubicBezTo>
                  <a:cubicBezTo>
                    <a:pt x="208" y="508"/>
                    <a:pt x="210" y="560"/>
                    <a:pt x="210" y="612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2" name="Freeform 180"/>
            <p:cNvSpPr>
              <a:spLocks/>
            </p:cNvSpPr>
            <p:nvPr/>
          </p:nvSpPr>
          <p:spPr bwMode="auto">
            <a:xfrm>
              <a:off x="4539" y="2046"/>
              <a:ext cx="48" cy="387"/>
            </a:xfrm>
            <a:custGeom>
              <a:avLst/>
              <a:gdLst>
                <a:gd name="T0" fmla="*/ 0 w 48"/>
                <a:gd name="T1" fmla="*/ 0 h 387"/>
                <a:gd name="T2" fmla="*/ 33 w 48"/>
                <a:gd name="T3" fmla="*/ 297 h 387"/>
                <a:gd name="T4" fmla="*/ 36 w 48"/>
                <a:gd name="T5" fmla="*/ 348 h 387"/>
                <a:gd name="T6" fmla="*/ 48 w 48"/>
                <a:gd name="T7" fmla="*/ 387 h 3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387"/>
                <a:gd name="T14" fmla="*/ 48 w 48"/>
                <a:gd name="T15" fmla="*/ 387 h 3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387">
                  <a:moveTo>
                    <a:pt x="0" y="0"/>
                  </a:moveTo>
                  <a:cubicBezTo>
                    <a:pt x="37" y="92"/>
                    <a:pt x="9" y="202"/>
                    <a:pt x="33" y="297"/>
                  </a:cubicBezTo>
                  <a:cubicBezTo>
                    <a:pt x="34" y="314"/>
                    <a:pt x="34" y="331"/>
                    <a:pt x="36" y="348"/>
                  </a:cubicBezTo>
                  <a:cubicBezTo>
                    <a:pt x="37" y="362"/>
                    <a:pt x="48" y="373"/>
                    <a:pt x="48" y="387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3" name="Freeform 181"/>
            <p:cNvSpPr>
              <a:spLocks/>
            </p:cNvSpPr>
            <p:nvPr/>
          </p:nvSpPr>
          <p:spPr bwMode="auto">
            <a:xfrm>
              <a:off x="4698" y="2370"/>
              <a:ext cx="12" cy="120"/>
            </a:xfrm>
            <a:custGeom>
              <a:avLst/>
              <a:gdLst>
                <a:gd name="T0" fmla="*/ 0 w 12"/>
                <a:gd name="T1" fmla="*/ 0 h 120"/>
                <a:gd name="T2" fmla="*/ 9 w 12"/>
                <a:gd name="T3" fmla="*/ 105 h 120"/>
                <a:gd name="T4" fmla="*/ 12 w 12"/>
                <a:gd name="T5" fmla="*/ 120 h 120"/>
                <a:gd name="T6" fmla="*/ 0 60000 65536"/>
                <a:gd name="T7" fmla="*/ 0 60000 65536"/>
                <a:gd name="T8" fmla="*/ 0 60000 65536"/>
                <a:gd name="T9" fmla="*/ 0 w 12"/>
                <a:gd name="T10" fmla="*/ 0 h 120"/>
                <a:gd name="T11" fmla="*/ 12 w 1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20">
                  <a:moveTo>
                    <a:pt x="0" y="0"/>
                  </a:moveTo>
                  <a:cubicBezTo>
                    <a:pt x="5" y="35"/>
                    <a:pt x="6" y="69"/>
                    <a:pt x="9" y="105"/>
                  </a:cubicBezTo>
                  <a:cubicBezTo>
                    <a:pt x="9" y="110"/>
                    <a:pt x="12" y="120"/>
                    <a:pt x="12" y="12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4" name="Freeform 182"/>
            <p:cNvSpPr>
              <a:spLocks/>
            </p:cNvSpPr>
            <p:nvPr/>
          </p:nvSpPr>
          <p:spPr bwMode="auto">
            <a:xfrm>
              <a:off x="4844" y="2231"/>
              <a:ext cx="27" cy="240"/>
            </a:xfrm>
            <a:custGeom>
              <a:avLst/>
              <a:gdLst>
                <a:gd name="T0" fmla="*/ 0 w 27"/>
                <a:gd name="T1" fmla="*/ 0 h 240"/>
                <a:gd name="T2" fmla="*/ 15 w 27"/>
                <a:gd name="T3" fmla="*/ 52 h 240"/>
                <a:gd name="T4" fmla="*/ 27 w 27"/>
                <a:gd name="T5" fmla="*/ 115 h 240"/>
                <a:gd name="T6" fmla="*/ 25 w 2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40"/>
                <a:gd name="T14" fmla="*/ 27 w 2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40">
                  <a:moveTo>
                    <a:pt x="0" y="0"/>
                  </a:moveTo>
                  <a:cubicBezTo>
                    <a:pt x="4" y="18"/>
                    <a:pt x="8" y="35"/>
                    <a:pt x="15" y="52"/>
                  </a:cubicBezTo>
                  <a:cubicBezTo>
                    <a:pt x="19" y="73"/>
                    <a:pt x="20" y="95"/>
                    <a:pt x="27" y="115"/>
                  </a:cubicBezTo>
                  <a:cubicBezTo>
                    <a:pt x="26" y="157"/>
                    <a:pt x="25" y="240"/>
                    <a:pt x="25" y="24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" name="Freeform 183"/>
            <p:cNvSpPr>
              <a:spLocks/>
            </p:cNvSpPr>
            <p:nvPr/>
          </p:nvSpPr>
          <p:spPr bwMode="auto">
            <a:xfrm>
              <a:off x="4700" y="2364"/>
              <a:ext cx="22" cy="119"/>
            </a:xfrm>
            <a:custGeom>
              <a:avLst/>
              <a:gdLst>
                <a:gd name="T0" fmla="*/ 4 w 22"/>
                <a:gd name="T1" fmla="*/ 0 h 119"/>
                <a:gd name="T2" fmla="*/ 15 w 22"/>
                <a:gd name="T3" fmla="*/ 95 h 119"/>
                <a:gd name="T4" fmla="*/ 21 w 22"/>
                <a:gd name="T5" fmla="*/ 111 h 119"/>
                <a:gd name="T6" fmla="*/ 22 w 2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19"/>
                <a:gd name="T14" fmla="*/ 22 w 2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19">
                  <a:moveTo>
                    <a:pt x="4" y="0"/>
                  </a:moveTo>
                  <a:cubicBezTo>
                    <a:pt x="5" y="25"/>
                    <a:pt x="0" y="69"/>
                    <a:pt x="15" y="95"/>
                  </a:cubicBezTo>
                  <a:cubicBezTo>
                    <a:pt x="16" y="101"/>
                    <a:pt x="21" y="111"/>
                    <a:pt x="21" y="111"/>
                  </a:cubicBezTo>
                  <a:cubicBezTo>
                    <a:pt x="22" y="117"/>
                    <a:pt x="22" y="114"/>
                    <a:pt x="22" y="119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" name="Freeform 184"/>
            <p:cNvSpPr>
              <a:spLocks/>
            </p:cNvSpPr>
            <p:nvPr/>
          </p:nvSpPr>
          <p:spPr bwMode="auto">
            <a:xfrm>
              <a:off x="4576" y="2344"/>
              <a:ext cx="42" cy="112"/>
            </a:xfrm>
            <a:custGeom>
              <a:avLst/>
              <a:gdLst>
                <a:gd name="T0" fmla="*/ 5 w 42"/>
                <a:gd name="T1" fmla="*/ 0 h 112"/>
                <a:gd name="T2" fmla="*/ 23 w 42"/>
                <a:gd name="T3" fmla="*/ 76 h 112"/>
                <a:gd name="T4" fmla="*/ 35 w 42"/>
                <a:gd name="T5" fmla="*/ 94 h 112"/>
                <a:gd name="T6" fmla="*/ 42 w 42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112"/>
                <a:gd name="T14" fmla="*/ 42 w 4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112">
                  <a:moveTo>
                    <a:pt x="5" y="0"/>
                  </a:moveTo>
                  <a:cubicBezTo>
                    <a:pt x="6" y="27"/>
                    <a:pt x="0" y="58"/>
                    <a:pt x="23" y="76"/>
                  </a:cubicBezTo>
                  <a:cubicBezTo>
                    <a:pt x="27" y="82"/>
                    <a:pt x="31" y="88"/>
                    <a:pt x="35" y="94"/>
                  </a:cubicBezTo>
                  <a:cubicBezTo>
                    <a:pt x="36" y="101"/>
                    <a:pt x="40" y="106"/>
                    <a:pt x="42" y="112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7" name="Freeform 185"/>
            <p:cNvSpPr>
              <a:spLocks/>
            </p:cNvSpPr>
            <p:nvPr/>
          </p:nvSpPr>
          <p:spPr bwMode="auto">
            <a:xfrm>
              <a:off x="4937" y="2249"/>
              <a:ext cx="74" cy="225"/>
            </a:xfrm>
            <a:custGeom>
              <a:avLst/>
              <a:gdLst>
                <a:gd name="T0" fmla="*/ 0 w 74"/>
                <a:gd name="T1" fmla="*/ 0 h 225"/>
                <a:gd name="T2" fmla="*/ 47 w 74"/>
                <a:gd name="T3" fmla="*/ 156 h 225"/>
                <a:gd name="T4" fmla="*/ 62 w 74"/>
                <a:gd name="T5" fmla="*/ 202 h 225"/>
                <a:gd name="T6" fmla="*/ 74 w 74"/>
                <a:gd name="T7" fmla="*/ 225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25"/>
                <a:gd name="T14" fmla="*/ 74 w 74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25">
                  <a:moveTo>
                    <a:pt x="0" y="0"/>
                  </a:moveTo>
                  <a:cubicBezTo>
                    <a:pt x="21" y="51"/>
                    <a:pt x="34" y="102"/>
                    <a:pt x="47" y="156"/>
                  </a:cubicBezTo>
                  <a:cubicBezTo>
                    <a:pt x="51" y="172"/>
                    <a:pt x="55" y="187"/>
                    <a:pt x="62" y="202"/>
                  </a:cubicBezTo>
                  <a:cubicBezTo>
                    <a:pt x="66" y="210"/>
                    <a:pt x="74" y="225"/>
                    <a:pt x="74" y="22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8" name="Freeform 186"/>
            <p:cNvSpPr>
              <a:spLocks/>
            </p:cNvSpPr>
            <p:nvPr/>
          </p:nvSpPr>
          <p:spPr bwMode="auto">
            <a:xfrm>
              <a:off x="4859" y="2057"/>
              <a:ext cx="91" cy="235"/>
            </a:xfrm>
            <a:custGeom>
              <a:avLst/>
              <a:gdLst>
                <a:gd name="T0" fmla="*/ 0 w 91"/>
                <a:gd name="T1" fmla="*/ 0 h 235"/>
                <a:gd name="T2" fmla="*/ 36 w 91"/>
                <a:gd name="T3" fmla="*/ 100 h 235"/>
                <a:gd name="T4" fmla="*/ 54 w 91"/>
                <a:gd name="T5" fmla="*/ 130 h 235"/>
                <a:gd name="T6" fmla="*/ 63 w 91"/>
                <a:gd name="T7" fmla="*/ 148 h 235"/>
                <a:gd name="T8" fmla="*/ 84 w 91"/>
                <a:gd name="T9" fmla="*/ 214 h 235"/>
                <a:gd name="T10" fmla="*/ 91 w 91"/>
                <a:gd name="T11" fmla="*/ 235 h 2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235"/>
                <a:gd name="T20" fmla="*/ 91 w 91"/>
                <a:gd name="T21" fmla="*/ 235 h 2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235">
                  <a:moveTo>
                    <a:pt x="0" y="0"/>
                  </a:moveTo>
                  <a:cubicBezTo>
                    <a:pt x="8" y="34"/>
                    <a:pt x="15" y="71"/>
                    <a:pt x="36" y="100"/>
                  </a:cubicBezTo>
                  <a:cubicBezTo>
                    <a:pt x="38" y="110"/>
                    <a:pt x="48" y="122"/>
                    <a:pt x="54" y="130"/>
                  </a:cubicBezTo>
                  <a:cubicBezTo>
                    <a:pt x="55" y="137"/>
                    <a:pt x="59" y="142"/>
                    <a:pt x="63" y="148"/>
                  </a:cubicBezTo>
                  <a:cubicBezTo>
                    <a:pt x="68" y="171"/>
                    <a:pt x="75" y="193"/>
                    <a:pt x="84" y="214"/>
                  </a:cubicBezTo>
                  <a:cubicBezTo>
                    <a:pt x="85" y="221"/>
                    <a:pt x="89" y="228"/>
                    <a:pt x="91" y="23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9" name="Freeform 187"/>
            <p:cNvSpPr>
              <a:spLocks/>
            </p:cNvSpPr>
            <p:nvPr/>
          </p:nvSpPr>
          <p:spPr bwMode="auto">
            <a:xfrm>
              <a:off x="4803" y="2325"/>
              <a:ext cx="16" cy="149"/>
            </a:xfrm>
            <a:custGeom>
              <a:avLst/>
              <a:gdLst>
                <a:gd name="T0" fmla="*/ 0 w 16"/>
                <a:gd name="T1" fmla="*/ 0 h 149"/>
                <a:gd name="T2" fmla="*/ 11 w 16"/>
                <a:gd name="T3" fmla="*/ 35 h 149"/>
                <a:gd name="T4" fmla="*/ 6 w 16"/>
                <a:gd name="T5" fmla="*/ 111 h 149"/>
                <a:gd name="T6" fmla="*/ 2 w 16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49"/>
                <a:gd name="T14" fmla="*/ 16 w 16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49">
                  <a:moveTo>
                    <a:pt x="0" y="0"/>
                  </a:moveTo>
                  <a:cubicBezTo>
                    <a:pt x="3" y="13"/>
                    <a:pt x="6" y="23"/>
                    <a:pt x="11" y="35"/>
                  </a:cubicBezTo>
                  <a:cubicBezTo>
                    <a:pt x="11" y="42"/>
                    <a:pt x="16" y="90"/>
                    <a:pt x="6" y="111"/>
                  </a:cubicBezTo>
                  <a:cubicBezTo>
                    <a:pt x="4" y="125"/>
                    <a:pt x="2" y="133"/>
                    <a:pt x="2" y="149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0" name="Freeform 188"/>
            <p:cNvSpPr>
              <a:spLocks/>
            </p:cNvSpPr>
            <p:nvPr/>
          </p:nvSpPr>
          <p:spPr bwMode="auto">
            <a:xfrm>
              <a:off x="4628" y="2356"/>
              <a:ext cx="54" cy="114"/>
            </a:xfrm>
            <a:custGeom>
              <a:avLst/>
              <a:gdLst>
                <a:gd name="T0" fmla="*/ 0 w 54"/>
                <a:gd name="T1" fmla="*/ 0 h 114"/>
                <a:gd name="T2" fmla="*/ 12 w 54"/>
                <a:gd name="T3" fmla="*/ 53 h 114"/>
                <a:gd name="T4" fmla="*/ 54 w 54"/>
                <a:gd name="T5" fmla="*/ 114 h 114"/>
                <a:gd name="T6" fmla="*/ 0 60000 65536"/>
                <a:gd name="T7" fmla="*/ 0 60000 65536"/>
                <a:gd name="T8" fmla="*/ 0 60000 65536"/>
                <a:gd name="T9" fmla="*/ 0 w 54"/>
                <a:gd name="T10" fmla="*/ 0 h 114"/>
                <a:gd name="T11" fmla="*/ 54 w 54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14">
                  <a:moveTo>
                    <a:pt x="0" y="0"/>
                  </a:moveTo>
                  <a:cubicBezTo>
                    <a:pt x="9" y="50"/>
                    <a:pt x="1" y="34"/>
                    <a:pt x="12" y="53"/>
                  </a:cubicBezTo>
                  <a:cubicBezTo>
                    <a:pt x="16" y="77"/>
                    <a:pt x="38" y="98"/>
                    <a:pt x="54" y="11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1" name="Freeform 189"/>
            <p:cNvSpPr>
              <a:spLocks/>
            </p:cNvSpPr>
            <p:nvPr/>
          </p:nvSpPr>
          <p:spPr bwMode="auto">
            <a:xfrm>
              <a:off x="4974" y="2234"/>
              <a:ext cx="35" cy="75"/>
            </a:xfrm>
            <a:custGeom>
              <a:avLst/>
              <a:gdLst>
                <a:gd name="T0" fmla="*/ 0 w 35"/>
                <a:gd name="T1" fmla="*/ 0 h 75"/>
                <a:gd name="T2" fmla="*/ 35 w 35"/>
                <a:gd name="T3" fmla="*/ 75 h 75"/>
                <a:gd name="T4" fmla="*/ 0 60000 65536"/>
                <a:gd name="T5" fmla="*/ 0 60000 65536"/>
                <a:gd name="T6" fmla="*/ 0 w 35"/>
                <a:gd name="T7" fmla="*/ 0 h 75"/>
                <a:gd name="T8" fmla="*/ 35 w 35"/>
                <a:gd name="T9" fmla="*/ 75 h 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" h="75">
                  <a:moveTo>
                    <a:pt x="0" y="0"/>
                  </a:moveTo>
                  <a:cubicBezTo>
                    <a:pt x="8" y="28"/>
                    <a:pt x="14" y="54"/>
                    <a:pt x="35" y="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2" name="Freeform 190"/>
            <p:cNvSpPr>
              <a:spLocks/>
            </p:cNvSpPr>
            <p:nvPr/>
          </p:nvSpPr>
          <p:spPr bwMode="auto">
            <a:xfrm>
              <a:off x="5016" y="2333"/>
              <a:ext cx="39" cy="138"/>
            </a:xfrm>
            <a:custGeom>
              <a:avLst/>
              <a:gdLst>
                <a:gd name="T0" fmla="*/ 0 w 39"/>
                <a:gd name="T1" fmla="*/ 0 h 138"/>
                <a:gd name="T2" fmla="*/ 11 w 39"/>
                <a:gd name="T3" fmla="*/ 31 h 138"/>
                <a:gd name="T4" fmla="*/ 20 w 39"/>
                <a:gd name="T5" fmla="*/ 67 h 138"/>
                <a:gd name="T6" fmla="*/ 29 w 39"/>
                <a:gd name="T7" fmla="*/ 96 h 138"/>
                <a:gd name="T8" fmla="*/ 36 w 39"/>
                <a:gd name="T9" fmla="*/ 126 h 138"/>
                <a:gd name="T10" fmla="*/ 39 w 39"/>
                <a:gd name="T11" fmla="*/ 138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138"/>
                <a:gd name="T20" fmla="*/ 39 w 39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138">
                  <a:moveTo>
                    <a:pt x="0" y="0"/>
                  </a:moveTo>
                  <a:cubicBezTo>
                    <a:pt x="4" y="16"/>
                    <a:pt x="5" y="19"/>
                    <a:pt x="11" y="31"/>
                  </a:cubicBezTo>
                  <a:cubicBezTo>
                    <a:pt x="13" y="42"/>
                    <a:pt x="15" y="57"/>
                    <a:pt x="20" y="67"/>
                  </a:cubicBezTo>
                  <a:cubicBezTo>
                    <a:pt x="22" y="77"/>
                    <a:pt x="25" y="87"/>
                    <a:pt x="29" y="96"/>
                  </a:cubicBezTo>
                  <a:cubicBezTo>
                    <a:pt x="31" y="106"/>
                    <a:pt x="34" y="116"/>
                    <a:pt x="36" y="126"/>
                  </a:cubicBezTo>
                  <a:cubicBezTo>
                    <a:pt x="37" y="130"/>
                    <a:pt x="39" y="138"/>
                    <a:pt x="39" y="138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3" name="Freeform 191"/>
            <p:cNvSpPr>
              <a:spLocks/>
            </p:cNvSpPr>
            <p:nvPr/>
          </p:nvSpPr>
          <p:spPr bwMode="auto">
            <a:xfrm>
              <a:off x="4673" y="1899"/>
              <a:ext cx="174" cy="374"/>
            </a:xfrm>
            <a:custGeom>
              <a:avLst/>
              <a:gdLst>
                <a:gd name="T0" fmla="*/ 172 w 174"/>
                <a:gd name="T1" fmla="*/ 374 h 374"/>
                <a:gd name="T2" fmla="*/ 150 w 174"/>
                <a:gd name="T3" fmla="*/ 212 h 374"/>
                <a:gd name="T4" fmla="*/ 78 w 174"/>
                <a:gd name="T5" fmla="*/ 89 h 374"/>
                <a:gd name="T6" fmla="*/ 39 w 174"/>
                <a:gd name="T7" fmla="*/ 59 h 374"/>
                <a:gd name="T8" fmla="*/ 4 w 174"/>
                <a:gd name="T9" fmla="*/ 11 h 374"/>
                <a:gd name="T10" fmla="*/ 0 w 174"/>
                <a:gd name="T11" fmla="*/ 0 h 3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"/>
                <a:gd name="T19" fmla="*/ 0 h 374"/>
                <a:gd name="T20" fmla="*/ 174 w 174"/>
                <a:gd name="T21" fmla="*/ 374 h 3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" h="374">
                  <a:moveTo>
                    <a:pt x="172" y="374"/>
                  </a:moveTo>
                  <a:cubicBezTo>
                    <a:pt x="167" y="322"/>
                    <a:pt x="174" y="261"/>
                    <a:pt x="150" y="212"/>
                  </a:cubicBezTo>
                  <a:cubicBezTo>
                    <a:pt x="143" y="163"/>
                    <a:pt x="112" y="123"/>
                    <a:pt x="78" y="89"/>
                  </a:cubicBezTo>
                  <a:cubicBezTo>
                    <a:pt x="66" y="77"/>
                    <a:pt x="55" y="66"/>
                    <a:pt x="39" y="59"/>
                  </a:cubicBezTo>
                  <a:cubicBezTo>
                    <a:pt x="24" y="44"/>
                    <a:pt x="14" y="30"/>
                    <a:pt x="4" y="11"/>
                  </a:cubicBezTo>
                  <a:cubicBezTo>
                    <a:pt x="3" y="7"/>
                    <a:pt x="0" y="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4" name="Freeform 192"/>
            <p:cNvSpPr>
              <a:spLocks/>
            </p:cNvSpPr>
            <p:nvPr/>
          </p:nvSpPr>
          <p:spPr bwMode="auto">
            <a:xfrm>
              <a:off x="4878" y="2196"/>
              <a:ext cx="5" cy="119"/>
            </a:xfrm>
            <a:custGeom>
              <a:avLst/>
              <a:gdLst>
                <a:gd name="T0" fmla="*/ 5 w 5"/>
                <a:gd name="T1" fmla="*/ 119 h 119"/>
                <a:gd name="T2" fmla="*/ 3 w 5"/>
                <a:gd name="T3" fmla="*/ 11 h 119"/>
                <a:gd name="T4" fmla="*/ 0 w 5"/>
                <a:gd name="T5" fmla="*/ 0 h 119"/>
                <a:gd name="T6" fmla="*/ 0 60000 65536"/>
                <a:gd name="T7" fmla="*/ 0 60000 65536"/>
                <a:gd name="T8" fmla="*/ 0 60000 65536"/>
                <a:gd name="T9" fmla="*/ 0 w 5"/>
                <a:gd name="T10" fmla="*/ 0 h 119"/>
                <a:gd name="T11" fmla="*/ 5 w 5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19">
                  <a:moveTo>
                    <a:pt x="5" y="119"/>
                  </a:moveTo>
                  <a:cubicBezTo>
                    <a:pt x="4" y="83"/>
                    <a:pt x="4" y="47"/>
                    <a:pt x="3" y="11"/>
                  </a:cubicBezTo>
                  <a:cubicBezTo>
                    <a:pt x="3" y="7"/>
                    <a:pt x="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" name="Freeform 193"/>
            <p:cNvSpPr>
              <a:spLocks/>
            </p:cNvSpPr>
            <p:nvPr/>
          </p:nvSpPr>
          <p:spPr bwMode="auto">
            <a:xfrm>
              <a:off x="4490" y="2162"/>
              <a:ext cx="34" cy="306"/>
            </a:xfrm>
            <a:custGeom>
              <a:avLst/>
              <a:gdLst>
                <a:gd name="T0" fmla="*/ 34 w 34"/>
                <a:gd name="T1" fmla="*/ 0 h 306"/>
                <a:gd name="T2" fmla="*/ 14 w 34"/>
                <a:gd name="T3" fmla="*/ 22 h 306"/>
                <a:gd name="T4" fmla="*/ 8 w 34"/>
                <a:gd name="T5" fmla="*/ 40 h 306"/>
                <a:gd name="T6" fmla="*/ 6 w 34"/>
                <a:gd name="T7" fmla="*/ 224 h 306"/>
                <a:gd name="T8" fmla="*/ 20 w 34"/>
                <a:gd name="T9" fmla="*/ 280 h 306"/>
                <a:gd name="T10" fmla="*/ 28 w 34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06"/>
                <a:gd name="T20" fmla="*/ 34 w 34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06">
                  <a:moveTo>
                    <a:pt x="34" y="0"/>
                  </a:moveTo>
                  <a:cubicBezTo>
                    <a:pt x="27" y="5"/>
                    <a:pt x="18" y="14"/>
                    <a:pt x="14" y="22"/>
                  </a:cubicBezTo>
                  <a:cubicBezTo>
                    <a:pt x="11" y="28"/>
                    <a:pt x="8" y="40"/>
                    <a:pt x="8" y="40"/>
                  </a:cubicBezTo>
                  <a:cubicBezTo>
                    <a:pt x="0" y="99"/>
                    <a:pt x="4" y="167"/>
                    <a:pt x="6" y="224"/>
                  </a:cubicBezTo>
                  <a:cubicBezTo>
                    <a:pt x="7" y="242"/>
                    <a:pt x="16" y="262"/>
                    <a:pt x="20" y="280"/>
                  </a:cubicBezTo>
                  <a:cubicBezTo>
                    <a:pt x="22" y="289"/>
                    <a:pt x="28" y="306"/>
                    <a:pt x="28" y="30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36" name="Line 194"/>
            <p:cNvSpPr>
              <a:spLocks noChangeShapeType="1"/>
            </p:cNvSpPr>
            <p:nvPr/>
          </p:nvSpPr>
          <p:spPr bwMode="auto">
            <a:xfrm>
              <a:off x="4464" y="2464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37" name="Freeform 195"/>
            <p:cNvSpPr>
              <a:spLocks/>
            </p:cNvSpPr>
            <p:nvPr/>
          </p:nvSpPr>
          <p:spPr bwMode="auto">
            <a:xfrm flipH="1">
              <a:off x="5480" y="2168"/>
              <a:ext cx="34" cy="306"/>
            </a:xfrm>
            <a:custGeom>
              <a:avLst/>
              <a:gdLst>
                <a:gd name="T0" fmla="*/ 34 w 34"/>
                <a:gd name="T1" fmla="*/ 0 h 306"/>
                <a:gd name="T2" fmla="*/ 14 w 34"/>
                <a:gd name="T3" fmla="*/ 22 h 306"/>
                <a:gd name="T4" fmla="*/ 8 w 34"/>
                <a:gd name="T5" fmla="*/ 40 h 306"/>
                <a:gd name="T6" fmla="*/ 6 w 34"/>
                <a:gd name="T7" fmla="*/ 224 h 306"/>
                <a:gd name="T8" fmla="*/ 20 w 34"/>
                <a:gd name="T9" fmla="*/ 280 h 306"/>
                <a:gd name="T10" fmla="*/ 28 w 34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06"/>
                <a:gd name="T20" fmla="*/ 34 w 34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06">
                  <a:moveTo>
                    <a:pt x="34" y="0"/>
                  </a:moveTo>
                  <a:cubicBezTo>
                    <a:pt x="27" y="5"/>
                    <a:pt x="18" y="14"/>
                    <a:pt x="14" y="22"/>
                  </a:cubicBezTo>
                  <a:cubicBezTo>
                    <a:pt x="11" y="28"/>
                    <a:pt x="8" y="40"/>
                    <a:pt x="8" y="40"/>
                  </a:cubicBezTo>
                  <a:cubicBezTo>
                    <a:pt x="0" y="99"/>
                    <a:pt x="4" y="167"/>
                    <a:pt x="6" y="224"/>
                  </a:cubicBezTo>
                  <a:cubicBezTo>
                    <a:pt x="7" y="242"/>
                    <a:pt x="16" y="262"/>
                    <a:pt x="20" y="280"/>
                  </a:cubicBezTo>
                  <a:cubicBezTo>
                    <a:pt x="22" y="289"/>
                    <a:pt x="28" y="306"/>
                    <a:pt x="28" y="30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38" name="AutoShape 196"/>
            <p:cNvSpPr>
              <a:spLocks noChangeArrowheads="1"/>
            </p:cNvSpPr>
            <p:nvPr/>
          </p:nvSpPr>
          <p:spPr bwMode="auto">
            <a:xfrm>
              <a:off x="4521" y="2412"/>
              <a:ext cx="957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2 w 21600"/>
                <a:gd name="T13" fmla="*/ 4500 h 21600"/>
                <a:gd name="T14" fmla="*/ 17108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9" name="Oval 197"/>
            <p:cNvSpPr>
              <a:spLocks noChangeArrowheads="1"/>
            </p:cNvSpPr>
            <p:nvPr/>
          </p:nvSpPr>
          <p:spPr bwMode="auto">
            <a:xfrm>
              <a:off x="4518" y="2316"/>
              <a:ext cx="960" cy="19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40" name="Freeform 198"/>
            <p:cNvSpPr>
              <a:spLocks/>
            </p:cNvSpPr>
            <p:nvPr/>
          </p:nvSpPr>
          <p:spPr bwMode="auto">
            <a:xfrm rot="-61967">
              <a:off x="4716" y="2466"/>
              <a:ext cx="552" cy="44"/>
            </a:xfrm>
            <a:custGeom>
              <a:avLst/>
              <a:gdLst>
                <a:gd name="T0" fmla="*/ 0 w 552"/>
                <a:gd name="T1" fmla="*/ 21 h 44"/>
                <a:gd name="T2" fmla="*/ 24 w 552"/>
                <a:gd name="T3" fmla="*/ 11 h 44"/>
                <a:gd name="T4" fmla="*/ 50 w 552"/>
                <a:gd name="T5" fmla="*/ 17 h 44"/>
                <a:gd name="T6" fmla="*/ 93 w 552"/>
                <a:gd name="T7" fmla="*/ 8 h 44"/>
                <a:gd name="T8" fmla="*/ 140 w 552"/>
                <a:gd name="T9" fmla="*/ 21 h 44"/>
                <a:gd name="T10" fmla="*/ 170 w 552"/>
                <a:gd name="T11" fmla="*/ 15 h 44"/>
                <a:gd name="T12" fmla="*/ 203 w 552"/>
                <a:gd name="T13" fmla="*/ 0 h 44"/>
                <a:gd name="T14" fmla="*/ 249 w 552"/>
                <a:gd name="T15" fmla="*/ 15 h 44"/>
                <a:gd name="T16" fmla="*/ 299 w 552"/>
                <a:gd name="T17" fmla="*/ 12 h 44"/>
                <a:gd name="T18" fmla="*/ 353 w 552"/>
                <a:gd name="T19" fmla="*/ 6 h 44"/>
                <a:gd name="T20" fmla="*/ 360 w 552"/>
                <a:gd name="T21" fmla="*/ 17 h 44"/>
                <a:gd name="T22" fmla="*/ 372 w 552"/>
                <a:gd name="T23" fmla="*/ 33 h 44"/>
                <a:gd name="T24" fmla="*/ 425 w 552"/>
                <a:gd name="T25" fmla="*/ 24 h 44"/>
                <a:gd name="T26" fmla="*/ 435 w 552"/>
                <a:gd name="T27" fmla="*/ 6 h 44"/>
                <a:gd name="T28" fmla="*/ 455 w 552"/>
                <a:gd name="T29" fmla="*/ 9 h 44"/>
                <a:gd name="T30" fmla="*/ 552 w 552"/>
                <a:gd name="T31" fmla="*/ 20 h 44"/>
                <a:gd name="T32" fmla="*/ 401 w 552"/>
                <a:gd name="T33" fmla="*/ 35 h 44"/>
                <a:gd name="T34" fmla="*/ 315 w 552"/>
                <a:gd name="T35" fmla="*/ 39 h 44"/>
                <a:gd name="T36" fmla="*/ 81 w 552"/>
                <a:gd name="T37" fmla="*/ 29 h 44"/>
                <a:gd name="T38" fmla="*/ 0 w 552"/>
                <a:gd name="T39" fmla="*/ 21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2"/>
                <a:gd name="T61" fmla="*/ 0 h 44"/>
                <a:gd name="T62" fmla="*/ 552 w 552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2" h="44">
                  <a:moveTo>
                    <a:pt x="0" y="21"/>
                  </a:moveTo>
                  <a:cubicBezTo>
                    <a:pt x="8" y="17"/>
                    <a:pt x="15" y="13"/>
                    <a:pt x="24" y="11"/>
                  </a:cubicBezTo>
                  <a:cubicBezTo>
                    <a:pt x="33" y="13"/>
                    <a:pt x="42" y="14"/>
                    <a:pt x="50" y="17"/>
                  </a:cubicBezTo>
                  <a:cubicBezTo>
                    <a:pt x="68" y="16"/>
                    <a:pt x="80" y="19"/>
                    <a:pt x="93" y="8"/>
                  </a:cubicBezTo>
                  <a:cubicBezTo>
                    <a:pt x="109" y="9"/>
                    <a:pt x="126" y="14"/>
                    <a:pt x="140" y="21"/>
                  </a:cubicBezTo>
                  <a:cubicBezTo>
                    <a:pt x="156" y="20"/>
                    <a:pt x="158" y="19"/>
                    <a:pt x="170" y="15"/>
                  </a:cubicBezTo>
                  <a:cubicBezTo>
                    <a:pt x="180" y="7"/>
                    <a:pt x="191" y="4"/>
                    <a:pt x="203" y="0"/>
                  </a:cubicBezTo>
                  <a:cubicBezTo>
                    <a:pt x="218" y="6"/>
                    <a:pt x="234" y="9"/>
                    <a:pt x="249" y="15"/>
                  </a:cubicBezTo>
                  <a:cubicBezTo>
                    <a:pt x="296" y="11"/>
                    <a:pt x="279" y="8"/>
                    <a:pt x="299" y="12"/>
                  </a:cubicBezTo>
                  <a:cubicBezTo>
                    <a:pt x="321" y="11"/>
                    <a:pt x="333" y="9"/>
                    <a:pt x="353" y="6"/>
                  </a:cubicBezTo>
                  <a:cubicBezTo>
                    <a:pt x="361" y="8"/>
                    <a:pt x="363" y="9"/>
                    <a:pt x="360" y="17"/>
                  </a:cubicBezTo>
                  <a:cubicBezTo>
                    <a:pt x="358" y="29"/>
                    <a:pt x="360" y="32"/>
                    <a:pt x="372" y="33"/>
                  </a:cubicBezTo>
                  <a:cubicBezTo>
                    <a:pt x="391" y="33"/>
                    <a:pt x="416" y="42"/>
                    <a:pt x="425" y="24"/>
                  </a:cubicBezTo>
                  <a:cubicBezTo>
                    <a:pt x="426" y="16"/>
                    <a:pt x="429" y="11"/>
                    <a:pt x="435" y="6"/>
                  </a:cubicBezTo>
                  <a:cubicBezTo>
                    <a:pt x="452" y="12"/>
                    <a:pt x="445" y="13"/>
                    <a:pt x="455" y="9"/>
                  </a:cubicBezTo>
                  <a:cubicBezTo>
                    <a:pt x="464" y="9"/>
                    <a:pt x="532" y="0"/>
                    <a:pt x="552" y="20"/>
                  </a:cubicBezTo>
                  <a:cubicBezTo>
                    <a:pt x="505" y="44"/>
                    <a:pt x="457" y="34"/>
                    <a:pt x="401" y="35"/>
                  </a:cubicBezTo>
                  <a:cubicBezTo>
                    <a:pt x="372" y="36"/>
                    <a:pt x="344" y="38"/>
                    <a:pt x="315" y="39"/>
                  </a:cubicBezTo>
                  <a:cubicBezTo>
                    <a:pt x="237" y="38"/>
                    <a:pt x="158" y="39"/>
                    <a:pt x="81" y="29"/>
                  </a:cubicBezTo>
                  <a:cubicBezTo>
                    <a:pt x="56" y="22"/>
                    <a:pt x="26" y="20"/>
                    <a:pt x="0" y="21"/>
                  </a:cubicBezTo>
                  <a:close/>
                </a:path>
              </a:pathLst>
            </a:cu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41" name="Group 199"/>
            <p:cNvGrpSpPr>
              <a:grpSpLocks/>
            </p:cNvGrpSpPr>
            <p:nvPr/>
          </p:nvGrpSpPr>
          <p:grpSpPr bwMode="auto">
            <a:xfrm>
              <a:off x="4480" y="1840"/>
              <a:ext cx="560" cy="676"/>
              <a:chOff x="4480" y="1840"/>
              <a:chExt cx="560" cy="676"/>
            </a:xfrm>
          </p:grpSpPr>
          <p:sp>
            <p:nvSpPr>
              <p:cNvPr id="255" name="Freeform 200"/>
              <p:cNvSpPr>
                <a:spLocks/>
              </p:cNvSpPr>
              <p:nvPr/>
            </p:nvSpPr>
            <p:spPr bwMode="auto">
              <a:xfrm>
                <a:off x="4538" y="1862"/>
                <a:ext cx="502" cy="654"/>
              </a:xfrm>
              <a:custGeom>
                <a:avLst/>
                <a:gdLst>
                  <a:gd name="T0" fmla="*/ 0 w 502"/>
                  <a:gd name="T1" fmla="*/ 268 h 654"/>
                  <a:gd name="T2" fmla="*/ 16 w 502"/>
                  <a:gd name="T3" fmla="*/ 294 h 654"/>
                  <a:gd name="T4" fmla="*/ 110 w 502"/>
                  <a:gd name="T5" fmla="*/ 444 h 654"/>
                  <a:gd name="T6" fmla="*/ 144 w 502"/>
                  <a:gd name="T7" fmla="*/ 492 h 654"/>
                  <a:gd name="T8" fmla="*/ 164 w 502"/>
                  <a:gd name="T9" fmla="*/ 522 h 654"/>
                  <a:gd name="T10" fmla="*/ 192 w 502"/>
                  <a:gd name="T11" fmla="*/ 562 h 654"/>
                  <a:gd name="T12" fmla="*/ 216 w 502"/>
                  <a:gd name="T13" fmla="*/ 600 h 654"/>
                  <a:gd name="T14" fmla="*/ 228 w 502"/>
                  <a:gd name="T15" fmla="*/ 618 h 654"/>
                  <a:gd name="T16" fmla="*/ 254 w 502"/>
                  <a:gd name="T17" fmla="*/ 644 h 654"/>
                  <a:gd name="T18" fmla="*/ 502 w 502"/>
                  <a:gd name="T19" fmla="*/ 646 h 654"/>
                  <a:gd name="T20" fmla="*/ 446 w 502"/>
                  <a:gd name="T21" fmla="*/ 598 h 654"/>
                  <a:gd name="T22" fmla="*/ 410 w 502"/>
                  <a:gd name="T23" fmla="*/ 570 h 654"/>
                  <a:gd name="T24" fmla="*/ 390 w 502"/>
                  <a:gd name="T25" fmla="*/ 524 h 654"/>
                  <a:gd name="T26" fmla="*/ 358 w 502"/>
                  <a:gd name="T27" fmla="*/ 466 h 654"/>
                  <a:gd name="T28" fmla="*/ 348 w 502"/>
                  <a:gd name="T29" fmla="*/ 454 h 654"/>
                  <a:gd name="T30" fmla="*/ 330 w 502"/>
                  <a:gd name="T31" fmla="*/ 416 h 654"/>
                  <a:gd name="T32" fmla="*/ 288 w 502"/>
                  <a:gd name="T33" fmla="*/ 306 h 654"/>
                  <a:gd name="T34" fmla="*/ 264 w 502"/>
                  <a:gd name="T35" fmla="*/ 220 h 654"/>
                  <a:gd name="T36" fmla="*/ 244 w 502"/>
                  <a:gd name="T37" fmla="*/ 168 h 654"/>
                  <a:gd name="T38" fmla="*/ 228 w 502"/>
                  <a:gd name="T39" fmla="*/ 138 h 654"/>
                  <a:gd name="T40" fmla="*/ 214 w 502"/>
                  <a:gd name="T41" fmla="*/ 108 h 654"/>
                  <a:gd name="T42" fmla="*/ 196 w 502"/>
                  <a:gd name="T43" fmla="*/ 76 h 654"/>
                  <a:gd name="T44" fmla="*/ 146 w 502"/>
                  <a:gd name="T45" fmla="*/ 0 h 65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02"/>
                  <a:gd name="T70" fmla="*/ 0 h 654"/>
                  <a:gd name="T71" fmla="*/ 502 w 502"/>
                  <a:gd name="T72" fmla="*/ 654 h 65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02" h="654">
                    <a:moveTo>
                      <a:pt x="0" y="268"/>
                    </a:moveTo>
                    <a:cubicBezTo>
                      <a:pt x="4" y="279"/>
                      <a:pt x="11" y="284"/>
                      <a:pt x="16" y="294"/>
                    </a:cubicBezTo>
                    <a:cubicBezTo>
                      <a:pt x="42" y="347"/>
                      <a:pt x="74" y="397"/>
                      <a:pt x="110" y="444"/>
                    </a:cubicBezTo>
                    <a:cubicBezTo>
                      <a:pt x="113" y="453"/>
                      <a:pt x="135" y="486"/>
                      <a:pt x="144" y="492"/>
                    </a:cubicBezTo>
                    <a:cubicBezTo>
                      <a:pt x="148" y="504"/>
                      <a:pt x="155" y="513"/>
                      <a:pt x="164" y="522"/>
                    </a:cubicBezTo>
                    <a:cubicBezTo>
                      <a:pt x="169" y="538"/>
                      <a:pt x="182" y="549"/>
                      <a:pt x="192" y="562"/>
                    </a:cubicBezTo>
                    <a:cubicBezTo>
                      <a:pt x="197" y="576"/>
                      <a:pt x="207" y="588"/>
                      <a:pt x="216" y="600"/>
                    </a:cubicBezTo>
                    <a:cubicBezTo>
                      <a:pt x="219" y="608"/>
                      <a:pt x="222" y="612"/>
                      <a:pt x="228" y="618"/>
                    </a:cubicBezTo>
                    <a:cubicBezTo>
                      <a:pt x="234" y="625"/>
                      <a:pt x="208" y="639"/>
                      <a:pt x="254" y="644"/>
                    </a:cubicBezTo>
                    <a:cubicBezTo>
                      <a:pt x="296" y="644"/>
                      <a:pt x="470" y="654"/>
                      <a:pt x="502" y="646"/>
                    </a:cubicBezTo>
                    <a:cubicBezTo>
                      <a:pt x="487" y="627"/>
                      <a:pt x="463" y="615"/>
                      <a:pt x="446" y="598"/>
                    </a:cubicBezTo>
                    <a:cubicBezTo>
                      <a:pt x="435" y="587"/>
                      <a:pt x="419" y="583"/>
                      <a:pt x="410" y="570"/>
                    </a:cubicBezTo>
                    <a:cubicBezTo>
                      <a:pt x="400" y="556"/>
                      <a:pt x="397" y="539"/>
                      <a:pt x="390" y="524"/>
                    </a:cubicBezTo>
                    <a:cubicBezTo>
                      <a:pt x="382" y="505"/>
                      <a:pt x="369" y="484"/>
                      <a:pt x="358" y="466"/>
                    </a:cubicBezTo>
                    <a:cubicBezTo>
                      <a:pt x="347" y="448"/>
                      <a:pt x="356" y="471"/>
                      <a:pt x="348" y="454"/>
                    </a:cubicBezTo>
                    <a:cubicBezTo>
                      <a:pt x="342" y="442"/>
                      <a:pt x="338" y="428"/>
                      <a:pt x="330" y="416"/>
                    </a:cubicBezTo>
                    <a:cubicBezTo>
                      <a:pt x="321" y="378"/>
                      <a:pt x="300" y="343"/>
                      <a:pt x="288" y="306"/>
                    </a:cubicBezTo>
                    <a:cubicBezTo>
                      <a:pt x="279" y="278"/>
                      <a:pt x="276" y="247"/>
                      <a:pt x="264" y="220"/>
                    </a:cubicBezTo>
                    <a:cubicBezTo>
                      <a:pt x="257" y="203"/>
                      <a:pt x="251" y="185"/>
                      <a:pt x="244" y="168"/>
                    </a:cubicBezTo>
                    <a:cubicBezTo>
                      <a:pt x="240" y="159"/>
                      <a:pt x="231" y="147"/>
                      <a:pt x="228" y="138"/>
                    </a:cubicBezTo>
                    <a:cubicBezTo>
                      <a:pt x="225" y="128"/>
                      <a:pt x="220" y="117"/>
                      <a:pt x="214" y="108"/>
                    </a:cubicBezTo>
                    <a:cubicBezTo>
                      <a:pt x="211" y="96"/>
                      <a:pt x="203" y="86"/>
                      <a:pt x="196" y="76"/>
                    </a:cubicBezTo>
                    <a:cubicBezTo>
                      <a:pt x="179" y="51"/>
                      <a:pt x="168" y="22"/>
                      <a:pt x="146" y="0"/>
                    </a:cubicBezTo>
                  </a:path>
                </a:pathLst>
              </a:custGeom>
              <a:solidFill>
                <a:srgbClr val="FFCC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6" name="Freeform 201"/>
              <p:cNvSpPr>
                <a:spLocks/>
              </p:cNvSpPr>
              <p:nvPr/>
            </p:nvSpPr>
            <p:spPr bwMode="auto">
              <a:xfrm>
                <a:off x="4480" y="1840"/>
                <a:ext cx="288" cy="320"/>
              </a:xfrm>
              <a:custGeom>
                <a:avLst/>
                <a:gdLst>
                  <a:gd name="T0" fmla="*/ 0 w 288"/>
                  <a:gd name="T1" fmla="*/ 296 h 320"/>
                  <a:gd name="T2" fmla="*/ 14 w 288"/>
                  <a:gd name="T3" fmla="*/ 312 h 320"/>
                  <a:gd name="T4" fmla="*/ 26 w 288"/>
                  <a:gd name="T5" fmla="*/ 320 h 320"/>
                  <a:gd name="T6" fmla="*/ 44 w 288"/>
                  <a:gd name="T7" fmla="*/ 318 h 320"/>
                  <a:gd name="T8" fmla="*/ 58 w 288"/>
                  <a:gd name="T9" fmla="*/ 282 h 320"/>
                  <a:gd name="T10" fmla="*/ 126 w 288"/>
                  <a:gd name="T11" fmla="*/ 246 h 320"/>
                  <a:gd name="T12" fmla="*/ 172 w 288"/>
                  <a:gd name="T13" fmla="*/ 198 h 320"/>
                  <a:gd name="T14" fmla="*/ 194 w 288"/>
                  <a:gd name="T15" fmla="*/ 174 h 320"/>
                  <a:gd name="T16" fmla="*/ 236 w 288"/>
                  <a:gd name="T17" fmla="*/ 152 h 320"/>
                  <a:gd name="T18" fmla="*/ 278 w 288"/>
                  <a:gd name="T19" fmla="*/ 128 h 320"/>
                  <a:gd name="T20" fmla="*/ 284 w 288"/>
                  <a:gd name="T21" fmla="*/ 98 h 320"/>
                  <a:gd name="T22" fmla="*/ 282 w 288"/>
                  <a:gd name="T23" fmla="*/ 62 h 320"/>
                  <a:gd name="T24" fmla="*/ 264 w 288"/>
                  <a:gd name="T25" fmla="*/ 64 h 320"/>
                  <a:gd name="T26" fmla="*/ 270 w 288"/>
                  <a:gd name="T27" fmla="*/ 58 h 320"/>
                  <a:gd name="T28" fmla="*/ 270 w 288"/>
                  <a:gd name="T29" fmla="*/ 10 h 320"/>
                  <a:gd name="T30" fmla="*/ 246 w 288"/>
                  <a:gd name="T31" fmla="*/ 0 h 3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8"/>
                  <a:gd name="T49" fmla="*/ 0 h 320"/>
                  <a:gd name="T50" fmla="*/ 288 w 288"/>
                  <a:gd name="T51" fmla="*/ 320 h 3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8" h="320">
                    <a:moveTo>
                      <a:pt x="0" y="296"/>
                    </a:moveTo>
                    <a:cubicBezTo>
                      <a:pt x="0" y="296"/>
                      <a:pt x="14" y="312"/>
                      <a:pt x="14" y="312"/>
                    </a:cubicBezTo>
                    <a:cubicBezTo>
                      <a:pt x="18" y="315"/>
                      <a:pt x="26" y="320"/>
                      <a:pt x="26" y="320"/>
                    </a:cubicBezTo>
                    <a:cubicBezTo>
                      <a:pt x="32" y="319"/>
                      <a:pt x="38" y="320"/>
                      <a:pt x="44" y="318"/>
                    </a:cubicBezTo>
                    <a:cubicBezTo>
                      <a:pt x="58" y="313"/>
                      <a:pt x="51" y="291"/>
                      <a:pt x="58" y="282"/>
                    </a:cubicBezTo>
                    <a:cubicBezTo>
                      <a:pt x="74" y="263"/>
                      <a:pt x="110" y="267"/>
                      <a:pt x="126" y="246"/>
                    </a:cubicBezTo>
                    <a:cubicBezTo>
                      <a:pt x="139" y="228"/>
                      <a:pt x="159" y="216"/>
                      <a:pt x="172" y="198"/>
                    </a:cubicBezTo>
                    <a:cubicBezTo>
                      <a:pt x="179" y="189"/>
                      <a:pt x="184" y="181"/>
                      <a:pt x="194" y="174"/>
                    </a:cubicBezTo>
                    <a:cubicBezTo>
                      <a:pt x="206" y="156"/>
                      <a:pt x="220" y="163"/>
                      <a:pt x="236" y="152"/>
                    </a:cubicBezTo>
                    <a:cubicBezTo>
                      <a:pt x="249" y="143"/>
                      <a:pt x="265" y="137"/>
                      <a:pt x="278" y="128"/>
                    </a:cubicBezTo>
                    <a:cubicBezTo>
                      <a:pt x="281" y="117"/>
                      <a:pt x="283" y="109"/>
                      <a:pt x="284" y="98"/>
                    </a:cubicBezTo>
                    <a:cubicBezTo>
                      <a:pt x="283" y="86"/>
                      <a:pt x="288" y="72"/>
                      <a:pt x="282" y="62"/>
                    </a:cubicBezTo>
                    <a:cubicBezTo>
                      <a:pt x="279" y="57"/>
                      <a:pt x="270" y="66"/>
                      <a:pt x="264" y="64"/>
                    </a:cubicBezTo>
                    <a:cubicBezTo>
                      <a:pt x="261" y="63"/>
                      <a:pt x="268" y="60"/>
                      <a:pt x="270" y="58"/>
                    </a:cubicBezTo>
                    <a:cubicBezTo>
                      <a:pt x="276" y="40"/>
                      <a:pt x="276" y="43"/>
                      <a:pt x="270" y="10"/>
                    </a:cubicBezTo>
                    <a:lnTo>
                      <a:pt x="246" y="0"/>
                    </a:lnTo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7" name="Freeform 202"/>
              <p:cNvSpPr>
                <a:spLocks/>
              </p:cNvSpPr>
              <p:nvPr/>
            </p:nvSpPr>
            <p:spPr bwMode="auto">
              <a:xfrm>
                <a:off x="4621" y="1858"/>
                <a:ext cx="111" cy="98"/>
              </a:xfrm>
              <a:custGeom>
                <a:avLst/>
                <a:gdLst>
                  <a:gd name="T0" fmla="*/ 19 w 111"/>
                  <a:gd name="T1" fmla="*/ 48 h 98"/>
                  <a:gd name="T2" fmla="*/ 43 w 111"/>
                  <a:gd name="T3" fmla="*/ 94 h 98"/>
                  <a:gd name="T4" fmla="*/ 73 w 111"/>
                  <a:gd name="T5" fmla="*/ 76 h 98"/>
                  <a:gd name="T6" fmla="*/ 85 w 111"/>
                  <a:gd name="T7" fmla="*/ 68 h 98"/>
                  <a:gd name="T8" fmla="*/ 97 w 111"/>
                  <a:gd name="T9" fmla="*/ 44 h 98"/>
                  <a:gd name="T10" fmla="*/ 89 w 111"/>
                  <a:gd name="T11" fmla="*/ 0 h 98"/>
                  <a:gd name="T12" fmla="*/ 71 w 111"/>
                  <a:gd name="T13" fmla="*/ 2 h 98"/>
                  <a:gd name="T14" fmla="*/ 59 w 111"/>
                  <a:gd name="T15" fmla="*/ 6 h 98"/>
                  <a:gd name="T16" fmla="*/ 37 w 111"/>
                  <a:gd name="T17" fmla="*/ 22 h 98"/>
                  <a:gd name="T18" fmla="*/ 17 w 111"/>
                  <a:gd name="T19" fmla="*/ 66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98"/>
                  <a:gd name="T32" fmla="*/ 111 w 111"/>
                  <a:gd name="T33" fmla="*/ 98 h 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98">
                    <a:moveTo>
                      <a:pt x="19" y="48"/>
                    </a:moveTo>
                    <a:cubicBezTo>
                      <a:pt x="16" y="83"/>
                      <a:pt x="0" y="98"/>
                      <a:pt x="43" y="94"/>
                    </a:cubicBezTo>
                    <a:cubicBezTo>
                      <a:pt x="54" y="90"/>
                      <a:pt x="63" y="82"/>
                      <a:pt x="73" y="76"/>
                    </a:cubicBezTo>
                    <a:cubicBezTo>
                      <a:pt x="77" y="73"/>
                      <a:pt x="85" y="68"/>
                      <a:pt x="85" y="68"/>
                    </a:cubicBezTo>
                    <a:cubicBezTo>
                      <a:pt x="88" y="60"/>
                      <a:pt x="92" y="51"/>
                      <a:pt x="97" y="44"/>
                    </a:cubicBezTo>
                    <a:cubicBezTo>
                      <a:pt x="100" y="28"/>
                      <a:pt x="111" y="4"/>
                      <a:pt x="89" y="0"/>
                    </a:cubicBezTo>
                    <a:cubicBezTo>
                      <a:pt x="83" y="1"/>
                      <a:pt x="77" y="1"/>
                      <a:pt x="71" y="2"/>
                    </a:cubicBezTo>
                    <a:cubicBezTo>
                      <a:pt x="67" y="3"/>
                      <a:pt x="59" y="6"/>
                      <a:pt x="59" y="6"/>
                    </a:cubicBezTo>
                    <a:cubicBezTo>
                      <a:pt x="53" y="12"/>
                      <a:pt x="45" y="19"/>
                      <a:pt x="37" y="22"/>
                    </a:cubicBezTo>
                    <a:cubicBezTo>
                      <a:pt x="23" y="36"/>
                      <a:pt x="17" y="46"/>
                      <a:pt x="17" y="66"/>
                    </a:cubicBezTo>
                  </a:path>
                </a:pathLst>
              </a:custGeom>
              <a:solidFill>
                <a:schemeClr val="bg1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242" name="Group 203"/>
            <p:cNvGrpSpPr>
              <a:grpSpLocks/>
            </p:cNvGrpSpPr>
            <p:nvPr/>
          </p:nvGrpSpPr>
          <p:grpSpPr bwMode="auto">
            <a:xfrm flipH="1">
              <a:off x="4940" y="1838"/>
              <a:ext cx="560" cy="676"/>
              <a:chOff x="4480" y="1840"/>
              <a:chExt cx="560" cy="676"/>
            </a:xfrm>
          </p:grpSpPr>
          <p:sp>
            <p:nvSpPr>
              <p:cNvPr id="252" name="Freeform 204"/>
              <p:cNvSpPr>
                <a:spLocks/>
              </p:cNvSpPr>
              <p:nvPr/>
            </p:nvSpPr>
            <p:spPr bwMode="auto">
              <a:xfrm>
                <a:off x="4538" y="1862"/>
                <a:ext cx="502" cy="654"/>
              </a:xfrm>
              <a:custGeom>
                <a:avLst/>
                <a:gdLst>
                  <a:gd name="T0" fmla="*/ 0 w 502"/>
                  <a:gd name="T1" fmla="*/ 268 h 654"/>
                  <a:gd name="T2" fmla="*/ 16 w 502"/>
                  <a:gd name="T3" fmla="*/ 294 h 654"/>
                  <a:gd name="T4" fmla="*/ 110 w 502"/>
                  <a:gd name="T5" fmla="*/ 444 h 654"/>
                  <a:gd name="T6" fmla="*/ 144 w 502"/>
                  <a:gd name="T7" fmla="*/ 492 h 654"/>
                  <a:gd name="T8" fmla="*/ 164 w 502"/>
                  <a:gd name="T9" fmla="*/ 522 h 654"/>
                  <a:gd name="T10" fmla="*/ 192 w 502"/>
                  <a:gd name="T11" fmla="*/ 562 h 654"/>
                  <a:gd name="T12" fmla="*/ 216 w 502"/>
                  <a:gd name="T13" fmla="*/ 600 h 654"/>
                  <a:gd name="T14" fmla="*/ 228 w 502"/>
                  <a:gd name="T15" fmla="*/ 618 h 654"/>
                  <a:gd name="T16" fmla="*/ 254 w 502"/>
                  <a:gd name="T17" fmla="*/ 644 h 654"/>
                  <a:gd name="T18" fmla="*/ 502 w 502"/>
                  <a:gd name="T19" fmla="*/ 646 h 654"/>
                  <a:gd name="T20" fmla="*/ 446 w 502"/>
                  <a:gd name="T21" fmla="*/ 598 h 654"/>
                  <a:gd name="T22" fmla="*/ 410 w 502"/>
                  <a:gd name="T23" fmla="*/ 570 h 654"/>
                  <a:gd name="T24" fmla="*/ 390 w 502"/>
                  <a:gd name="T25" fmla="*/ 524 h 654"/>
                  <a:gd name="T26" fmla="*/ 358 w 502"/>
                  <a:gd name="T27" fmla="*/ 466 h 654"/>
                  <a:gd name="T28" fmla="*/ 348 w 502"/>
                  <a:gd name="T29" fmla="*/ 454 h 654"/>
                  <a:gd name="T30" fmla="*/ 330 w 502"/>
                  <a:gd name="T31" fmla="*/ 416 h 654"/>
                  <a:gd name="T32" fmla="*/ 288 w 502"/>
                  <a:gd name="T33" fmla="*/ 306 h 654"/>
                  <a:gd name="T34" fmla="*/ 264 w 502"/>
                  <a:gd name="T35" fmla="*/ 220 h 654"/>
                  <a:gd name="T36" fmla="*/ 244 w 502"/>
                  <a:gd name="T37" fmla="*/ 168 h 654"/>
                  <a:gd name="T38" fmla="*/ 228 w 502"/>
                  <a:gd name="T39" fmla="*/ 138 h 654"/>
                  <a:gd name="T40" fmla="*/ 214 w 502"/>
                  <a:gd name="T41" fmla="*/ 108 h 654"/>
                  <a:gd name="T42" fmla="*/ 196 w 502"/>
                  <a:gd name="T43" fmla="*/ 76 h 654"/>
                  <a:gd name="T44" fmla="*/ 146 w 502"/>
                  <a:gd name="T45" fmla="*/ 0 h 65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02"/>
                  <a:gd name="T70" fmla="*/ 0 h 654"/>
                  <a:gd name="T71" fmla="*/ 502 w 502"/>
                  <a:gd name="T72" fmla="*/ 654 h 65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02" h="654">
                    <a:moveTo>
                      <a:pt x="0" y="268"/>
                    </a:moveTo>
                    <a:cubicBezTo>
                      <a:pt x="4" y="279"/>
                      <a:pt x="11" y="284"/>
                      <a:pt x="16" y="294"/>
                    </a:cubicBezTo>
                    <a:cubicBezTo>
                      <a:pt x="42" y="347"/>
                      <a:pt x="74" y="397"/>
                      <a:pt x="110" y="444"/>
                    </a:cubicBezTo>
                    <a:cubicBezTo>
                      <a:pt x="113" y="453"/>
                      <a:pt x="135" y="486"/>
                      <a:pt x="144" y="492"/>
                    </a:cubicBezTo>
                    <a:cubicBezTo>
                      <a:pt x="148" y="504"/>
                      <a:pt x="155" y="513"/>
                      <a:pt x="164" y="522"/>
                    </a:cubicBezTo>
                    <a:cubicBezTo>
                      <a:pt x="169" y="538"/>
                      <a:pt x="182" y="549"/>
                      <a:pt x="192" y="562"/>
                    </a:cubicBezTo>
                    <a:cubicBezTo>
                      <a:pt x="197" y="576"/>
                      <a:pt x="207" y="588"/>
                      <a:pt x="216" y="600"/>
                    </a:cubicBezTo>
                    <a:cubicBezTo>
                      <a:pt x="219" y="608"/>
                      <a:pt x="222" y="612"/>
                      <a:pt x="228" y="618"/>
                    </a:cubicBezTo>
                    <a:cubicBezTo>
                      <a:pt x="234" y="625"/>
                      <a:pt x="208" y="639"/>
                      <a:pt x="254" y="644"/>
                    </a:cubicBezTo>
                    <a:cubicBezTo>
                      <a:pt x="296" y="644"/>
                      <a:pt x="470" y="654"/>
                      <a:pt x="502" y="646"/>
                    </a:cubicBezTo>
                    <a:cubicBezTo>
                      <a:pt x="487" y="627"/>
                      <a:pt x="463" y="615"/>
                      <a:pt x="446" y="598"/>
                    </a:cubicBezTo>
                    <a:cubicBezTo>
                      <a:pt x="435" y="587"/>
                      <a:pt x="419" y="583"/>
                      <a:pt x="410" y="570"/>
                    </a:cubicBezTo>
                    <a:cubicBezTo>
                      <a:pt x="400" y="556"/>
                      <a:pt x="397" y="539"/>
                      <a:pt x="390" y="524"/>
                    </a:cubicBezTo>
                    <a:cubicBezTo>
                      <a:pt x="382" y="505"/>
                      <a:pt x="369" y="484"/>
                      <a:pt x="358" y="466"/>
                    </a:cubicBezTo>
                    <a:cubicBezTo>
                      <a:pt x="347" y="448"/>
                      <a:pt x="356" y="471"/>
                      <a:pt x="348" y="454"/>
                    </a:cubicBezTo>
                    <a:cubicBezTo>
                      <a:pt x="342" y="442"/>
                      <a:pt x="338" y="428"/>
                      <a:pt x="330" y="416"/>
                    </a:cubicBezTo>
                    <a:cubicBezTo>
                      <a:pt x="321" y="378"/>
                      <a:pt x="300" y="343"/>
                      <a:pt x="288" y="306"/>
                    </a:cubicBezTo>
                    <a:cubicBezTo>
                      <a:pt x="279" y="278"/>
                      <a:pt x="276" y="247"/>
                      <a:pt x="264" y="220"/>
                    </a:cubicBezTo>
                    <a:cubicBezTo>
                      <a:pt x="257" y="203"/>
                      <a:pt x="251" y="185"/>
                      <a:pt x="244" y="168"/>
                    </a:cubicBezTo>
                    <a:cubicBezTo>
                      <a:pt x="240" y="159"/>
                      <a:pt x="231" y="147"/>
                      <a:pt x="228" y="138"/>
                    </a:cubicBezTo>
                    <a:cubicBezTo>
                      <a:pt x="225" y="128"/>
                      <a:pt x="220" y="117"/>
                      <a:pt x="214" y="108"/>
                    </a:cubicBezTo>
                    <a:cubicBezTo>
                      <a:pt x="211" y="96"/>
                      <a:pt x="203" y="86"/>
                      <a:pt x="196" y="76"/>
                    </a:cubicBezTo>
                    <a:cubicBezTo>
                      <a:pt x="179" y="51"/>
                      <a:pt x="168" y="22"/>
                      <a:pt x="146" y="0"/>
                    </a:cubicBezTo>
                  </a:path>
                </a:pathLst>
              </a:custGeom>
              <a:solidFill>
                <a:srgbClr val="FFCC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3" name="Freeform 205"/>
              <p:cNvSpPr>
                <a:spLocks/>
              </p:cNvSpPr>
              <p:nvPr/>
            </p:nvSpPr>
            <p:spPr bwMode="auto">
              <a:xfrm>
                <a:off x="4480" y="1840"/>
                <a:ext cx="288" cy="320"/>
              </a:xfrm>
              <a:custGeom>
                <a:avLst/>
                <a:gdLst>
                  <a:gd name="T0" fmla="*/ 0 w 288"/>
                  <a:gd name="T1" fmla="*/ 296 h 320"/>
                  <a:gd name="T2" fmla="*/ 14 w 288"/>
                  <a:gd name="T3" fmla="*/ 312 h 320"/>
                  <a:gd name="T4" fmla="*/ 26 w 288"/>
                  <a:gd name="T5" fmla="*/ 320 h 320"/>
                  <a:gd name="T6" fmla="*/ 44 w 288"/>
                  <a:gd name="T7" fmla="*/ 318 h 320"/>
                  <a:gd name="T8" fmla="*/ 58 w 288"/>
                  <a:gd name="T9" fmla="*/ 282 h 320"/>
                  <a:gd name="T10" fmla="*/ 126 w 288"/>
                  <a:gd name="T11" fmla="*/ 246 h 320"/>
                  <a:gd name="T12" fmla="*/ 172 w 288"/>
                  <a:gd name="T13" fmla="*/ 198 h 320"/>
                  <a:gd name="T14" fmla="*/ 194 w 288"/>
                  <a:gd name="T15" fmla="*/ 174 h 320"/>
                  <a:gd name="T16" fmla="*/ 236 w 288"/>
                  <a:gd name="T17" fmla="*/ 152 h 320"/>
                  <a:gd name="T18" fmla="*/ 278 w 288"/>
                  <a:gd name="T19" fmla="*/ 128 h 320"/>
                  <a:gd name="T20" fmla="*/ 284 w 288"/>
                  <a:gd name="T21" fmla="*/ 98 h 320"/>
                  <a:gd name="T22" fmla="*/ 282 w 288"/>
                  <a:gd name="T23" fmla="*/ 62 h 320"/>
                  <a:gd name="T24" fmla="*/ 264 w 288"/>
                  <a:gd name="T25" fmla="*/ 64 h 320"/>
                  <a:gd name="T26" fmla="*/ 270 w 288"/>
                  <a:gd name="T27" fmla="*/ 58 h 320"/>
                  <a:gd name="T28" fmla="*/ 270 w 288"/>
                  <a:gd name="T29" fmla="*/ 10 h 320"/>
                  <a:gd name="T30" fmla="*/ 246 w 288"/>
                  <a:gd name="T31" fmla="*/ 0 h 3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8"/>
                  <a:gd name="T49" fmla="*/ 0 h 320"/>
                  <a:gd name="T50" fmla="*/ 288 w 288"/>
                  <a:gd name="T51" fmla="*/ 320 h 3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8" h="320">
                    <a:moveTo>
                      <a:pt x="0" y="296"/>
                    </a:moveTo>
                    <a:cubicBezTo>
                      <a:pt x="0" y="296"/>
                      <a:pt x="14" y="312"/>
                      <a:pt x="14" y="312"/>
                    </a:cubicBezTo>
                    <a:cubicBezTo>
                      <a:pt x="18" y="315"/>
                      <a:pt x="26" y="320"/>
                      <a:pt x="26" y="320"/>
                    </a:cubicBezTo>
                    <a:cubicBezTo>
                      <a:pt x="32" y="319"/>
                      <a:pt x="38" y="320"/>
                      <a:pt x="44" y="318"/>
                    </a:cubicBezTo>
                    <a:cubicBezTo>
                      <a:pt x="58" y="313"/>
                      <a:pt x="51" y="291"/>
                      <a:pt x="58" y="282"/>
                    </a:cubicBezTo>
                    <a:cubicBezTo>
                      <a:pt x="74" y="263"/>
                      <a:pt x="110" y="267"/>
                      <a:pt x="126" y="246"/>
                    </a:cubicBezTo>
                    <a:cubicBezTo>
                      <a:pt x="139" y="228"/>
                      <a:pt x="159" y="216"/>
                      <a:pt x="172" y="198"/>
                    </a:cubicBezTo>
                    <a:cubicBezTo>
                      <a:pt x="179" y="189"/>
                      <a:pt x="184" y="181"/>
                      <a:pt x="194" y="174"/>
                    </a:cubicBezTo>
                    <a:cubicBezTo>
                      <a:pt x="206" y="156"/>
                      <a:pt x="220" y="163"/>
                      <a:pt x="236" y="152"/>
                    </a:cubicBezTo>
                    <a:cubicBezTo>
                      <a:pt x="249" y="143"/>
                      <a:pt x="265" y="137"/>
                      <a:pt x="278" y="128"/>
                    </a:cubicBezTo>
                    <a:cubicBezTo>
                      <a:pt x="281" y="117"/>
                      <a:pt x="283" y="109"/>
                      <a:pt x="284" y="98"/>
                    </a:cubicBezTo>
                    <a:cubicBezTo>
                      <a:pt x="283" y="86"/>
                      <a:pt x="288" y="72"/>
                      <a:pt x="282" y="62"/>
                    </a:cubicBezTo>
                    <a:cubicBezTo>
                      <a:pt x="279" y="57"/>
                      <a:pt x="270" y="66"/>
                      <a:pt x="264" y="64"/>
                    </a:cubicBezTo>
                    <a:cubicBezTo>
                      <a:pt x="261" y="63"/>
                      <a:pt x="268" y="60"/>
                      <a:pt x="270" y="58"/>
                    </a:cubicBezTo>
                    <a:cubicBezTo>
                      <a:pt x="276" y="40"/>
                      <a:pt x="276" y="43"/>
                      <a:pt x="270" y="10"/>
                    </a:cubicBezTo>
                    <a:lnTo>
                      <a:pt x="246" y="0"/>
                    </a:lnTo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4" name="Freeform 206"/>
              <p:cNvSpPr>
                <a:spLocks/>
              </p:cNvSpPr>
              <p:nvPr/>
            </p:nvSpPr>
            <p:spPr bwMode="auto">
              <a:xfrm>
                <a:off x="4621" y="1858"/>
                <a:ext cx="111" cy="98"/>
              </a:xfrm>
              <a:custGeom>
                <a:avLst/>
                <a:gdLst>
                  <a:gd name="T0" fmla="*/ 19 w 111"/>
                  <a:gd name="T1" fmla="*/ 48 h 98"/>
                  <a:gd name="T2" fmla="*/ 43 w 111"/>
                  <a:gd name="T3" fmla="*/ 94 h 98"/>
                  <a:gd name="T4" fmla="*/ 73 w 111"/>
                  <a:gd name="T5" fmla="*/ 76 h 98"/>
                  <a:gd name="T6" fmla="*/ 85 w 111"/>
                  <a:gd name="T7" fmla="*/ 68 h 98"/>
                  <a:gd name="T8" fmla="*/ 97 w 111"/>
                  <a:gd name="T9" fmla="*/ 44 h 98"/>
                  <a:gd name="T10" fmla="*/ 89 w 111"/>
                  <a:gd name="T11" fmla="*/ 0 h 98"/>
                  <a:gd name="T12" fmla="*/ 71 w 111"/>
                  <a:gd name="T13" fmla="*/ 2 h 98"/>
                  <a:gd name="T14" fmla="*/ 59 w 111"/>
                  <a:gd name="T15" fmla="*/ 6 h 98"/>
                  <a:gd name="T16" fmla="*/ 37 w 111"/>
                  <a:gd name="T17" fmla="*/ 22 h 98"/>
                  <a:gd name="T18" fmla="*/ 17 w 111"/>
                  <a:gd name="T19" fmla="*/ 66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98"/>
                  <a:gd name="T32" fmla="*/ 111 w 111"/>
                  <a:gd name="T33" fmla="*/ 98 h 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98">
                    <a:moveTo>
                      <a:pt x="19" y="48"/>
                    </a:moveTo>
                    <a:cubicBezTo>
                      <a:pt x="16" y="83"/>
                      <a:pt x="0" y="98"/>
                      <a:pt x="43" y="94"/>
                    </a:cubicBezTo>
                    <a:cubicBezTo>
                      <a:pt x="54" y="90"/>
                      <a:pt x="63" y="82"/>
                      <a:pt x="73" y="76"/>
                    </a:cubicBezTo>
                    <a:cubicBezTo>
                      <a:pt x="77" y="73"/>
                      <a:pt x="85" y="68"/>
                      <a:pt x="85" y="68"/>
                    </a:cubicBezTo>
                    <a:cubicBezTo>
                      <a:pt x="88" y="60"/>
                      <a:pt x="92" y="51"/>
                      <a:pt x="97" y="44"/>
                    </a:cubicBezTo>
                    <a:cubicBezTo>
                      <a:pt x="100" y="28"/>
                      <a:pt x="111" y="4"/>
                      <a:pt x="89" y="0"/>
                    </a:cubicBezTo>
                    <a:cubicBezTo>
                      <a:pt x="83" y="1"/>
                      <a:pt x="77" y="1"/>
                      <a:pt x="71" y="2"/>
                    </a:cubicBezTo>
                    <a:cubicBezTo>
                      <a:pt x="67" y="3"/>
                      <a:pt x="59" y="6"/>
                      <a:pt x="59" y="6"/>
                    </a:cubicBezTo>
                    <a:cubicBezTo>
                      <a:pt x="53" y="12"/>
                      <a:pt x="45" y="19"/>
                      <a:pt x="37" y="22"/>
                    </a:cubicBezTo>
                    <a:cubicBezTo>
                      <a:pt x="23" y="36"/>
                      <a:pt x="17" y="46"/>
                      <a:pt x="17" y="66"/>
                    </a:cubicBezTo>
                  </a:path>
                </a:pathLst>
              </a:custGeom>
              <a:solidFill>
                <a:schemeClr val="bg1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243" name="Freeform 207"/>
            <p:cNvSpPr>
              <a:spLocks/>
            </p:cNvSpPr>
            <p:nvPr/>
          </p:nvSpPr>
          <p:spPr bwMode="auto">
            <a:xfrm>
              <a:off x="4760" y="2752"/>
              <a:ext cx="472" cy="83"/>
            </a:xfrm>
            <a:custGeom>
              <a:avLst/>
              <a:gdLst>
                <a:gd name="T0" fmla="*/ 6 w 472"/>
                <a:gd name="T1" fmla="*/ 0 h 83"/>
                <a:gd name="T2" fmla="*/ 0 w 472"/>
                <a:gd name="T3" fmla="*/ 20 h 83"/>
                <a:gd name="T4" fmla="*/ 2 w 472"/>
                <a:gd name="T5" fmla="*/ 44 h 83"/>
                <a:gd name="T6" fmla="*/ 24 w 472"/>
                <a:gd name="T7" fmla="*/ 52 h 83"/>
                <a:gd name="T8" fmla="*/ 108 w 472"/>
                <a:gd name="T9" fmla="*/ 78 h 83"/>
                <a:gd name="T10" fmla="*/ 228 w 472"/>
                <a:gd name="T11" fmla="*/ 80 h 83"/>
                <a:gd name="T12" fmla="*/ 360 w 472"/>
                <a:gd name="T13" fmla="*/ 82 h 83"/>
                <a:gd name="T14" fmla="*/ 406 w 472"/>
                <a:gd name="T15" fmla="*/ 66 h 83"/>
                <a:gd name="T16" fmla="*/ 462 w 472"/>
                <a:gd name="T17" fmla="*/ 54 h 83"/>
                <a:gd name="T18" fmla="*/ 460 w 472"/>
                <a:gd name="T19" fmla="*/ 22 h 83"/>
                <a:gd name="T20" fmla="*/ 374 w 472"/>
                <a:gd name="T21" fmla="*/ 10 h 83"/>
                <a:gd name="T22" fmla="*/ 184 w 472"/>
                <a:gd name="T23" fmla="*/ 8 h 83"/>
                <a:gd name="T24" fmla="*/ 6 w 472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72"/>
                <a:gd name="T40" fmla="*/ 0 h 83"/>
                <a:gd name="T41" fmla="*/ 472 w 472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72" h="83">
                  <a:moveTo>
                    <a:pt x="6" y="0"/>
                  </a:moveTo>
                  <a:cubicBezTo>
                    <a:pt x="4" y="7"/>
                    <a:pt x="2" y="13"/>
                    <a:pt x="0" y="20"/>
                  </a:cubicBezTo>
                  <a:cubicBezTo>
                    <a:pt x="1" y="28"/>
                    <a:pt x="0" y="36"/>
                    <a:pt x="2" y="44"/>
                  </a:cubicBezTo>
                  <a:cubicBezTo>
                    <a:pt x="4" y="52"/>
                    <a:pt x="17" y="50"/>
                    <a:pt x="24" y="52"/>
                  </a:cubicBezTo>
                  <a:cubicBezTo>
                    <a:pt x="55" y="62"/>
                    <a:pt x="74" y="77"/>
                    <a:pt x="108" y="78"/>
                  </a:cubicBezTo>
                  <a:cubicBezTo>
                    <a:pt x="148" y="79"/>
                    <a:pt x="188" y="79"/>
                    <a:pt x="228" y="80"/>
                  </a:cubicBezTo>
                  <a:cubicBezTo>
                    <a:pt x="276" y="83"/>
                    <a:pt x="308" y="83"/>
                    <a:pt x="360" y="82"/>
                  </a:cubicBezTo>
                  <a:cubicBezTo>
                    <a:pt x="375" y="77"/>
                    <a:pt x="390" y="69"/>
                    <a:pt x="406" y="66"/>
                  </a:cubicBezTo>
                  <a:cubicBezTo>
                    <a:pt x="425" y="62"/>
                    <a:pt x="444" y="60"/>
                    <a:pt x="462" y="54"/>
                  </a:cubicBezTo>
                  <a:cubicBezTo>
                    <a:pt x="471" y="45"/>
                    <a:pt x="472" y="30"/>
                    <a:pt x="460" y="22"/>
                  </a:cubicBezTo>
                  <a:cubicBezTo>
                    <a:pt x="436" y="6"/>
                    <a:pt x="399" y="10"/>
                    <a:pt x="374" y="10"/>
                  </a:cubicBezTo>
                  <a:cubicBezTo>
                    <a:pt x="311" y="9"/>
                    <a:pt x="247" y="9"/>
                    <a:pt x="184" y="8"/>
                  </a:cubicBezTo>
                  <a:cubicBezTo>
                    <a:pt x="125" y="1"/>
                    <a:pt x="65" y="0"/>
                    <a:pt x="6" y="0"/>
                  </a:cubicBezTo>
                  <a:close/>
                </a:path>
              </a:pathLst>
            </a:custGeom>
            <a:solidFill>
              <a:srgbClr val="FF0000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44" name="Freeform 208"/>
            <p:cNvSpPr>
              <a:spLocks/>
            </p:cNvSpPr>
            <p:nvPr/>
          </p:nvSpPr>
          <p:spPr bwMode="auto">
            <a:xfrm>
              <a:off x="4484" y="2462"/>
              <a:ext cx="223" cy="256"/>
            </a:xfrm>
            <a:custGeom>
              <a:avLst/>
              <a:gdLst>
                <a:gd name="T0" fmla="*/ 0 w 223"/>
                <a:gd name="T1" fmla="*/ 6 h 256"/>
                <a:gd name="T2" fmla="*/ 68 w 223"/>
                <a:gd name="T3" fmla="*/ 14 h 256"/>
                <a:gd name="T4" fmla="*/ 82 w 223"/>
                <a:gd name="T5" fmla="*/ 30 h 256"/>
                <a:gd name="T6" fmla="*/ 140 w 223"/>
                <a:gd name="T7" fmla="*/ 130 h 256"/>
                <a:gd name="T8" fmla="*/ 172 w 223"/>
                <a:gd name="T9" fmla="*/ 182 h 256"/>
                <a:gd name="T10" fmla="*/ 200 w 223"/>
                <a:gd name="T11" fmla="*/ 238 h 256"/>
                <a:gd name="T12" fmla="*/ 210 w 223"/>
                <a:gd name="T13" fmla="*/ 252 h 256"/>
                <a:gd name="T14" fmla="*/ 150 w 223"/>
                <a:gd name="T15" fmla="*/ 210 h 256"/>
                <a:gd name="T16" fmla="*/ 96 w 223"/>
                <a:gd name="T17" fmla="*/ 154 h 256"/>
                <a:gd name="T18" fmla="*/ 72 w 223"/>
                <a:gd name="T19" fmla="*/ 126 h 256"/>
                <a:gd name="T20" fmla="*/ 38 w 223"/>
                <a:gd name="T21" fmla="*/ 78 h 256"/>
                <a:gd name="T22" fmla="*/ 30 w 223"/>
                <a:gd name="T23" fmla="*/ 64 h 256"/>
                <a:gd name="T24" fmla="*/ 10 w 223"/>
                <a:gd name="T25" fmla="*/ 22 h 256"/>
                <a:gd name="T26" fmla="*/ 0 w 223"/>
                <a:gd name="T27" fmla="*/ 6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3"/>
                <a:gd name="T43" fmla="*/ 0 h 256"/>
                <a:gd name="T44" fmla="*/ 223 w 223"/>
                <a:gd name="T45" fmla="*/ 256 h 2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3" h="256">
                  <a:moveTo>
                    <a:pt x="0" y="6"/>
                  </a:moveTo>
                  <a:cubicBezTo>
                    <a:pt x="21" y="20"/>
                    <a:pt x="38" y="13"/>
                    <a:pt x="68" y="14"/>
                  </a:cubicBezTo>
                  <a:cubicBezTo>
                    <a:pt x="77" y="28"/>
                    <a:pt x="72" y="23"/>
                    <a:pt x="82" y="30"/>
                  </a:cubicBezTo>
                  <a:cubicBezTo>
                    <a:pt x="93" y="64"/>
                    <a:pt x="118" y="102"/>
                    <a:pt x="140" y="130"/>
                  </a:cubicBezTo>
                  <a:cubicBezTo>
                    <a:pt x="155" y="149"/>
                    <a:pt x="155" y="165"/>
                    <a:pt x="172" y="182"/>
                  </a:cubicBezTo>
                  <a:cubicBezTo>
                    <a:pt x="178" y="201"/>
                    <a:pt x="194" y="219"/>
                    <a:pt x="200" y="238"/>
                  </a:cubicBezTo>
                  <a:cubicBezTo>
                    <a:pt x="202" y="245"/>
                    <a:pt x="223" y="256"/>
                    <a:pt x="210" y="252"/>
                  </a:cubicBezTo>
                  <a:cubicBezTo>
                    <a:pt x="193" y="227"/>
                    <a:pt x="176" y="223"/>
                    <a:pt x="150" y="210"/>
                  </a:cubicBezTo>
                  <a:cubicBezTo>
                    <a:pt x="139" y="193"/>
                    <a:pt x="113" y="166"/>
                    <a:pt x="96" y="154"/>
                  </a:cubicBezTo>
                  <a:cubicBezTo>
                    <a:pt x="93" y="144"/>
                    <a:pt x="79" y="133"/>
                    <a:pt x="72" y="126"/>
                  </a:cubicBezTo>
                  <a:cubicBezTo>
                    <a:pt x="57" y="111"/>
                    <a:pt x="47" y="95"/>
                    <a:pt x="38" y="78"/>
                  </a:cubicBezTo>
                  <a:cubicBezTo>
                    <a:pt x="36" y="74"/>
                    <a:pt x="32" y="69"/>
                    <a:pt x="30" y="64"/>
                  </a:cubicBezTo>
                  <a:cubicBezTo>
                    <a:pt x="25" y="48"/>
                    <a:pt x="19" y="36"/>
                    <a:pt x="10" y="22"/>
                  </a:cubicBezTo>
                  <a:cubicBezTo>
                    <a:pt x="9" y="21"/>
                    <a:pt x="6" y="0"/>
                    <a:pt x="0" y="6"/>
                  </a:cubicBezTo>
                  <a:close/>
                </a:path>
              </a:pathLst>
            </a:custGeom>
            <a:solidFill>
              <a:srgbClr val="996633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45" name="Freeform 209"/>
            <p:cNvSpPr>
              <a:spLocks/>
            </p:cNvSpPr>
            <p:nvPr/>
          </p:nvSpPr>
          <p:spPr bwMode="auto">
            <a:xfrm>
              <a:off x="5297" y="2469"/>
              <a:ext cx="195" cy="243"/>
            </a:xfrm>
            <a:custGeom>
              <a:avLst/>
              <a:gdLst>
                <a:gd name="T0" fmla="*/ 155 w 195"/>
                <a:gd name="T1" fmla="*/ 1 h 243"/>
                <a:gd name="T2" fmla="*/ 141 w 195"/>
                <a:gd name="T3" fmla="*/ 17 h 243"/>
                <a:gd name="T4" fmla="*/ 83 w 195"/>
                <a:gd name="T5" fmla="*/ 117 h 243"/>
                <a:gd name="T6" fmla="*/ 51 w 195"/>
                <a:gd name="T7" fmla="*/ 169 h 243"/>
                <a:gd name="T8" fmla="*/ 21 w 195"/>
                <a:gd name="T9" fmla="*/ 231 h 243"/>
                <a:gd name="T10" fmla="*/ 13 w 195"/>
                <a:gd name="T11" fmla="*/ 239 h 243"/>
                <a:gd name="T12" fmla="*/ 61 w 195"/>
                <a:gd name="T13" fmla="*/ 189 h 243"/>
                <a:gd name="T14" fmla="*/ 117 w 195"/>
                <a:gd name="T15" fmla="*/ 127 h 243"/>
                <a:gd name="T16" fmla="*/ 133 w 195"/>
                <a:gd name="T17" fmla="*/ 103 h 243"/>
                <a:gd name="T18" fmla="*/ 155 w 195"/>
                <a:gd name="T19" fmla="*/ 65 h 243"/>
                <a:gd name="T20" fmla="*/ 173 w 195"/>
                <a:gd name="T21" fmla="*/ 37 h 243"/>
                <a:gd name="T22" fmla="*/ 195 w 195"/>
                <a:gd name="T23" fmla="*/ 7 h 243"/>
                <a:gd name="T24" fmla="*/ 155 w 195"/>
                <a:gd name="T25" fmla="*/ 1 h 2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5"/>
                <a:gd name="T40" fmla="*/ 0 h 243"/>
                <a:gd name="T41" fmla="*/ 195 w 195"/>
                <a:gd name="T42" fmla="*/ 243 h 2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5" h="243">
                  <a:moveTo>
                    <a:pt x="155" y="1"/>
                  </a:moveTo>
                  <a:cubicBezTo>
                    <a:pt x="146" y="15"/>
                    <a:pt x="151" y="10"/>
                    <a:pt x="141" y="17"/>
                  </a:cubicBezTo>
                  <a:cubicBezTo>
                    <a:pt x="130" y="51"/>
                    <a:pt x="105" y="89"/>
                    <a:pt x="83" y="117"/>
                  </a:cubicBezTo>
                  <a:cubicBezTo>
                    <a:pt x="68" y="136"/>
                    <a:pt x="68" y="152"/>
                    <a:pt x="51" y="169"/>
                  </a:cubicBezTo>
                  <a:cubicBezTo>
                    <a:pt x="45" y="188"/>
                    <a:pt x="27" y="212"/>
                    <a:pt x="21" y="231"/>
                  </a:cubicBezTo>
                  <a:cubicBezTo>
                    <a:pt x="19" y="238"/>
                    <a:pt x="0" y="243"/>
                    <a:pt x="13" y="239"/>
                  </a:cubicBezTo>
                  <a:cubicBezTo>
                    <a:pt x="30" y="214"/>
                    <a:pt x="35" y="202"/>
                    <a:pt x="61" y="189"/>
                  </a:cubicBezTo>
                  <a:cubicBezTo>
                    <a:pt x="72" y="172"/>
                    <a:pt x="100" y="139"/>
                    <a:pt x="117" y="127"/>
                  </a:cubicBezTo>
                  <a:cubicBezTo>
                    <a:pt x="120" y="117"/>
                    <a:pt x="126" y="110"/>
                    <a:pt x="133" y="103"/>
                  </a:cubicBezTo>
                  <a:cubicBezTo>
                    <a:pt x="148" y="88"/>
                    <a:pt x="146" y="82"/>
                    <a:pt x="155" y="65"/>
                  </a:cubicBezTo>
                  <a:cubicBezTo>
                    <a:pt x="157" y="61"/>
                    <a:pt x="171" y="42"/>
                    <a:pt x="173" y="37"/>
                  </a:cubicBezTo>
                  <a:cubicBezTo>
                    <a:pt x="178" y="21"/>
                    <a:pt x="186" y="21"/>
                    <a:pt x="195" y="7"/>
                  </a:cubicBezTo>
                  <a:cubicBezTo>
                    <a:pt x="190" y="1"/>
                    <a:pt x="167" y="0"/>
                    <a:pt x="155" y="1"/>
                  </a:cubicBezTo>
                  <a:close/>
                </a:path>
              </a:pathLst>
            </a:custGeom>
            <a:solidFill>
              <a:srgbClr val="996633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46" name="Freeform 210"/>
            <p:cNvSpPr>
              <a:spLocks/>
            </p:cNvSpPr>
            <p:nvPr/>
          </p:nvSpPr>
          <p:spPr bwMode="auto">
            <a:xfrm>
              <a:off x="4449" y="2146"/>
              <a:ext cx="66" cy="310"/>
            </a:xfrm>
            <a:custGeom>
              <a:avLst/>
              <a:gdLst>
                <a:gd name="T0" fmla="*/ 21 w 66"/>
                <a:gd name="T1" fmla="*/ 0 h 310"/>
                <a:gd name="T2" fmla="*/ 57 w 66"/>
                <a:gd name="T3" fmla="*/ 22 h 310"/>
                <a:gd name="T4" fmla="*/ 37 w 66"/>
                <a:gd name="T5" fmla="*/ 46 h 310"/>
                <a:gd name="T6" fmla="*/ 39 w 66"/>
                <a:gd name="T7" fmla="*/ 62 h 310"/>
                <a:gd name="T8" fmla="*/ 41 w 66"/>
                <a:gd name="T9" fmla="*/ 256 h 310"/>
                <a:gd name="T10" fmla="*/ 53 w 66"/>
                <a:gd name="T11" fmla="*/ 302 h 310"/>
                <a:gd name="T12" fmla="*/ 33 w 66"/>
                <a:gd name="T13" fmla="*/ 304 h 310"/>
                <a:gd name="T14" fmla="*/ 21 w 66"/>
                <a:gd name="T15" fmla="*/ 282 h 310"/>
                <a:gd name="T16" fmla="*/ 5 w 66"/>
                <a:gd name="T17" fmla="*/ 198 h 310"/>
                <a:gd name="T18" fmla="*/ 3 w 66"/>
                <a:gd name="T19" fmla="*/ 48 h 310"/>
                <a:gd name="T20" fmla="*/ 21 w 66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310"/>
                <a:gd name="T35" fmla="*/ 66 w 66"/>
                <a:gd name="T36" fmla="*/ 310 h 3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310">
                  <a:moveTo>
                    <a:pt x="21" y="0"/>
                  </a:moveTo>
                  <a:cubicBezTo>
                    <a:pt x="27" y="8"/>
                    <a:pt x="48" y="19"/>
                    <a:pt x="57" y="22"/>
                  </a:cubicBezTo>
                  <a:cubicBezTo>
                    <a:pt x="66" y="35"/>
                    <a:pt x="45" y="33"/>
                    <a:pt x="37" y="46"/>
                  </a:cubicBezTo>
                  <a:cubicBezTo>
                    <a:pt x="35" y="50"/>
                    <a:pt x="39" y="62"/>
                    <a:pt x="39" y="62"/>
                  </a:cubicBezTo>
                  <a:cubicBezTo>
                    <a:pt x="32" y="140"/>
                    <a:pt x="37" y="89"/>
                    <a:pt x="41" y="256"/>
                  </a:cubicBezTo>
                  <a:cubicBezTo>
                    <a:pt x="41" y="265"/>
                    <a:pt x="53" y="302"/>
                    <a:pt x="53" y="302"/>
                  </a:cubicBezTo>
                  <a:cubicBezTo>
                    <a:pt x="52" y="310"/>
                    <a:pt x="38" y="307"/>
                    <a:pt x="33" y="304"/>
                  </a:cubicBezTo>
                  <a:cubicBezTo>
                    <a:pt x="28" y="301"/>
                    <a:pt x="26" y="300"/>
                    <a:pt x="21" y="282"/>
                  </a:cubicBezTo>
                  <a:cubicBezTo>
                    <a:pt x="18" y="252"/>
                    <a:pt x="9" y="228"/>
                    <a:pt x="5" y="198"/>
                  </a:cubicBezTo>
                  <a:cubicBezTo>
                    <a:pt x="3" y="147"/>
                    <a:pt x="0" y="99"/>
                    <a:pt x="3" y="48"/>
                  </a:cubicBezTo>
                  <a:cubicBezTo>
                    <a:pt x="4" y="31"/>
                    <a:pt x="21" y="17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47" name="Freeform 211"/>
            <p:cNvSpPr>
              <a:spLocks/>
            </p:cNvSpPr>
            <p:nvPr/>
          </p:nvSpPr>
          <p:spPr bwMode="auto">
            <a:xfrm>
              <a:off x="5486" y="2146"/>
              <a:ext cx="44" cy="234"/>
            </a:xfrm>
            <a:custGeom>
              <a:avLst/>
              <a:gdLst>
                <a:gd name="T0" fmla="*/ 0 w 44"/>
                <a:gd name="T1" fmla="*/ 16 h 234"/>
                <a:gd name="T2" fmla="*/ 22 w 44"/>
                <a:gd name="T3" fmla="*/ 0 h 234"/>
                <a:gd name="T4" fmla="*/ 40 w 44"/>
                <a:gd name="T5" fmla="*/ 82 h 234"/>
                <a:gd name="T6" fmla="*/ 44 w 44"/>
                <a:gd name="T7" fmla="*/ 148 h 234"/>
                <a:gd name="T8" fmla="*/ 34 w 44"/>
                <a:gd name="T9" fmla="*/ 234 h 234"/>
                <a:gd name="T10" fmla="*/ 30 w 44"/>
                <a:gd name="T11" fmla="*/ 174 h 234"/>
                <a:gd name="T12" fmla="*/ 28 w 44"/>
                <a:gd name="T13" fmla="*/ 62 h 234"/>
                <a:gd name="T14" fmla="*/ 12 w 44"/>
                <a:gd name="T15" fmla="*/ 22 h 234"/>
                <a:gd name="T16" fmla="*/ 0 w 44"/>
                <a:gd name="T17" fmla="*/ 16 h 2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234"/>
                <a:gd name="T29" fmla="*/ 44 w 44"/>
                <a:gd name="T30" fmla="*/ 234 h 2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234">
                  <a:moveTo>
                    <a:pt x="0" y="16"/>
                  </a:moveTo>
                  <a:lnTo>
                    <a:pt x="22" y="0"/>
                  </a:lnTo>
                  <a:lnTo>
                    <a:pt x="40" y="82"/>
                  </a:lnTo>
                  <a:lnTo>
                    <a:pt x="44" y="148"/>
                  </a:lnTo>
                  <a:lnTo>
                    <a:pt x="34" y="234"/>
                  </a:lnTo>
                  <a:lnTo>
                    <a:pt x="30" y="174"/>
                  </a:lnTo>
                  <a:lnTo>
                    <a:pt x="28" y="62"/>
                  </a:lnTo>
                  <a:lnTo>
                    <a:pt x="12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48" name="Freeform 212"/>
            <p:cNvSpPr>
              <a:spLocks/>
            </p:cNvSpPr>
            <p:nvPr/>
          </p:nvSpPr>
          <p:spPr bwMode="auto">
            <a:xfrm>
              <a:off x="4968" y="1770"/>
              <a:ext cx="21" cy="540"/>
            </a:xfrm>
            <a:custGeom>
              <a:avLst/>
              <a:gdLst>
                <a:gd name="T0" fmla="*/ 4 w 21"/>
                <a:gd name="T1" fmla="*/ 0 h 540"/>
                <a:gd name="T2" fmla="*/ 14 w 21"/>
                <a:gd name="T3" fmla="*/ 208 h 540"/>
                <a:gd name="T4" fmla="*/ 12 w 21"/>
                <a:gd name="T5" fmla="*/ 540 h 540"/>
                <a:gd name="T6" fmla="*/ 0 60000 65536"/>
                <a:gd name="T7" fmla="*/ 0 60000 65536"/>
                <a:gd name="T8" fmla="*/ 0 60000 65536"/>
                <a:gd name="T9" fmla="*/ 0 w 21"/>
                <a:gd name="T10" fmla="*/ 0 h 540"/>
                <a:gd name="T11" fmla="*/ 21 w 21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540">
                  <a:moveTo>
                    <a:pt x="4" y="0"/>
                  </a:moveTo>
                  <a:cubicBezTo>
                    <a:pt x="0" y="71"/>
                    <a:pt x="2" y="139"/>
                    <a:pt x="14" y="208"/>
                  </a:cubicBezTo>
                  <a:cubicBezTo>
                    <a:pt x="21" y="316"/>
                    <a:pt x="12" y="432"/>
                    <a:pt x="12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49" name="Oval 213"/>
            <p:cNvSpPr>
              <a:spLocks noChangeArrowheads="1"/>
            </p:cNvSpPr>
            <p:nvPr/>
          </p:nvSpPr>
          <p:spPr bwMode="auto">
            <a:xfrm>
              <a:off x="4992" y="1824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  <p:sp>
          <p:nvSpPr>
            <p:cNvPr id="250" name="Oval 214"/>
            <p:cNvSpPr>
              <a:spLocks noChangeArrowheads="1"/>
            </p:cNvSpPr>
            <p:nvPr/>
          </p:nvSpPr>
          <p:spPr bwMode="auto">
            <a:xfrm>
              <a:off x="5012" y="1992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  <p:sp>
          <p:nvSpPr>
            <p:cNvPr id="251" name="Oval 215"/>
            <p:cNvSpPr>
              <a:spLocks noChangeArrowheads="1"/>
            </p:cNvSpPr>
            <p:nvPr/>
          </p:nvSpPr>
          <p:spPr bwMode="auto">
            <a:xfrm>
              <a:off x="5012" y="2154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</p:grpSp>
      <p:sp>
        <p:nvSpPr>
          <p:cNvPr id="176" name="Date Placeholder 1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496B50-6A56-4BE8-9946-F9DFDF13A8FA}" type="datetime1">
              <a:rPr lang="fi-FI" smtClean="0"/>
              <a:t>15.3.2016</a:t>
            </a:fld>
            <a:endParaRPr lang="en-US"/>
          </a:p>
        </p:txBody>
      </p:sp>
      <p:sp>
        <p:nvSpPr>
          <p:cNvPr id="177" name="Footer Placeholder 1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6EDB4-E766-4EB7-B9F3-D3CD9BD112FA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25603" name="Group 182"/>
          <p:cNvGrpSpPr>
            <a:grpSpLocks/>
          </p:cNvGrpSpPr>
          <p:nvPr/>
        </p:nvGrpSpPr>
        <p:grpSpPr bwMode="auto">
          <a:xfrm>
            <a:off x="6934200" y="2743200"/>
            <a:ext cx="1752600" cy="1728788"/>
            <a:chOff x="4436" y="1755"/>
            <a:chExt cx="1104" cy="1089"/>
          </a:xfrm>
        </p:grpSpPr>
        <p:sp>
          <p:nvSpPr>
            <p:cNvPr id="25763" name="Oval 183"/>
            <p:cNvSpPr>
              <a:spLocks noChangeArrowheads="1"/>
            </p:cNvSpPr>
            <p:nvPr/>
          </p:nvSpPr>
          <p:spPr bwMode="auto">
            <a:xfrm>
              <a:off x="4436" y="1755"/>
              <a:ext cx="1104" cy="105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764" name="Oval 184"/>
            <p:cNvSpPr>
              <a:spLocks noChangeArrowheads="1"/>
            </p:cNvSpPr>
            <p:nvPr/>
          </p:nvSpPr>
          <p:spPr bwMode="auto">
            <a:xfrm>
              <a:off x="4756" y="2748"/>
              <a:ext cx="482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765" name="AutoShape 185"/>
            <p:cNvSpPr>
              <a:spLocks noChangeArrowheads="1"/>
            </p:cNvSpPr>
            <p:nvPr/>
          </p:nvSpPr>
          <p:spPr bwMode="auto">
            <a:xfrm>
              <a:off x="4758" y="2700"/>
              <a:ext cx="480" cy="9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766" name="Freeform 186"/>
            <p:cNvSpPr>
              <a:spLocks/>
            </p:cNvSpPr>
            <p:nvPr/>
          </p:nvSpPr>
          <p:spPr bwMode="auto">
            <a:xfrm>
              <a:off x="4677" y="1848"/>
              <a:ext cx="210" cy="612"/>
            </a:xfrm>
            <a:custGeom>
              <a:avLst/>
              <a:gdLst>
                <a:gd name="T0" fmla="*/ 0 w 210"/>
                <a:gd name="T1" fmla="*/ 0 h 612"/>
                <a:gd name="T2" fmla="*/ 63 w 210"/>
                <a:gd name="T3" fmla="*/ 93 h 612"/>
                <a:gd name="T4" fmla="*/ 90 w 210"/>
                <a:gd name="T5" fmla="*/ 129 h 612"/>
                <a:gd name="T6" fmla="*/ 153 w 210"/>
                <a:gd name="T7" fmla="*/ 276 h 612"/>
                <a:gd name="T8" fmla="*/ 204 w 210"/>
                <a:gd name="T9" fmla="*/ 456 h 612"/>
                <a:gd name="T10" fmla="*/ 210 w 210"/>
                <a:gd name="T11" fmla="*/ 612 h 6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612"/>
                <a:gd name="T20" fmla="*/ 210 w 210"/>
                <a:gd name="T21" fmla="*/ 612 h 6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612">
                  <a:moveTo>
                    <a:pt x="0" y="0"/>
                  </a:moveTo>
                  <a:cubicBezTo>
                    <a:pt x="16" y="33"/>
                    <a:pt x="42" y="63"/>
                    <a:pt x="63" y="93"/>
                  </a:cubicBezTo>
                  <a:cubicBezTo>
                    <a:pt x="72" y="106"/>
                    <a:pt x="83" y="114"/>
                    <a:pt x="90" y="129"/>
                  </a:cubicBezTo>
                  <a:cubicBezTo>
                    <a:pt x="112" y="177"/>
                    <a:pt x="129" y="228"/>
                    <a:pt x="153" y="276"/>
                  </a:cubicBezTo>
                  <a:cubicBezTo>
                    <a:pt x="165" y="337"/>
                    <a:pt x="192" y="395"/>
                    <a:pt x="204" y="456"/>
                  </a:cubicBezTo>
                  <a:cubicBezTo>
                    <a:pt x="208" y="508"/>
                    <a:pt x="210" y="560"/>
                    <a:pt x="210" y="612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67" name="Freeform 187"/>
            <p:cNvSpPr>
              <a:spLocks/>
            </p:cNvSpPr>
            <p:nvPr/>
          </p:nvSpPr>
          <p:spPr bwMode="auto">
            <a:xfrm>
              <a:off x="4539" y="2046"/>
              <a:ext cx="48" cy="387"/>
            </a:xfrm>
            <a:custGeom>
              <a:avLst/>
              <a:gdLst>
                <a:gd name="T0" fmla="*/ 0 w 48"/>
                <a:gd name="T1" fmla="*/ 0 h 387"/>
                <a:gd name="T2" fmla="*/ 33 w 48"/>
                <a:gd name="T3" fmla="*/ 297 h 387"/>
                <a:gd name="T4" fmla="*/ 36 w 48"/>
                <a:gd name="T5" fmla="*/ 348 h 387"/>
                <a:gd name="T6" fmla="*/ 48 w 48"/>
                <a:gd name="T7" fmla="*/ 387 h 3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387"/>
                <a:gd name="T14" fmla="*/ 48 w 48"/>
                <a:gd name="T15" fmla="*/ 387 h 3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387">
                  <a:moveTo>
                    <a:pt x="0" y="0"/>
                  </a:moveTo>
                  <a:cubicBezTo>
                    <a:pt x="37" y="92"/>
                    <a:pt x="9" y="202"/>
                    <a:pt x="33" y="297"/>
                  </a:cubicBezTo>
                  <a:cubicBezTo>
                    <a:pt x="34" y="314"/>
                    <a:pt x="34" y="331"/>
                    <a:pt x="36" y="348"/>
                  </a:cubicBezTo>
                  <a:cubicBezTo>
                    <a:pt x="37" y="362"/>
                    <a:pt x="48" y="373"/>
                    <a:pt x="48" y="387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68" name="Freeform 188"/>
            <p:cNvSpPr>
              <a:spLocks/>
            </p:cNvSpPr>
            <p:nvPr/>
          </p:nvSpPr>
          <p:spPr bwMode="auto">
            <a:xfrm>
              <a:off x="4698" y="2370"/>
              <a:ext cx="12" cy="120"/>
            </a:xfrm>
            <a:custGeom>
              <a:avLst/>
              <a:gdLst>
                <a:gd name="T0" fmla="*/ 0 w 12"/>
                <a:gd name="T1" fmla="*/ 0 h 120"/>
                <a:gd name="T2" fmla="*/ 9 w 12"/>
                <a:gd name="T3" fmla="*/ 105 h 120"/>
                <a:gd name="T4" fmla="*/ 12 w 12"/>
                <a:gd name="T5" fmla="*/ 120 h 120"/>
                <a:gd name="T6" fmla="*/ 0 60000 65536"/>
                <a:gd name="T7" fmla="*/ 0 60000 65536"/>
                <a:gd name="T8" fmla="*/ 0 60000 65536"/>
                <a:gd name="T9" fmla="*/ 0 w 12"/>
                <a:gd name="T10" fmla="*/ 0 h 120"/>
                <a:gd name="T11" fmla="*/ 12 w 1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20">
                  <a:moveTo>
                    <a:pt x="0" y="0"/>
                  </a:moveTo>
                  <a:cubicBezTo>
                    <a:pt x="5" y="35"/>
                    <a:pt x="6" y="69"/>
                    <a:pt x="9" y="105"/>
                  </a:cubicBezTo>
                  <a:cubicBezTo>
                    <a:pt x="9" y="110"/>
                    <a:pt x="12" y="120"/>
                    <a:pt x="12" y="12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69" name="Freeform 189"/>
            <p:cNvSpPr>
              <a:spLocks/>
            </p:cNvSpPr>
            <p:nvPr/>
          </p:nvSpPr>
          <p:spPr bwMode="auto">
            <a:xfrm>
              <a:off x="4844" y="2231"/>
              <a:ext cx="27" cy="240"/>
            </a:xfrm>
            <a:custGeom>
              <a:avLst/>
              <a:gdLst>
                <a:gd name="T0" fmla="*/ 0 w 27"/>
                <a:gd name="T1" fmla="*/ 0 h 240"/>
                <a:gd name="T2" fmla="*/ 15 w 27"/>
                <a:gd name="T3" fmla="*/ 52 h 240"/>
                <a:gd name="T4" fmla="*/ 27 w 27"/>
                <a:gd name="T5" fmla="*/ 115 h 240"/>
                <a:gd name="T6" fmla="*/ 25 w 2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40"/>
                <a:gd name="T14" fmla="*/ 27 w 2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40">
                  <a:moveTo>
                    <a:pt x="0" y="0"/>
                  </a:moveTo>
                  <a:cubicBezTo>
                    <a:pt x="4" y="18"/>
                    <a:pt x="8" y="35"/>
                    <a:pt x="15" y="52"/>
                  </a:cubicBezTo>
                  <a:cubicBezTo>
                    <a:pt x="19" y="73"/>
                    <a:pt x="20" y="95"/>
                    <a:pt x="27" y="115"/>
                  </a:cubicBezTo>
                  <a:cubicBezTo>
                    <a:pt x="26" y="157"/>
                    <a:pt x="25" y="240"/>
                    <a:pt x="25" y="24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0" name="Freeform 190"/>
            <p:cNvSpPr>
              <a:spLocks/>
            </p:cNvSpPr>
            <p:nvPr/>
          </p:nvSpPr>
          <p:spPr bwMode="auto">
            <a:xfrm>
              <a:off x="4700" y="2364"/>
              <a:ext cx="22" cy="119"/>
            </a:xfrm>
            <a:custGeom>
              <a:avLst/>
              <a:gdLst>
                <a:gd name="T0" fmla="*/ 4 w 22"/>
                <a:gd name="T1" fmla="*/ 0 h 119"/>
                <a:gd name="T2" fmla="*/ 15 w 22"/>
                <a:gd name="T3" fmla="*/ 95 h 119"/>
                <a:gd name="T4" fmla="*/ 21 w 22"/>
                <a:gd name="T5" fmla="*/ 111 h 119"/>
                <a:gd name="T6" fmla="*/ 22 w 2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19"/>
                <a:gd name="T14" fmla="*/ 22 w 2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19">
                  <a:moveTo>
                    <a:pt x="4" y="0"/>
                  </a:moveTo>
                  <a:cubicBezTo>
                    <a:pt x="5" y="25"/>
                    <a:pt x="0" y="69"/>
                    <a:pt x="15" y="95"/>
                  </a:cubicBezTo>
                  <a:cubicBezTo>
                    <a:pt x="16" y="101"/>
                    <a:pt x="21" y="111"/>
                    <a:pt x="21" y="111"/>
                  </a:cubicBezTo>
                  <a:cubicBezTo>
                    <a:pt x="22" y="117"/>
                    <a:pt x="22" y="114"/>
                    <a:pt x="22" y="119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1" name="Freeform 191"/>
            <p:cNvSpPr>
              <a:spLocks/>
            </p:cNvSpPr>
            <p:nvPr/>
          </p:nvSpPr>
          <p:spPr bwMode="auto">
            <a:xfrm>
              <a:off x="4576" y="2344"/>
              <a:ext cx="42" cy="112"/>
            </a:xfrm>
            <a:custGeom>
              <a:avLst/>
              <a:gdLst>
                <a:gd name="T0" fmla="*/ 5 w 42"/>
                <a:gd name="T1" fmla="*/ 0 h 112"/>
                <a:gd name="T2" fmla="*/ 23 w 42"/>
                <a:gd name="T3" fmla="*/ 76 h 112"/>
                <a:gd name="T4" fmla="*/ 35 w 42"/>
                <a:gd name="T5" fmla="*/ 94 h 112"/>
                <a:gd name="T6" fmla="*/ 42 w 42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112"/>
                <a:gd name="T14" fmla="*/ 42 w 4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112">
                  <a:moveTo>
                    <a:pt x="5" y="0"/>
                  </a:moveTo>
                  <a:cubicBezTo>
                    <a:pt x="6" y="27"/>
                    <a:pt x="0" y="58"/>
                    <a:pt x="23" y="76"/>
                  </a:cubicBezTo>
                  <a:cubicBezTo>
                    <a:pt x="27" y="82"/>
                    <a:pt x="31" y="88"/>
                    <a:pt x="35" y="94"/>
                  </a:cubicBezTo>
                  <a:cubicBezTo>
                    <a:pt x="36" y="101"/>
                    <a:pt x="40" y="106"/>
                    <a:pt x="42" y="112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2" name="Freeform 192"/>
            <p:cNvSpPr>
              <a:spLocks/>
            </p:cNvSpPr>
            <p:nvPr/>
          </p:nvSpPr>
          <p:spPr bwMode="auto">
            <a:xfrm>
              <a:off x="4937" y="2249"/>
              <a:ext cx="74" cy="225"/>
            </a:xfrm>
            <a:custGeom>
              <a:avLst/>
              <a:gdLst>
                <a:gd name="T0" fmla="*/ 0 w 74"/>
                <a:gd name="T1" fmla="*/ 0 h 225"/>
                <a:gd name="T2" fmla="*/ 47 w 74"/>
                <a:gd name="T3" fmla="*/ 156 h 225"/>
                <a:gd name="T4" fmla="*/ 62 w 74"/>
                <a:gd name="T5" fmla="*/ 202 h 225"/>
                <a:gd name="T6" fmla="*/ 74 w 74"/>
                <a:gd name="T7" fmla="*/ 225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25"/>
                <a:gd name="T14" fmla="*/ 74 w 74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25">
                  <a:moveTo>
                    <a:pt x="0" y="0"/>
                  </a:moveTo>
                  <a:cubicBezTo>
                    <a:pt x="21" y="51"/>
                    <a:pt x="34" y="102"/>
                    <a:pt x="47" y="156"/>
                  </a:cubicBezTo>
                  <a:cubicBezTo>
                    <a:pt x="51" y="172"/>
                    <a:pt x="55" y="187"/>
                    <a:pt x="62" y="202"/>
                  </a:cubicBezTo>
                  <a:cubicBezTo>
                    <a:pt x="66" y="210"/>
                    <a:pt x="74" y="225"/>
                    <a:pt x="74" y="22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3" name="Freeform 193"/>
            <p:cNvSpPr>
              <a:spLocks/>
            </p:cNvSpPr>
            <p:nvPr/>
          </p:nvSpPr>
          <p:spPr bwMode="auto">
            <a:xfrm>
              <a:off x="4859" y="2057"/>
              <a:ext cx="91" cy="235"/>
            </a:xfrm>
            <a:custGeom>
              <a:avLst/>
              <a:gdLst>
                <a:gd name="T0" fmla="*/ 0 w 91"/>
                <a:gd name="T1" fmla="*/ 0 h 235"/>
                <a:gd name="T2" fmla="*/ 36 w 91"/>
                <a:gd name="T3" fmla="*/ 100 h 235"/>
                <a:gd name="T4" fmla="*/ 54 w 91"/>
                <a:gd name="T5" fmla="*/ 130 h 235"/>
                <a:gd name="T6" fmla="*/ 63 w 91"/>
                <a:gd name="T7" fmla="*/ 148 h 235"/>
                <a:gd name="T8" fmla="*/ 84 w 91"/>
                <a:gd name="T9" fmla="*/ 214 h 235"/>
                <a:gd name="T10" fmla="*/ 91 w 91"/>
                <a:gd name="T11" fmla="*/ 235 h 2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235"/>
                <a:gd name="T20" fmla="*/ 91 w 91"/>
                <a:gd name="T21" fmla="*/ 235 h 2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235">
                  <a:moveTo>
                    <a:pt x="0" y="0"/>
                  </a:moveTo>
                  <a:cubicBezTo>
                    <a:pt x="8" y="34"/>
                    <a:pt x="15" y="71"/>
                    <a:pt x="36" y="100"/>
                  </a:cubicBezTo>
                  <a:cubicBezTo>
                    <a:pt x="38" y="110"/>
                    <a:pt x="48" y="122"/>
                    <a:pt x="54" y="130"/>
                  </a:cubicBezTo>
                  <a:cubicBezTo>
                    <a:pt x="55" y="137"/>
                    <a:pt x="59" y="142"/>
                    <a:pt x="63" y="148"/>
                  </a:cubicBezTo>
                  <a:cubicBezTo>
                    <a:pt x="68" y="171"/>
                    <a:pt x="75" y="193"/>
                    <a:pt x="84" y="214"/>
                  </a:cubicBezTo>
                  <a:cubicBezTo>
                    <a:pt x="85" y="221"/>
                    <a:pt x="89" y="228"/>
                    <a:pt x="91" y="23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4" name="Freeform 194"/>
            <p:cNvSpPr>
              <a:spLocks/>
            </p:cNvSpPr>
            <p:nvPr/>
          </p:nvSpPr>
          <p:spPr bwMode="auto">
            <a:xfrm>
              <a:off x="4803" y="2325"/>
              <a:ext cx="16" cy="149"/>
            </a:xfrm>
            <a:custGeom>
              <a:avLst/>
              <a:gdLst>
                <a:gd name="T0" fmla="*/ 0 w 16"/>
                <a:gd name="T1" fmla="*/ 0 h 149"/>
                <a:gd name="T2" fmla="*/ 11 w 16"/>
                <a:gd name="T3" fmla="*/ 35 h 149"/>
                <a:gd name="T4" fmla="*/ 6 w 16"/>
                <a:gd name="T5" fmla="*/ 111 h 149"/>
                <a:gd name="T6" fmla="*/ 2 w 16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49"/>
                <a:gd name="T14" fmla="*/ 16 w 16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49">
                  <a:moveTo>
                    <a:pt x="0" y="0"/>
                  </a:moveTo>
                  <a:cubicBezTo>
                    <a:pt x="3" y="13"/>
                    <a:pt x="6" y="23"/>
                    <a:pt x="11" y="35"/>
                  </a:cubicBezTo>
                  <a:cubicBezTo>
                    <a:pt x="11" y="42"/>
                    <a:pt x="16" y="90"/>
                    <a:pt x="6" y="111"/>
                  </a:cubicBezTo>
                  <a:cubicBezTo>
                    <a:pt x="4" y="125"/>
                    <a:pt x="2" y="133"/>
                    <a:pt x="2" y="149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5" name="Freeform 195"/>
            <p:cNvSpPr>
              <a:spLocks/>
            </p:cNvSpPr>
            <p:nvPr/>
          </p:nvSpPr>
          <p:spPr bwMode="auto">
            <a:xfrm>
              <a:off x="4628" y="2356"/>
              <a:ext cx="54" cy="114"/>
            </a:xfrm>
            <a:custGeom>
              <a:avLst/>
              <a:gdLst>
                <a:gd name="T0" fmla="*/ 0 w 54"/>
                <a:gd name="T1" fmla="*/ 0 h 114"/>
                <a:gd name="T2" fmla="*/ 12 w 54"/>
                <a:gd name="T3" fmla="*/ 53 h 114"/>
                <a:gd name="T4" fmla="*/ 54 w 54"/>
                <a:gd name="T5" fmla="*/ 114 h 114"/>
                <a:gd name="T6" fmla="*/ 0 60000 65536"/>
                <a:gd name="T7" fmla="*/ 0 60000 65536"/>
                <a:gd name="T8" fmla="*/ 0 60000 65536"/>
                <a:gd name="T9" fmla="*/ 0 w 54"/>
                <a:gd name="T10" fmla="*/ 0 h 114"/>
                <a:gd name="T11" fmla="*/ 54 w 54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14">
                  <a:moveTo>
                    <a:pt x="0" y="0"/>
                  </a:moveTo>
                  <a:cubicBezTo>
                    <a:pt x="9" y="50"/>
                    <a:pt x="1" y="34"/>
                    <a:pt x="12" y="53"/>
                  </a:cubicBezTo>
                  <a:cubicBezTo>
                    <a:pt x="16" y="77"/>
                    <a:pt x="38" y="98"/>
                    <a:pt x="54" y="11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6" name="Freeform 196"/>
            <p:cNvSpPr>
              <a:spLocks/>
            </p:cNvSpPr>
            <p:nvPr/>
          </p:nvSpPr>
          <p:spPr bwMode="auto">
            <a:xfrm>
              <a:off x="4974" y="2234"/>
              <a:ext cx="35" cy="75"/>
            </a:xfrm>
            <a:custGeom>
              <a:avLst/>
              <a:gdLst>
                <a:gd name="T0" fmla="*/ 0 w 35"/>
                <a:gd name="T1" fmla="*/ 0 h 75"/>
                <a:gd name="T2" fmla="*/ 35 w 35"/>
                <a:gd name="T3" fmla="*/ 75 h 75"/>
                <a:gd name="T4" fmla="*/ 0 60000 65536"/>
                <a:gd name="T5" fmla="*/ 0 60000 65536"/>
                <a:gd name="T6" fmla="*/ 0 w 35"/>
                <a:gd name="T7" fmla="*/ 0 h 75"/>
                <a:gd name="T8" fmla="*/ 35 w 35"/>
                <a:gd name="T9" fmla="*/ 75 h 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" h="75">
                  <a:moveTo>
                    <a:pt x="0" y="0"/>
                  </a:moveTo>
                  <a:cubicBezTo>
                    <a:pt x="8" y="28"/>
                    <a:pt x="14" y="54"/>
                    <a:pt x="35" y="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7" name="Freeform 197"/>
            <p:cNvSpPr>
              <a:spLocks/>
            </p:cNvSpPr>
            <p:nvPr/>
          </p:nvSpPr>
          <p:spPr bwMode="auto">
            <a:xfrm>
              <a:off x="5016" y="2333"/>
              <a:ext cx="39" cy="138"/>
            </a:xfrm>
            <a:custGeom>
              <a:avLst/>
              <a:gdLst>
                <a:gd name="T0" fmla="*/ 0 w 39"/>
                <a:gd name="T1" fmla="*/ 0 h 138"/>
                <a:gd name="T2" fmla="*/ 11 w 39"/>
                <a:gd name="T3" fmla="*/ 31 h 138"/>
                <a:gd name="T4" fmla="*/ 20 w 39"/>
                <a:gd name="T5" fmla="*/ 67 h 138"/>
                <a:gd name="T6" fmla="*/ 29 w 39"/>
                <a:gd name="T7" fmla="*/ 96 h 138"/>
                <a:gd name="T8" fmla="*/ 36 w 39"/>
                <a:gd name="T9" fmla="*/ 126 h 138"/>
                <a:gd name="T10" fmla="*/ 39 w 39"/>
                <a:gd name="T11" fmla="*/ 138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138"/>
                <a:gd name="T20" fmla="*/ 39 w 39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138">
                  <a:moveTo>
                    <a:pt x="0" y="0"/>
                  </a:moveTo>
                  <a:cubicBezTo>
                    <a:pt x="4" y="16"/>
                    <a:pt x="5" y="19"/>
                    <a:pt x="11" y="31"/>
                  </a:cubicBezTo>
                  <a:cubicBezTo>
                    <a:pt x="13" y="42"/>
                    <a:pt x="15" y="57"/>
                    <a:pt x="20" y="67"/>
                  </a:cubicBezTo>
                  <a:cubicBezTo>
                    <a:pt x="22" y="77"/>
                    <a:pt x="25" y="87"/>
                    <a:pt x="29" y="96"/>
                  </a:cubicBezTo>
                  <a:cubicBezTo>
                    <a:pt x="31" y="106"/>
                    <a:pt x="34" y="116"/>
                    <a:pt x="36" y="126"/>
                  </a:cubicBezTo>
                  <a:cubicBezTo>
                    <a:pt x="37" y="130"/>
                    <a:pt x="39" y="138"/>
                    <a:pt x="39" y="138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8" name="Freeform 198"/>
            <p:cNvSpPr>
              <a:spLocks/>
            </p:cNvSpPr>
            <p:nvPr/>
          </p:nvSpPr>
          <p:spPr bwMode="auto">
            <a:xfrm>
              <a:off x="4673" y="1899"/>
              <a:ext cx="174" cy="374"/>
            </a:xfrm>
            <a:custGeom>
              <a:avLst/>
              <a:gdLst>
                <a:gd name="T0" fmla="*/ 172 w 174"/>
                <a:gd name="T1" fmla="*/ 374 h 374"/>
                <a:gd name="T2" fmla="*/ 150 w 174"/>
                <a:gd name="T3" fmla="*/ 212 h 374"/>
                <a:gd name="T4" fmla="*/ 78 w 174"/>
                <a:gd name="T5" fmla="*/ 89 h 374"/>
                <a:gd name="T6" fmla="*/ 39 w 174"/>
                <a:gd name="T7" fmla="*/ 59 h 374"/>
                <a:gd name="T8" fmla="*/ 4 w 174"/>
                <a:gd name="T9" fmla="*/ 11 h 374"/>
                <a:gd name="T10" fmla="*/ 0 w 174"/>
                <a:gd name="T11" fmla="*/ 0 h 3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"/>
                <a:gd name="T19" fmla="*/ 0 h 374"/>
                <a:gd name="T20" fmla="*/ 174 w 174"/>
                <a:gd name="T21" fmla="*/ 374 h 3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" h="374">
                  <a:moveTo>
                    <a:pt x="172" y="374"/>
                  </a:moveTo>
                  <a:cubicBezTo>
                    <a:pt x="167" y="322"/>
                    <a:pt x="174" y="261"/>
                    <a:pt x="150" y="212"/>
                  </a:cubicBezTo>
                  <a:cubicBezTo>
                    <a:pt x="143" y="163"/>
                    <a:pt x="112" y="123"/>
                    <a:pt x="78" y="89"/>
                  </a:cubicBezTo>
                  <a:cubicBezTo>
                    <a:pt x="66" y="77"/>
                    <a:pt x="55" y="66"/>
                    <a:pt x="39" y="59"/>
                  </a:cubicBezTo>
                  <a:cubicBezTo>
                    <a:pt x="24" y="44"/>
                    <a:pt x="14" y="30"/>
                    <a:pt x="4" y="11"/>
                  </a:cubicBezTo>
                  <a:cubicBezTo>
                    <a:pt x="3" y="7"/>
                    <a:pt x="0" y="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79" name="Freeform 199"/>
            <p:cNvSpPr>
              <a:spLocks/>
            </p:cNvSpPr>
            <p:nvPr/>
          </p:nvSpPr>
          <p:spPr bwMode="auto">
            <a:xfrm>
              <a:off x="4878" y="2196"/>
              <a:ext cx="5" cy="119"/>
            </a:xfrm>
            <a:custGeom>
              <a:avLst/>
              <a:gdLst>
                <a:gd name="T0" fmla="*/ 5 w 5"/>
                <a:gd name="T1" fmla="*/ 119 h 119"/>
                <a:gd name="T2" fmla="*/ 3 w 5"/>
                <a:gd name="T3" fmla="*/ 11 h 119"/>
                <a:gd name="T4" fmla="*/ 0 w 5"/>
                <a:gd name="T5" fmla="*/ 0 h 119"/>
                <a:gd name="T6" fmla="*/ 0 60000 65536"/>
                <a:gd name="T7" fmla="*/ 0 60000 65536"/>
                <a:gd name="T8" fmla="*/ 0 60000 65536"/>
                <a:gd name="T9" fmla="*/ 0 w 5"/>
                <a:gd name="T10" fmla="*/ 0 h 119"/>
                <a:gd name="T11" fmla="*/ 5 w 5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19">
                  <a:moveTo>
                    <a:pt x="5" y="119"/>
                  </a:moveTo>
                  <a:cubicBezTo>
                    <a:pt x="4" y="83"/>
                    <a:pt x="4" y="47"/>
                    <a:pt x="3" y="11"/>
                  </a:cubicBezTo>
                  <a:cubicBezTo>
                    <a:pt x="3" y="7"/>
                    <a:pt x="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80" name="Freeform 200"/>
            <p:cNvSpPr>
              <a:spLocks/>
            </p:cNvSpPr>
            <p:nvPr/>
          </p:nvSpPr>
          <p:spPr bwMode="auto">
            <a:xfrm>
              <a:off x="4490" y="2162"/>
              <a:ext cx="34" cy="306"/>
            </a:xfrm>
            <a:custGeom>
              <a:avLst/>
              <a:gdLst>
                <a:gd name="T0" fmla="*/ 34 w 34"/>
                <a:gd name="T1" fmla="*/ 0 h 306"/>
                <a:gd name="T2" fmla="*/ 14 w 34"/>
                <a:gd name="T3" fmla="*/ 22 h 306"/>
                <a:gd name="T4" fmla="*/ 8 w 34"/>
                <a:gd name="T5" fmla="*/ 40 h 306"/>
                <a:gd name="T6" fmla="*/ 6 w 34"/>
                <a:gd name="T7" fmla="*/ 224 h 306"/>
                <a:gd name="T8" fmla="*/ 20 w 34"/>
                <a:gd name="T9" fmla="*/ 280 h 306"/>
                <a:gd name="T10" fmla="*/ 28 w 34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06"/>
                <a:gd name="T20" fmla="*/ 34 w 34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06">
                  <a:moveTo>
                    <a:pt x="34" y="0"/>
                  </a:moveTo>
                  <a:cubicBezTo>
                    <a:pt x="27" y="5"/>
                    <a:pt x="18" y="14"/>
                    <a:pt x="14" y="22"/>
                  </a:cubicBezTo>
                  <a:cubicBezTo>
                    <a:pt x="11" y="28"/>
                    <a:pt x="8" y="40"/>
                    <a:pt x="8" y="40"/>
                  </a:cubicBezTo>
                  <a:cubicBezTo>
                    <a:pt x="0" y="99"/>
                    <a:pt x="4" y="167"/>
                    <a:pt x="6" y="224"/>
                  </a:cubicBezTo>
                  <a:cubicBezTo>
                    <a:pt x="7" y="242"/>
                    <a:pt x="16" y="262"/>
                    <a:pt x="20" y="280"/>
                  </a:cubicBezTo>
                  <a:cubicBezTo>
                    <a:pt x="22" y="289"/>
                    <a:pt x="28" y="306"/>
                    <a:pt x="28" y="30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81" name="Line 201"/>
            <p:cNvSpPr>
              <a:spLocks noChangeShapeType="1"/>
            </p:cNvSpPr>
            <p:nvPr/>
          </p:nvSpPr>
          <p:spPr bwMode="auto">
            <a:xfrm>
              <a:off x="4464" y="2464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82" name="Freeform 202"/>
            <p:cNvSpPr>
              <a:spLocks/>
            </p:cNvSpPr>
            <p:nvPr/>
          </p:nvSpPr>
          <p:spPr bwMode="auto">
            <a:xfrm flipH="1">
              <a:off x="5480" y="2168"/>
              <a:ext cx="34" cy="306"/>
            </a:xfrm>
            <a:custGeom>
              <a:avLst/>
              <a:gdLst>
                <a:gd name="T0" fmla="*/ 34 w 34"/>
                <a:gd name="T1" fmla="*/ 0 h 306"/>
                <a:gd name="T2" fmla="*/ 14 w 34"/>
                <a:gd name="T3" fmla="*/ 22 h 306"/>
                <a:gd name="T4" fmla="*/ 8 w 34"/>
                <a:gd name="T5" fmla="*/ 40 h 306"/>
                <a:gd name="T6" fmla="*/ 6 w 34"/>
                <a:gd name="T7" fmla="*/ 224 h 306"/>
                <a:gd name="T8" fmla="*/ 20 w 34"/>
                <a:gd name="T9" fmla="*/ 280 h 306"/>
                <a:gd name="T10" fmla="*/ 28 w 34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06"/>
                <a:gd name="T20" fmla="*/ 34 w 34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06">
                  <a:moveTo>
                    <a:pt x="34" y="0"/>
                  </a:moveTo>
                  <a:cubicBezTo>
                    <a:pt x="27" y="5"/>
                    <a:pt x="18" y="14"/>
                    <a:pt x="14" y="22"/>
                  </a:cubicBezTo>
                  <a:cubicBezTo>
                    <a:pt x="11" y="28"/>
                    <a:pt x="8" y="40"/>
                    <a:pt x="8" y="40"/>
                  </a:cubicBezTo>
                  <a:cubicBezTo>
                    <a:pt x="0" y="99"/>
                    <a:pt x="4" y="167"/>
                    <a:pt x="6" y="224"/>
                  </a:cubicBezTo>
                  <a:cubicBezTo>
                    <a:pt x="7" y="242"/>
                    <a:pt x="16" y="262"/>
                    <a:pt x="20" y="280"/>
                  </a:cubicBezTo>
                  <a:cubicBezTo>
                    <a:pt x="22" y="289"/>
                    <a:pt x="28" y="306"/>
                    <a:pt x="28" y="30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83" name="AutoShape 203"/>
            <p:cNvSpPr>
              <a:spLocks noChangeArrowheads="1"/>
            </p:cNvSpPr>
            <p:nvPr/>
          </p:nvSpPr>
          <p:spPr bwMode="auto">
            <a:xfrm>
              <a:off x="4521" y="2412"/>
              <a:ext cx="957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2 w 21600"/>
                <a:gd name="T13" fmla="*/ 4500 h 21600"/>
                <a:gd name="T14" fmla="*/ 17108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84" name="Oval 204"/>
            <p:cNvSpPr>
              <a:spLocks noChangeArrowheads="1"/>
            </p:cNvSpPr>
            <p:nvPr/>
          </p:nvSpPr>
          <p:spPr bwMode="auto">
            <a:xfrm>
              <a:off x="4518" y="2316"/>
              <a:ext cx="960" cy="19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785" name="Freeform 205"/>
            <p:cNvSpPr>
              <a:spLocks/>
            </p:cNvSpPr>
            <p:nvPr/>
          </p:nvSpPr>
          <p:spPr bwMode="auto">
            <a:xfrm rot="-61967">
              <a:off x="4716" y="2466"/>
              <a:ext cx="552" cy="44"/>
            </a:xfrm>
            <a:custGeom>
              <a:avLst/>
              <a:gdLst>
                <a:gd name="T0" fmla="*/ 0 w 552"/>
                <a:gd name="T1" fmla="*/ 21 h 44"/>
                <a:gd name="T2" fmla="*/ 24 w 552"/>
                <a:gd name="T3" fmla="*/ 11 h 44"/>
                <a:gd name="T4" fmla="*/ 50 w 552"/>
                <a:gd name="T5" fmla="*/ 17 h 44"/>
                <a:gd name="T6" fmla="*/ 93 w 552"/>
                <a:gd name="T7" fmla="*/ 8 h 44"/>
                <a:gd name="T8" fmla="*/ 140 w 552"/>
                <a:gd name="T9" fmla="*/ 21 h 44"/>
                <a:gd name="T10" fmla="*/ 170 w 552"/>
                <a:gd name="T11" fmla="*/ 15 h 44"/>
                <a:gd name="T12" fmla="*/ 203 w 552"/>
                <a:gd name="T13" fmla="*/ 0 h 44"/>
                <a:gd name="T14" fmla="*/ 249 w 552"/>
                <a:gd name="T15" fmla="*/ 15 h 44"/>
                <a:gd name="T16" fmla="*/ 299 w 552"/>
                <a:gd name="T17" fmla="*/ 12 h 44"/>
                <a:gd name="T18" fmla="*/ 353 w 552"/>
                <a:gd name="T19" fmla="*/ 6 h 44"/>
                <a:gd name="T20" fmla="*/ 360 w 552"/>
                <a:gd name="T21" fmla="*/ 17 h 44"/>
                <a:gd name="T22" fmla="*/ 372 w 552"/>
                <a:gd name="T23" fmla="*/ 33 h 44"/>
                <a:gd name="T24" fmla="*/ 425 w 552"/>
                <a:gd name="T25" fmla="*/ 24 h 44"/>
                <a:gd name="T26" fmla="*/ 435 w 552"/>
                <a:gd name="T27" fmla="*/ 6 h 44"/>
                <a:gd name="T28" fmla="*/ 455 w 552"/>
                <a:gd name="T29" fmla="*/ 9 h 44"/>
                <a:gd name="T30" fmla="*/ 552 w 552"/>
                <a:gd name="T31" fmla="*/ 20 h 44"/>
                <a:gd name="T32" fmla="*/ 401 w 552"/>
                <a:gd name="T33" fmla="*/ 35 h 44"/>
                <a:gd name="T34" fmla="*/ 315 w 552"/>
                <a:gd name="T35" fmla="*/ 39 h 44"/>
                <a:gd name="T36" fmla="*/ 81 w 552"/>
                <a:gd name="T37" fmla="*/ 29 h 44"/>
                <a:gd name="T38" fmla="*/ 0 w 552"/>
                <a:gd name="T39" fmla="*/ 21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2"/>
                <a:gd name="T61" fmla="*/ 0 h 44"/>
                <a:gd name="T62" fmla="*/ 552 w 552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2" h="44">
                  <a:moveTo>
                    <a:pt x="0" y="21"/>
                  </a:moveTo>
                  <a:cubicBezTo>
                    <a:pt x="8" y="17"/>
                    <a:pt x="15" y="13"/>
                    <a:pt x="24" y="11"/>
                  </a:cubicBezTo>
                  <a:cubicBezTo>
                    <a:pt x="33" y="13"/>
                    <a:pt x="42" y="14"/>
                    <a:pt x="50" y="17"/>
                  </a:cubicBezTo>
                  <a:cubicBezTo>
                    <a:pt x="68" y="16"/>
                    <a:pt x="80" y="19"/>
                    <a:pt x="93" y="8"/>
                  </a:cubicBezTo>
                  <a:cubicBezTo>
                    <a:pt x="109" y="9"/>
                    <a:pt x="126" y="14"/>
                    <a:pt x="140" y="21"/>
                  </a:cubicBezTo>
                  <a:cubicBezTo>
                    <a:pt x="156" y="20"/>
                    <a:pt x="158" y="19"/>
                    <a:pt x="170" y="15"/>
                  </a:cubicBezTo>
                  <a:cubicBezTo>
                    <a:pt x="180" y="7"/>
                    <a:pt x="191" y="4"/>
                    <a:pt x="203" y="0"/>
                  </a:cubicBezTo>
                  <a:cubicBezTo>
                    <a:pt x="218" y="6"/>
                    <a:pt x="234" y="9"/>
                    <a:pt x="249" y="15"/>
                  </a:cubicBezTo>
                  <a:cubicBezTo>
                    <a:pt x="296" y="11"/>
                    <a:pt x="279" y="8"/>
                    <a:pt x="299" y="12"/>
                  </a:cubicBezTo>
                  <a:cubicBezTo>
                    <a:pt x="321" y="11"/>
                    <a:pt x="333" y="9"/>
                    <a:pt x="353" y="6"/>
                  </a:cubicBezTo>
                  <a:cubicBezTo>
                    <a:pt x="361" y="8"/>
                    <a:pt x="363" y="9"/>
                    <a:pt x="360" y="17"/>
                  </a:cubicBezTo>
                  <a:cubicBezTo>
                    <a:pt x="358" y="29"/>
                    <a:pt x="360" y="32"/>
                    <a:pt x="372" y="33"/>
                  </a:cubicBezTo>
                  <a:cubicBezTo>
                    <a:pt x="391" y="33"/>
                    <a:pt x="416" y="42"/>
                    <a:pt x="425" y="24"/>
                  </a:cubicBezTo>
                  <a:cubicBezTo>
                    <a:pt x="426" y="16"/>
                    <a:pt x="429" y="11"/>
                    <a:pt x="435" y="6"/>
                  </a:cubicBezTo>
                  <a:cubicBezTo>
                    <a:pt x="452" y="12"/>
                    <a:pt x="445" y="13"/>
                    <a:pt x="455" y="9"/>
                  </a:cubicBezTo>
                  <a:cubicBezTo>
                    <a:pt x="464" y="9"/>
                    <a:pt x="532" y="0"/>
                    <a:pt x="552" y="20"/>
                  </a:cubicBezTo>
                  <a:cubicBezTo>
                    <a:pt x="505" y="44"/>
                    <a:pt x="457" y="34"/>
                    <a:pt x="401" y="35"/>
                  </a:cubicBezTo>
                  <a:cubicBezTo>
                    <a:pt x="372" y="36"/>
                    <a:pt x="344" y="38"/>
                    <a:pt x="315" y="39"/>
                  </a:cubicBezTo>
                  <a:cubicBezTo>
                    <a:pt x="237" y="38"/>
                    <a:pt x="158" y="39"/>
                    <a:pt x="81" y="29"/>
                  </a:cubicBezTo>
                  <a:cubicBezTo>
                    <a:pt x="56" y="22"/>
                    <a:pt x="26" y="20"/>
                    <a:pt x="0" y="21"/>
                  </a:cubicBezTo>
                  <a:close/>
                </a:path>
              </a:pathLst>
            </a:cu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5786" name="Group 206"/>
            <p:cNvGrpSpPr>
              <a:grpSpLocks/>
            </p:cNvGrpSpPr>
            <p:nvPr/>
          </p:nvGrpSpPr>
          <p:grpSpPr bwMode="auto">
            <a:xfrm>
              <a:off x="4480" y="1840"/>
              <a:ext cx="560" cy="676"/>
              <a:chOff x="4480" y="1840"/>
              <a:chExt cx="560" cy="676"/>
            </a:xfrm>
          </p:grpSpPr>
          <p:sp>
            <p:nvSpPr>
              <p:cNvPr id="25800" name="Freeform 207"/>
              <p:cNvSpPr>
                <a:spLocks/>
              </p:cNvSpPr>
              <p:nvPr/>
            </p:nvSpPr>
            <p:spPr bwMode="auto">
              <a:xfrm>
                <a:off x="4538" y="1862"/>
                <a:ext cx="502" cy="654"/>
              </a:xfrm>
              <a:custGeom>
                <a:avLst/>
                <a:gdLst>
                  <a:gd name="T0" fmla="*/ 0 w 502"/>
                  <a:gd name="T1" fmla="*/ 268 h 654"/>
                  <a:gd name="T2" fmla="*/ 16 w 502"/>
                  <a:gd name="T3" fmla="*/ 294 h 654"/>
                  <a:gd name="T4" fmla="*/ 110 w 502"/>
                  <a:gd name="T5" fmla="*/ 444 h 654"/>
                  <a:gd name="T6" fmla="*/ 144 w 502"/>
                  <a:gd name="T7" fmla="*/ 492 h 654"/>
                  <a:gd name="T8" fmla="*/ 164 w 502"/>
                  <a:gd name="T9" fmla="*/ 522 h 654"/>
                  <a:gd name="T10" fmla="*/ 192 w 502"/>
                  <a:gd name="T11" fmla="*/ 562 h 654"/>
                  <a:gd name="T12" fmla="*/ 216 w 502"/>
                  <a:gd name="T13" fmla="*/ 600 h 654"/>
                  <a:gd name="T14" fmla="*/ 228 w 502"/>
                  <a:gd name="T15" fmla="*/ 618 h 654"/>
                  <a:gd name="T16" fmla="*/ 254 w 502"/>
                  <a:gd name="T17" fmla="*/ 644 h 654"/>
                  <a:gd name="T18" fmla="*/ 502 w 502"/>
                  <a:gd name="T19" fmla="*/ 646 h 654"/>
                  <a:gd name="T20" fmla="*/ 446 w 502"/>
                  <a:gd name="T21" fmla="*/ 598 h 654"/>
                  <a:gd name="T22" fmla="*/ 410 w 502"/>
                  <a:gd name="T23" fmla="*/ 570 h 654"/>
                  <a:gd name="T24" fmla="*/ 390 w 502"/>
                  <a:gd name="T25" fmla="*/ 524 h 654"/>
                  <a:gd name="T26" fmla="*/ 358 w 502"/>
                  <a:gd name="T27" fmla="*/ 466 h 654"/>
                  <a:gd name="T28" fmla="*/ 348 w 502"/>
                  <a:gd name="T29" fmla="*/ 454 h 654"/>
                  <a:gd name="T30" fmla="*/ 330 w 502"/>
                  <a:gd name="T31" fmla="*/ 416 h 654"/>
                  <a:gd name="T32" fmla="*/ 288 w 502"/>
                  <a:gd name="T33" fmla="*/ 306 h 654"/>
                  <a:gd name="T34" fmla="*/ 264 w 502"/>
                  <a:gd name="T35" fmla="*/ 220 h 654"/>
                  <a:gd name="T36" fmla="*/ 244 w 502"/>
                  <a:gd name="T37" fmla="*/ 168 h 654"/>
                  <a:gd name="T38" fmla="*/ 228 w 502"/>
                  <a:gd name="T39" fmla="*/ 138 h 654"/>
                  <a:gd name="T40" fmla="*/ 214 w 502"/>
                  <a:gd name="T41" fmla="*/ 108 h 654"/>
                  <a:gd name="T42" fmla="*/ 196 w 502"/>
                  <a:gd name="T43" fmla="*/ 76 h 654"/>
                  <a:gd name="T44" fmla="*/ 146 w 502"/>
                  <a:gd name="T45" fmla="*/ 0 h 65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02"/>
                  <a:gd name="T70" fmla="*/ 0 h 654"/>
                  <a:gd name="T71" fmla="*/ 502 w 502"/>
                  <a:gd name="T72" fmla="*/ 654 h 65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02" h="654">
                    <a:moveTo>
                      <a:pt x="0" y="268"/>
                    </a:moveTo>
                    <a:cubicBezTo>
                      <a:pt x="4" y="279"/>
                      <a:pt x="11" y="284"/>
                      <a:pt x="16" y="294"/>
                    </a:cubicBezTo>
                    <a:cubicBezTo>
                      <a:pt x="42" y="347"/>
                      <a:pt x="74" y="397"/>
                      <a:pt x="110" y="444"/>
                    </a:cubicBezTo>
                    <a:cubicBezTo>
                      <a:pt x="113" y="453"/>
                      <a:pt x="135" y="486"/>
                      <a:pt x="144" y="492"/>
                    </a:cubicBezTo>
                    <a:cubicBezTo>
                      <a:pt x="148" y="504"/>
                      <a:pt x="155" y="513"/>
                      <a:pt x="164" y="522"/>
                    </a:cubicBezTo>
                    <a:cubicBezTo>
                      <a:pt x="169" y="538"/>
                      <a:pt x="182" y="549"/>
                      <a:pt x="192" y="562"/>
                    </a:cubicBezTo>
                    <a:cubicBezTo>
                      <a:pt x="197" y="576"/>
                      <a:pt x="207" y="588"/>
                      <a:pt x="216" y="600"/>
                    </a:cubicBezTo>
                    <a:cubicBezTo>
                      <a:pt x="219" y="608"/>
                      <a:pt x="222" y="612"/>
                      <a:pt x="228" y="618"/>
                    </a:cubicBezTo>
                    <a:cubicBezTo>
                      <a:pt x="234" y="625"/>
                      <a:pt x="208" y="639"/>
                      <a:pt x="254" y="644"/>
                    </a:cubicBezTo>
                    <a:cubicBezTo>
                      <a:pt x="296" y="644"/>
                      <a:pt x="470" y="654"/>
                      <a:pt x="502" y="646"/>
                    </a:cubicBezTo>
                    <a:cubicBezTo>
                      <a:pt x="487" y="627"/>
                      <a:pt x="463" y="615"/>
                      <a:pt x="446" y="598"/>
                    </a:cubicBezTo>
                    <a:cubicBezTo>
                      <a:pt x="435" y="587"/>
                      <a:pt x="419" y="583"/>
                      <a:pt x="410" y="570"/>
                    </a:cubicBezTo>
                    <a:cubicBezTo>
                      <a:pt x="400" y="556"/>
                      <a:pt x="397" y="539"/>
                      <a:pt x="390" y="524"/>
                    </a:cubicBezTo>
                    <a:cubicBezTo>
                      <a:pt x="382" y="505"/>
                      <a:pt x="369" y="484"/>
                      <a:pt x="358" y="466"/>
                    </a:cubicBezTo>
                    <a:cubicBezTo>
                      <a:pt x="347" y="448"/>
                      <a:pt x="356" y="471"/>
                      <a:pt x="348" y="454"/>
                    </a:cubicBezTo>
                    <a:cubicBezTo>
                      <a:pt x="342" y="442"/>
                      <a:pt x="338" y="428"/>
                      <a:pt x="330" y="416"/>
                    </a:cubicBezTo>
                    <a:cubicBezTo>
                      <a:pt x="321" y="378"/>
                      <a:pt x="300" y="343"/>
                      <a:pt x="288" y="306"/>
                    </a:cubicBezTo>
                    <a:cubicBezTo>
                      <a:pt x="279" y="278"/>
                      <a:pt x="276" y="247"/>
                      <a:pt x="264" y="220"/>
                    </a:cubicBezTo>
                    <a:cubicBezTo>
                      <a:pt x="257" y="203"/>
                      <a:pt x="251" y="185"/>
                      <a:pt x="244" y="168"/>
                    </a:cubicBezTo>
                    <a:cubicBezTo>
                      <a:pt x="240" y="159"/>
                      <a:pt x="231" y="147"/>
                      <a:pt x="228" y="138"/>
                    </a:cubicBezTo>
                    <a:cubicBezTo>
                      <a:pt x="225" y="128"/>
                      <a:pt x="220" y="117"/>
                      <a:pt x="214" y="108"/>
                    </a:cubicBezTo>
                    <a:cubicBezTo>
                      <a:pt x="211" y="96"/>
                      <a:pt x="203" y="86"/>
                      <a:pt x="196" y="76"/>
                    </a:cubicBezTo>
                    <a:cubicBezTo>
                      <a:pt x="179" y="51"/>
                      <a:pt x="168" y="22"/>
                      <a:pt x="146" y="0"/>
                    </a:cubicBezTo>
                  </a:path>
                </a:pathLst>
              </a:custGeom>
              <a:solidFill>
                <a:srgbClr val="FFCC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801" name="Freeform 208"/>
              <p:cNvSpPr>
                <a:spLocks/>
              </p:cNvSpPr>
              <p:nvPr/>
            </p:nvSpPr>
            <p:spPr bwMode="auto">
              <a:xfrm>
                <a:off x="4480" y="1840"/>
                <a:ext cx="288" cy="320"/>
              </a:xfrm>
              <a:custGeom>
                <a:avLst/>
                <a:gdLst>
                  <a:gd name="T0" fmla="*/ 0 w 288"/>
                  <a:gd name="T1" fmla="*/ 296 h 320"/>
                  <a:gd name="T2" fmla="*/ 14 w 288"/>
                  <a:gd name="T3" fmla="*/ 312 h 320"/>
                  <a:gd name="T4" fmla="*/ 26 w 288"/>
                  <a:gd name="T5" fmla="*/ 320 h 320"/>
                  <a:gd name="T6" fmla="*/ 44 w 288"/>
                  <a:gd name="T7" fmla="*/ 318 h 320"/>
                  <a:gd name="T8" fmla="*/ 58 w 288"/>
                  <a:gd name="T9" fmla="*/ 282 h 320"/>
                  <a:gd name="T10" fmla="*/ 126 w 288"/>
                  <a:gd name="T11" fmla="*/ 246 h 320"/>
                  <a:gd name="T12" fmla="*/ 172 w 288"/>
                  <a:gd name="T13" fmla="*/ 198 h 320"/>
                  <a:gd name="T14" fmla="*/ 194 w 288"/>
                  <a:gd name="T15" fmla="*/ 174 h 320"/>
                  <a:gd name="T16" fmla="*/ 236 w 288"/>
                  <a:gd name="T17" fmla="*/ 152 h 320"/>
                  <a:gd name="T18" fmla="*/ 278 w 288"/>
                  <a:gd name="T19" fmla="*/ 128 h 320"/>
                  <a:gd name="T20" fmla="*/ 284 w 288"/>
                  <a:gd name="T21" fmla="*/ 98 h 320"/>
                  <a:gd name="T22" fmla="*/ 282 w 288"/>
                  <a:gd name="T23" fmla="*/ 62 h 320"/>
                  <a:gd name="T24" fmla="*/ 264 w 288"/>
                  <a:gd name="T25" fmla="*/ 64 h 320"/>
                  <a:gd name="T26" fmla="*/ 270 w 288"/>
                  <a:gd name="T27" fmla="*/ 58 h 320"/>
                  <a:gd name="T28" fmla="*/ 270 w 288"/>
                  <a:gd name="T29" fmla="*/ 10 h 320"/>
                  <a:gd name="T30" fmla="*/ 246 w 288"/>
                  <a:gd name="T31" fmla="*/ 0 h 3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8"/>
                  <a:gd name="T49" fmla="*/ 0 h 320"/>
                  <a:gd name="T50" fmla="*/ 288 w 288"/>
                  <a:gd name="T51" fmla="*/ 320 h 3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8" h="320">
                    <a:moveTo>
                      <a:pt x="0" y="296"/>
                    </a:moveTo>
                    <a:cubicBezTo>
                      <a:pt x="0" y="296"/>
                      <a:pt x="14" y="312"/>
                      <a:pt x="14" y="312"/>
                    </a:cubicBezTo>
                    <a:cubicBezTo>
                      <a:pt x="18" y="315"/>
                      <a:pt x="26" y="320"/>
                      <a:pt x="26" y="320"/>
                    </a:cubicBezTo>
                    <a:cubicBezTo>
                      <a:pt x="32" y="319"/>
                      <a:pt x="38" y="320"/>
                      <a:pt x="44" y="318"/>
                    </a:cubicBezTo>
                    <a:cubicBezTo>
                      <a:pt x="58" y="313"/>
                      <a:pt x="51" y="291"/>
                      <a:pt x="58" y="282"/>
                    </a:cubicBezTo>
                    <a:cubicBezTo>
                      <a:pt x="74" y="263"/>
                      <a:pt x="110" y="267"/>
                      <a:pt x="126" y="246"/>
                    </a:cubicBezTo>
                    <a:cubicBezTo>
                      <a:pt x="139" y="228"/>
                      <a:pt x="159" y="216"/>
                      <a:pt x="172" y="198"/>
                    </a:cubicBezTo>
                    <a:cubicBezTo>
                      <a:pt x="179" y="189"/>
                      <a:pt x="184" y="181"/>
                      <a:pt x="194" y="174"/>
                    </a:cubicBezTo>
                    <a:cubicBezTo>
                      <a:pt x="206" y="156"/>
                      <a:pt x="220" y="163"/>
                      <a:pt x="236" y="152"/>
                    </a:cubicBezTo>
                    <a:cubicBezTo>
                      <a:pt x="249" y="143"/>
                      <a:pt x="265" y="137"/>
                      <a:pt x="278" y="128"/>
                    </a:cubicBezTo>
                    <a:cubicBezTo>
                      <a:pt x="281" y="117"/>
                      <a:pt x="283" y="109"/>
                      <a:pt x="284" y="98"/>
                    </a:cubicBezTo>
                    <a:cubicBezTo>
                      <a:pt x="283" y="86"/>
                      <a:pt x="288" y="72"/>
                      <a:pt x="282" y="62"/>
                    </a:cubicBezTo>
                    <a:cubicBezTo>
                      <a:pt x="279" y="57"/>
                      <a:pt x="270" y="66"/>
                      <a:pt x="264" y="64"/>
                    </a:cubicBezTo>
                    <a:cubicBezTo>
                      <a:pt x="261" y="63"/>
                      <a:pt x="268" y="60"/>
                      <a:pt x="270" y="58"/>
                    </a:cubicBezTo>
                    <a:cubicBezTo>
                      <a:pt x="276" y="40"/>
                      <a:pt x="276" y="43"/>
                      <a:pt x="270" y="10"/>
                    </a:cubicBezTo>
                    <a:lnTo>
                      <a:pt x="246" y="0"/>
                    </a:lnTo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802" name="Freeform 209"/>
              <p:cNvSpPr>
                <a:spLocks/>
              </p:cNvSpPr>
              <p:nvPr/>
            </p:nvSpPr>
            <p:spPr bwMode="auto">
              <a:xfrm>
                <a:off x="4621" y="1858"/>
                <a:ext cx="111" cy="98"/>
              </a:xfrm>
              <a:custGeom>
                <a:avLst/>
                <a:gdLst>
                  <a:gd name="T0" fmla="*/ 19 w 111"/>
                  <a:gd name="T1" fmla="*/ 48 h 98"/>
                  <a:gd name="T2" fmla="*/ 43 w 111"/>
                  <a:gd name="T3" fmla="*/ 94 h 98"/>
                  <a:gd name="T4" fmla="*/ 73 w 111"/>
                  <a:gd name="T5" fmla="*/ 76 h 98"/>
                  <a:gd name="T6" fmla="*/ 85 w 111"/>
                  <a:gd name="T7" fmla="*/ 68 h 98"/>
                  <a:gd name="T8" fmla="*/ 97 w 111"/>
                  <a:gd name="T9" fmla="*/ 44 h 98"/>
                  <a:gd name="T10" fmla="*/ 89 w 111"/>
                  <a:gd name="T11" fmla="*/ 0 h 98"/>
                  <a:gd name="T12" fmla="*/ 71 w 111"/>
                  <a:gd name="T13" fmla="*/ 2 h 98"/>
                  <a:gd name="T14" fmla="*/ 59 w 111"/>
                  <a:gd name="T15" fmla="*/ 6 h 98"/>
                  <a:gd name="T16" fmla="*/ 37 w 111"/>
                  <a:gd name="T17" fmla="*/ 22 h 98"/>
                  <a:gd name="T18" fmla="*/ 17 w 111"/>
                  <a:gd name="T19" fmla="*/ 66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98"/>
                  <a:gd name="T32" fmla="*/ 111 w 111"/>
                  <a:gd name="T33" fmla="*/ 98 h 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98">
                    <a:moveTo>
                      <a:pt x="19" y="48"/>
                    </a:moveTo>
                    <a:cubicBezTo>
                      <a:pt x="16" y="83"/>
                      <a:pt x="0" y="98"/>
                      <a:pt x="43" y="94"/>
                    </a:cubicBezTo>
                    <a:cubicBezTo>
                      <a:pt x="54" y="90"/>
                      <a:pt x="63" y="82"/>
                      <a:pt x="73" y="76"/>
                    </a:cubicBezTo>
                    <a:cubicBezTo>
                      <a:pt x="77" y="73"/>
                      <a:pt x="85" y="68"/>
                      <a:pt x="85" y="68"/>
                    </a:cubicBezTo>
                    <a:cubicBezTo>
                      <a:pt x="88" y="60"/>
                      <a:pt x="92" y="51"/>
                      <a:pt x="97" y="44"/>
                    </a:cubicBezTo>
                    <a:cubicBezTo>
                      <a:pt x="100" y="28"/>
                      <a:pt x="111" y="4"/>
                      <a:pt x="89" y="0"/>
                    </a:cubicBezTo>
                    <a:cubicBezTo>
                      <a:pt x="83" y="1"/>
                      <a:pt x="77" y="1"/>
                      <a:pt x="71" y="2"/>
                    </a:cubicBezTo>
                    <a:cubicBezTo>
                      <a:pt x="67" y="3"/>
                      <a:pt x="59" y="6"/>
                      <a:pt x="59" y="6"/>
                    </a:cubicBezTo>
                    <a:cubicBezTo>
                      <a:pt x="53" y="12"/>
                      <a:pt x="45" y="19"/>
                      <a:pt x="37" y="22"/>
                    </a:cubicBezTo>
                    <a:cubicBezTo>
                      <a:pt x="23" y="36"/>
                      <a:pt x="17" y="46"/>
                      <a:pt x="17" y="66"/>
                    </a:cubicBezTo>
                  </a:path>
                </a:pathLst>
              </a:custGeom>
              <a:solidFill>
                <a:schemeClr val="bg1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25787" name="Group 210"/>
            <p:cNvGrpSpPr>
              <a:grpSpLocks/>
            </p:cNvGrpSpPr>
            <p:nvPr/>
          </p:nvGrpSpPr>
          <p:grpSpPr bwMode="auto">
            <a:xfrm flipH="1">
              <a:off x="4940" y="1838"/>
              <a:ext cx="560" cy="676"/>
              <a:chOff x="4480" y="1840"/>
              <a:chExt cx="560" cy="676"/>
            </a:xfrm>
          </p:grpSpPr>
          <p:sp>
            <p:nvSpPr>
              <p:cNvPr id="25797" name="Freeform 211"/>
              <p:cNvSpPr>
                <a:spLocks/>
              </p:cNvSpPr>
              <p:nvPr/>
            </p:nvSpPr>
            <p:spPr bwMode="auto">
              <a:xfrm>
                <a:off x="4538" y="1862"/>
                <a:ext cx="502" cy="654"/>
              </a:xfrm>
              <a:custGeom>
                <a:avLst/>
                <a:gdLst>
                  <a:gd name="T0" fmla="*/ 0 w 502"/>
                  <a:gd name="T1" fmla="*/ 268 h 654"/>
                  <a:gd name="T2" fmla="*/ 16 w 502"/>
                  <a:gd name="T3" fmla="*/ 294 h 654"/>
                  <a:gd name="T4" fmla="*/ 110 w 502"/>
                  <a:gd name="T5" fmla="*/ 444 h 654"/>
                  <a:gd name="T6" fmla="*/ 144 w 502"/>
                  <a:gd name="T7" fmla="*/ 492 h 654"/>
                  <a:gd name="T8" fmla="*/ 164 w 502"/>
                  <a:gd name="T9" fmla="*/ 522 h 654"/>
                  <a:gd name="T10" fmla="*/ 192 w 502"/>
                  <a:gd name="T11" fmla="*/ 562 h 654"/>
                  <a:gd name="T12" fmla="*/ 216 w 502"/>
                  <a:gd name="T13" fmla="*/ 600 h 654"/>
                  <a:gd name="T14" fmla="*/ 228 w 502"/>
                  <a:gd name="T15" fmla="*/ 618 h 654"/>
                  <a:gd name="T16" fmla="*/ 254 w 502"/>
                  <a:gd name="T17" fmla="*/ 644 h 654"/>
                  <a:gd name="T18" fmla="*/ 502 w 502"/>
                  <a:gd name="T19" fmla="*/ 646 h 654"/>
                  <a:gd name="T20" fmla="*/ 446 w 502"/>
                  <a:gd name="T21" fmla="*/ 598 h 654"/>
                  <a:gd name="T22" fmla="*/ 410 w 502"/>
                  <a:gd name="T23" fmla="*/ 570 h 654"/>
                  <a:gd name="T24" fmla="*/ 390 w 502"/>
                  <a:gd name="T25" fmla="*/ 524 h 654"/>
                  <a:gd name="T26" fmla="*/ 358 w 502"/>
                  <a:gd name="T27" fmla="*/ 466 h 654"/>
                  <a:gd name="T28" fmla="*/ 348 w 502"/>
                  <a:gd name="T29" fmla="*/ 454 h 654"/>
                  <a:gd name="T30" fmla="*/ 330 w 502"/>
                  <a:gd name="T31" fmla="*/ 416 h 654"/>
                  <a:gd name="T32" fmla="*/ 288 w 502"/>
                  <a:gd name="T33" fmla="*/ 306 h 654"/>
                  <a:gd name="T34" fmla="*/ 264 w 502"/>
                  <a:gd name="T35" fmla="*/ 220 h 654"/>
                  <a:gd name="T36" fmla="*/ 244 w 502"/>
                  <a:gd name="T37" fmla="*/ 168 h 654"/>
                  <a:gd name="T38" fmla="*/ 228 w 502"/>
                  <a:gd name="T39" fmla="*/ 138 h 654"/>
                  <a:gd name="T40" fmla="*/ 214 w 502"/>
                  <a:gd name="T41" fmla="*/ 108 h 654"/>
                  <a:gd name="T42" fmla="*/ 196 w 502"/>
                  <a:gd name="T43" fmla="*/ 76 h 654"/>
                  <a:gd name="T44" fmla="*/ 146 w 502"/>
                  <a:gd name="T45" fmla="*/ 0 h 65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02"/>
                  <a:gd name="T70" fmla="*/ 0 h 654"/>
                  <a:gd name="T71" fmla="*/ 502 w 502"/>
                  <a:gd name="T72" fmla="*/ 654 h 65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02" h="654">
                    <a:moveTo>
                      <a:pt x="0" y="268"/>
                    </a:moveTo>
                    <a:cubicBezTo>
                      <a:pt x="4" y="279"/>
                      <a:pt x="11" y="284"/>
                      <a:pt x="16" y="294"/>
                    </a:cubicBezTo>
                    <a:cubicBezTo>
                      <a:pt x="42" y="347"/>
                      <a:pt x="74" y="397"/>
                      <a:pt x="110" y="444"/>
                    </a:cubicBezTo>
                    <a:cubicBezTo>
                      <a:pt x="113" y="453"/>
                      <a:pt x="135" y="486"/>
                      <a:pt x="144" y="492"/>
                    </a:cubicBezTo>
                    <a:cubicBezTo>
                      <a:pt x="148" y="504"/>
                      <a:pt x="155" y="513"/>
                      <a:pt x="164" y="522"/>
                    </a:cubicBezTo>
                    <a:cubicBezTo>
                      <a:pt x="169" y="538"/>
                      <a:pt x="182" y="549"/>
                      <a:pt x="192" y="562"/>
                    </a:cubicBezTo>
                    <a:cubicBezTo>
                      <a:pt x="197" y="576"/>
                      <a:pt x="207" y="588"/>
                      <a:pt x="216" y="600"/>
                    </a:cubicBezTo>
                    <a:cubicBezTo>
                      <a:pt x="219" y="608"/>
                      <a:pt x="222" y="612"/>
                      <a:pt x="228" y="618"/>
                    </a:cubicBezTo>
                    <a:cubicBezTo>
                      <a:pt x="234" y="625"/>
                      <a:pt x="208" y="639"/>
                      <a:pt x="254" y="644"/>
                    </a:cubicBezTo>
                    <a:cubicBezTo>
                      <a:pt x="296" y="644"/>
                      <a:pt x="470" y="654"/>
                      <a:pt x="502" y="646"/>
                    </a:cubicBezTo>
                    <a:cubicBezTo>
                      <a:pt x="487" y="627"/>
                      <a:pt x="463" y="615"/>
                      <a:pt x="446" y="598"/>
                    </a:cubicBezTo>
                    <a:cubicBezTo>
                      <a:pt x="435" y="587"/>
                      <a:pt x="419" y="583"/>
                      <a:pt x="410" y="570"/>
                    </a:cubicBezTo>
                    <a:cubicBezTo>
                      <a:pt x="400" y="556"/>
                      <a:pt x="397" y="539"/>
                      <a:pt x="390" y="524"/>
                    </a:cubicBezTo>
                    <a:cubicBezTo>
                      <a:pt x="382" y="505"/>
                      <a:pt x="369" y="484"/>
                      <a:pt x="358" y="466"/>
                    </a:cubicBezTo>
                    <a:cubicBezTo>
                      <a:pt x="347" y="448"/>
                      <a:pt x="356" y="471"/>
                      <a:pt x="348" y="454"/>
                    </a:cubicBezTo>
                    <a:cubicBezTo>
                      <a:pt x="342" y="442"/>
                      <a:pt x="338" y="428"/>
                      <a:pt x="330" y="416"/>
                    </a:cubicBezTo>
                    <a:cubicBezTo>
                      <a:pt x="321" y="378"/>
                      <a:pt x="300" y="343"/>
                      <a:pt x="288" y="306"/>
                    </a:cubicBezTo>
                    <a:cubicBezTo>
                      <a:pt x="279" y="278"/>
                      <a:pt x="276" y="247"/>
                      <a:pt x="264" y="220"/>
                    </a:cubicBezTo>
                    <a:cubicBezTo>
                      <a:pt x="257" y="203"/>
                      <a:pt x="251" y="185"/>
                      <a:pt x="244" y="168"/>
                    </a:cubicBezTo>
                    <a:cubicBezTo>
                      <a:pt x="240" y="159"/>
                      <a:pt x="231" y="147"/>
                      <a:pt x="228" y="138"/>
                    </a:cubicBezTo>
                    <a:cubicBezTo>
                      <a:pt x="225" y="128"/>
                      <a:pt x="220" y="117"/>
                      <a:pt x="214" y="108"/>
                    </a:cubicBezTo>
                    <a:cubicBezTo>
                      <a:pt x="211" y="96"/>
                      <a:pt x="203" y="86"/>
                      <a:pt x="196" y="76"/>
                    </a:cubicBezTo>
                    <a:cubicBezTo>
                      <a:pt x="179" y="51"/>
                      <a:pt x="168" y="22"/>
                      <a:pt x="146" y="0"/>
                    </a:cubicBezTo>
                  </a:path>
                </a:pathLst>
              </a:custGeom>
              <a:solidFill>
                <a:srgbClr val="FFCC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798" name="Freeform 212"/>
              <p:cNvSpPr>
                <a:spLocks/>
              </p:cNvSpPr>
              <p:nvPr/>
            </p:nvSpPr>
            <p:spPr bwMode="auto">
              <a:xfrm>
                <a:off x="4480" y="1840"/>
                <a:ext cx="288" cy="320"/>
              </a:xfrm>
              <a:custGeom>
                <a:avLst/>
                <a:gdLst>
                  <a:gd name="T0" fmla="*/ 0 w 288"/>
                  <a:gd name="T1" fmla="*/ 296 h 320"/>
                  <a:gd name="T2" fmla="*/ 14 w 288"/>
                  <a:gd name="T3" fmla="*/ 312 h 320"/>
                  <a:gd name="T4" fmla="*/ 26 w 288"/>
                  <a:gd name="T5" fmla="*/ 320 h 320"/>
                  <a:gd name="T6" fmla="*/ 44 w 288"/>
                  <a:gd name="T7" fmla="*/ 318 h 320"/>
                  <a:gd name="T8" fmla="*/ 58 w 288"/>
                  <a:gd name="T9" fmla="*/ 282 h 320"/>
                  <a:gd name="T10" fmla="*/ 126 w 288"/>
                  <a:gd name="T11" fmla="*/ 246 h 320"/>
                  <a:gd name="T12" fmla="*/ 172 w 288"/>
                  <a:gd name="T13" fmla="*/ 198 h 320"/>
                  <a:gd name="T14" fmla="*/ 194 w 288"/>
                  <a:gd name="T15" fmla="*/ 174 h 320"/>
                  <a:gd name="T16" fmla="*/ 236 w 288"/>
                  <a:gd name="T17" fmla="*/ 152 h 320"/>
                  <a:gd name="T18" fmla="*/ 278 w 288"/>
                  <a:gd name="T19" fmla="*/ 128 h 320"/>
                  <a:gd name="T20" fmla="*/ 284 w 288"/>
                  <a:gd name="T21" fmla="*/ 98 h 320"/>
                  <a:gd name="T22" fmla="*/ 282 w 288"/>
                  <a:gd name="T23" fmla="*/ 62 h 320"/>
                  <a:gd name="T24" fmla="*/ 264 w 288"/>
                  <a:gd name="T25" fmla="*/ 64 h 320"/>
                  <a:gd name="T26" fmla="*/ 270 w 288"/>
                  <a:gd name="T27" fmla="*/ 58 h 320"/>
                  <a:gd name="T28" fmla="*/ 270 w 288"/>
                  <a:gd name="T29" fmla="*/ 10 h 320"/>
                  <a:gd name="T30" fmla="*/ 246 w 288"/>
                  <a:gd name="T31" fmla="*/ 0 h 3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8"/>
                  <a:gd name="T49" fmla="*/ 0 h 320"/>
                  <a:gd name="T50" fmla="*/ 288 w 288"/>
                  <a:gd name="T51" fmla="*/ 320 h 3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8" h="320">
                    <a:moveTo>
                      <a:pt x="0" y="296"/>
                    </a:moveTo>
                    <a:cubicBezTo>
                      <a:pt x="0" y="296"/>
                      <a:pt x="14" y="312"/>
                      <a:pt x="14" y="312"/>
                    </a:cubicBezTo>
                    <a:cubicBezTo>
                      <a:pt x="18" y="315"/>
                      <a:pt x="26" y="320"/>
                      <a:pt x="26" y="320"/>
                    </a:cubicBezTo>
                    <a:cubicBezTo>
                      <a:pt x="32" y="319"/>
                      <a:pt x="38" y="320"/>
                      <a:pt x="44" y="318"/>
                    </a:cubicBezTo>
                    <a:cubicBezTo>
                      <a:pt x="58" y="313"/>
                      <a:pt x="51" y="291"/>
                      <a:pt x="58" y="282"/>
                    </a:cubicBezTo>
                    <a:cubicBezTo>
                      <a:pt x="74" y="263"/>
                      <a:pt x="110" y="267"/>
                      <a:pt x="126" y="246"/>
                    </a:cubicBezTo>
                    <a:cubicBezTo>
                      <a:pt x="139" y="228"/>
                      <a:pt x="159" y="216"/>
                      <a:pt x="172" y="198"/>
                    </a:cubicBezTo>
                    <a:cubicBezTo>
                      <a:pt x="179" y="189"/>
                      <a:pt x="184" y="181"/>
                      <a:pt x="194" y="174"/>
                    </a:cubicBezTo>
                    <a:cubicBezTo>
                      <a:pt x="206" y="156"/>
                      <a:pt x="220" y="163"/>
                      <a:pt x="236" y="152"/>
                    </a:cubicBezTo>
                    <a:cubicBezTo>
                      <a:pt x="249" y="143"/>
                      <a:pt x="265" y="137"/>
                      <a:pt x="278" y="128"/>
                    </a:cubicBezTo>
                    <a:cubicBezTo>
                      <a:pt x="281" y="117"/>
                      <a:pt x="283" y="109"/>
                      <a:pt x="284" y="98"/>
                    </a:cubicBezTo>
                    <a:cubicBezTo>
                      <a:pt x="283" y="86"/>
                      <a:pt x="288" y="72"/>
                      <a:pt x="282" y="62"/>
                    </a:cubicBezTo>
                    <a:cubicBezTo>
                      <a:pt x="279" y="57"/>
                      <a:pt x="270" y="66"/>
                      <a:pt x="264" y="64"/>
                    </a:cubicBezTo>
                    <a:cubicBezTo>
                      <a:pt x="261" y="63"/>
                      <a:pt x="268" y="60"/>
                      <a:pt x="270" y="58"/>
                    </a:cubicBezTo>
                    <a:cubicBezTo>
                      <a:pt x="276" y="40"/>
                      <a:pt x="276" y="43"/>
                      <a:pt x="270" y="10"/>
                    </a:cubicBezTo>
                    <a:lnTo>
                      <a:pt x="246" y="0"/>
                    </a:lnTo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5799" name="Freeform 213"/>
              <p:cNvSpPr>
                <a:spLocks/>
              </p:cNvSpPr>
              <p:nvPr/>
            </p:nvSpPr>
            <p:spPr bwMode="auto">
              <a:xfrm>
                <a:off x="4621" y="1858"/>
                <a:ext cx="111" cy="98"/>
              </a:xfrm>
              <a:custGeom>
                <a:avLst/>
                <a:gdLst>
                  <a:gd name="T0" fmla="*/ 19 w 111"/>
                  <a:gd name="T1" fmla="*/ 48 h 98"/>
                  <a:gd name="T2" fmla="*/ 43 w 111"/>
                  <a:gd name="T3" fmla="*/ 94 h 98"/>
                  <a:gd name="T4" fmla="*/ 73 w 111"/>
                  <a:gd name="T5" fmla="*/ 76 h 98"/>
                  <a:gd name="T6" fmla="*/ 85 w 111"/>
                  <a:gd name="T7" fmla="*/ 68 h 98"/>
                  <a:gd name="T8" fmla="*/ 97 w 111"/>
                  <a:gd name="T9" fmla="*/ 44 h 98"/>
                  <a:gd name="T10" fmla="*/ 89 w 111"/>
                  <a:gd name="T11" fmla="*/ 0 h 98"/>
                  <a:gd name="T12" fmla="*/ 71 w 111"/>
                  <a:gd name="T13" fmla="*/ 2 h 98"/>
                  <a:gd name="T14" fmla="*/ 59 w 111"/>
                  <a:gd name="T15" fmla="*/ 6 h 98"/>
                  <a:gd name="T16" fmla="*/ 37 w 111"/>
                  <a:gd name="T17" fmla="*/ 22 h 98"/>
                  <a:gd name="T18" fmla="*/ 17 w 111"/>
                  <a:gd name="T19" fmla="*/ 66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98"/>
                  <a:gd name="T32" fmla="*/ 111 w 111"/>
                  <a:gd name="T33" fmla="*/ 98 h 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98">
                    <a:moveTo>
                      <a:pt x="19" y="48"/>
                    </a:moveTo>
                    <a:cubicBezTo>
                      <a:pt x="16" y="83"/>
                      <a:pt x="0" y="98"/>
                      <a:pt x="43" y="94"/>
                    </a:cubicBezTo>
                    <a:cubicBezTo>
                      <a:pt x="54" y="90"/>
                      <a:pt x="63" y="82"/>
                      <a:pt x="73" y="76"/>
                    </a:cubicBezTo>
                    <a:cubicBezTo>
                      <a:pt x="77" y="73"/>
                      <a:pt x="85" y="68"/>
                      <a:pt x="85" y="68"/>
                    </a:cubicBezTo>
                    <a:cubicBezTo>
                      <a:pt x="88" y="60"/>
                      <a:pt x="92" y="51"/>
                      <a:pt x="97" y="44"/>
                    </a:cubicBezTo>
                    <a:cubicBezTo>
                      <a:pt x="100" y="28"/>
                      <a:pt x="111" y="4"/>
                      <a:pt x="89" y="0"/>
                    </a:cubicBezTo>
                    <a:cubicBezTo>
                      <a:pt x="83" y="1"/>
                      <a:pt x="77" y="1"/>
                      <a:pt x="71" y="2"/>
                    </a:cubicBezTo>
                    <a:cubicBezTo>
                      <a:pt x="67" y="3"/>
                      <a:pt x="59" y="6"/>
                      <a:pt x="59" y="6"/>
                    </a:cubicBezTo>
                    <a:cubicBezTo>
                      <a:pt x="53" y="12"/>
                      <a:pt x="45" y="19"/>
                      <a:pt x="37" y="22"/>
                    </a:cubicBezTo>
                    <a:cubicBezTo>
                      <a:pt x="23" y="36"/>
                      <a:pt x="17" y="46"/>
                      <a:pt x="17" y="66"/>
                    </a:cubicBezTo>
                  </a:path>
                </a:pathLst>
              </a:custGeom>
              <a:solidFill>
                <a:schemeClr val="bg1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25788" name="Freeform 214"/>
            <p:cNvSpPr>
              <a:spLocks/>
            </p:cNvSpPr>
            <p:nvPr/>
          </p:nvSpPr>
          <p:spPr bwMode="auto">
            <a:xfrm>
              <a:off x="4760" y="2752"/>
              <a:ext cx="472" cy="83"/>
            </a:xfrm>
            <a:custGeom>
              <a:avLst/>
              <a:gdLst>
                <a:gd name="T0" fmla="*/ 6 w 472"/>
                <a:gd name="T1" fmla="*/ 0 h 83"/>
                <a:gd name="T2" fmla="*/ 0 w 472"/>
                <a:gd name="T3" fmla="*/ 20 h 83"/>
                <a:gd name="T4" fmla="*/ 2 w 472"/>
                <a:gd name="T5" fmla="*/ 44 h 83"/>
                <a:gd name="T6" fmla="*/ 24 w 472"/>
                <a:gd name="T7" fmla="*/ 52 h 83"/>
                <a:gd name="T8" fmla="*/ 108 w 472"/>
                <a:gd name="T9" fmla="*/ 78 h 83"/>
                <a:gd name="T10" fmla="*/ 228 w 472"/>
                <a:gd name="T11" fmla="*/ 80 h 83"/>
                <a:gd name="T12" fmla="*/ 360 w 472"/>
                <a:gd name="T13" fmla="*/ 82 h 83"/>
                <a:gd name="T14" fmla="*/ 406 w 472"/>
                <a:gd name="T15" fmla="*/ 66 h 83"/>
                <a:gd name="T16" fmla="*/ 462 w 472"/>
                <a:gd name="T17" fmla="*/ 54 h 83"/>
                <a:gd name="T18" fmla="*/ 460 w 472"/>
                <a:gd name="T19" fmla="*/ 22 h 83"/>
                <a:gd name="T20" fmla="*/ 374 w 472"/>
                <a:gd name="T21" fmla="*/ 10 h 83"/>
                <a:gd name="T22" fmla="*/ 184 w 472"/>
                <a:gd name="T23" fmla="*/ 8 h 83"/>
                <a:gd name="T24" fmla="*/ 6 w 472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72"/>
                <a:gd name="T40" fmla="*/ 0 h 83"/>
                <a:gd name="T41" fmla="*/ 472 w 472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72" h="83">
                  <a:moveTo>
                    <a:pt x="6" y="0"/>
                  </a:moveTo>
                  <a:cubicBezTo>
                    <a:pt x="4" y="7"/>
                    <a:pt x="2" y="13"/>
                    <a:pt x="0" y="20"/>
                  </a:cubicBezTo>
                  <a:cubicBezTo>
                    <a:pt x="1" y="28"/>
                    <a:pt x="0" y="36"/>
                    <a:pt x="2" y="44"/>
                  </a:cubicBezTo>
                  <a:cubicBezTo>
                    <a:pt x="4" y="52"/>
                    <a:pt x="17" y="50"/>
                    <a:pt x="24" y="52"/>
                  </a:cubicBezTo>
                  <a:cubicBezTo>
                    <a:pt x="55" y="62"/>
                    <a:pt x="74" y="77"/>
                    <a:pt x="108" y="78"/>
                  </a:cubicBezTo>
                  <a:cubicBezTo>
                    <a:pt x="148" y="79"/>
                    <a:pt x="188" y="79"/>
                    <a:pt x="228" y="80"/>
                  </a:cubicBezTo>
                  <a:cubicBezTo>
                    <a:pt x="276" y="83"/>
                    <a:pt x="308" y="83"/>
                    <a:pt x="360" y="82"/>
                  </a:cubicBezTo>
                  <a:cubicBezTo>
                    <a:pt x="375" y="77"/>
                    <a:pt x="390" y="69"/>
                    <a:pt x="406" y="66"/>
                  </a:cubicBezTo>
                  <a:cubicBezTo>
                    <a:pt x="425" y="62"/>
                    <a:pt x="444" y="60"/>
                    <a:pt x="462" y="54"/>
                  </a:cubicBezTo>
                  <a:cubicBezTo>
                    <a:pt x="471" y="45"/>
                    <a:pt x="472" y="30"/>
                    <a:pt x="460" y="22"/>
                  </a:cubicBezTo>
                  <a:cubicBezTo>
                    <a:pt x="436" y="6"/>
                    <a:pt x="399" y="10"/>
                    <a:pt x="374" y="10"/>
                  </a:cubicBezTo>
                  <a:cubicBezTo>
                    <a:pt x="311" y="9"/>
                    <a:pt x="247" y="9"/>
                    <a:pt x="184" y="8"/>
                  </a:cubicBezTo>
                  <a:cubicBezTo>
                    <a:pt x="125" y="1"/>
                    <a:pt x="65" y="0"/>
                    <a:pt x="6" y="0"/>
                  </a:cubicBezTo>
                  <a:close/>
                </a:path>
              </a:pathLst>
            </a:custGeom>
            <a:solidFill>
              <a:srgbClr val="FF0000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89" name="Freeform 215"/>
            <p:cNvSpPr>
              <a:spLocks/>
            </p:cNvSpPr>
            <p:nvPr/>
          </p:nvSpPr>
          <p:spPr bwMode="auto">
            <a:xfrm>
              <a:off x="4484" y="2462"/>
              <a:ext cx="223" cy="256"/>
            </a:xfrm>
            <a:custGeom>
              <a:avLst/>
              <a:gdLst>
                <a:gd name="T0" fmla="*/ 0 w 223"/>
                <a:gd name="T1" fmla="*/ 6 h 256"/>
                <a:gd name="T2" fmla="*/ 68 w 223"/>
                <a:gd name="T3" fmla="*/ 14 h 256"/>
                <a:gd name="T4" fmla="*/ 82 w 223"/>
                <a:gd name="T5" fmla="*/ 30 h 256"/>
                <a:gd name="T6" fmla="*/ 140 w 223"/>
                <a:gd name="T7" fmla="*/ 130 h 256"/>
                <a:gd name="T8" fmla="*/ 172 w 223"/>
                <a:gd name="T9" fmla="*/ 182 h 256"/>
                <a:gd name="T10" fmla="*/ 200 w 223"/>
                <a:gd name="T11" fmla="*/ 238 h 256"/>
                <a:gd name="T12" fmla="*/ 210 w 223"/>
                <a:gd name="T13" fmla="*/ 252 h 256"/>
                <a:gd name="T14" fmla="*/ 150 w 223"/>
                <a:gd name="T15" fmla="*/ 210 h 256"/>
                <a:gd name="T16" fmla="*/ 96 w 223"/>
                <a:gd name="T17" fmla="*/ 154 h 256"/>
                <a:gd name="T18" fmla="*/ 72 w 223"/>
                <a:gd name="T19" fmla="*/ 126 h 256"/>
                <a:gd name="T20" fmla="*/ 38 w 223"/>
                <a:gd name="T21" fmla="*/ 78 h 256"/>
                <a:gd name="T22" fmla="*/ 30 w 223"/>
                <a:gd name="T23" fmla="*/ 64 h 256"/>
                <a:gd name="T24" fmla="*/ 10 w 223"/>
                <a:gd name="T25" fmla="*/ 22 h 256"/>
                <a:gd name="T26" fmla="*/ 0 w 223"/>
                <a:gd name="T27" fmla="*/ 6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3"/>
                <a:gd name="T43" fmla="*/ 0 h 256"/>
                <a:gd name="T44" fmla="*/ 223 w 223"/>
                <a:gd name="T45" fmla="*/ 256 h 2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3" h="256">
                  <a:moveTo>
                    <a:pt x="0" y="6"/>
                  </a:moveTo>
                  <a:cubicBezTo>
                    <a:pt x="21" y="20"/>
                    <a:pt x="38" y="13"/>
                    <a:pt x="68" y="14"/>
                  </a:cubicBezTo>
                  <a:cubicBezTo>
                    <a:pt x="77" y="28"/>
                    <a:pt x="72" y="23"/>
                    <a:pt x="82" y="30"/>
                  </a:cubicBezTo>
                  <a:cubicBezTo>
                    <a:pt x="93" y="64"/>
                    <a:pt x="118" y="102"/>
                    <a:pt x="140" y="130"/>
                  </a:cubicBezTo>
                  <a:cubicBezTo>
                    <a:pt x="155" y="149"/>
                    <a:pt x="155" y="165"/>
                    <a:pt x="172" y="182"/>
                  </a:cubicBezTo>
                  <a:cubicBezTo>
                    <a:pt x="178" y="201"/>
                    <a:pt x="194" y="219"/>
                    <a:pt x="200" y="238"/>
                  </a:cubicBezTo>
                  <a:cubicBezTo>
                    <a:pt x="202" y="245"/>
                    <a:pt x="223" y="256"/>
                    <a:pt x="210" y="252"/>
                  </a:cubicBezTo>
                  <a:cubicBezTo>
                    <a:pt x="193" y="227"/>
                    <a:pt x="176" y="223"/>
                    <a:pt x="150" y="210"/>
                  </a:cubicBezTo>
                  <a:cubicBezTo>
                    <a:pt x="139" y="193"/>
                    <a:pt x="113" y="166"/>
                    <a:pt x="96" y="154"/>
                  </a:cubicBezTo>
                  <a:cubicBezTo>
                    <a:pt x="93" y="144"/>
                    <a:pt x="79" y="133"/>
                    <a:pt x="72" y="126"/>
                  </a:cubicBezTo>
                  <a:cubicBezTo>
                    <a:pt x="57" y="111"/>
                    <a:pt x="47" y="95"/>
                    <a:pt x="38" y="78"/>
                  </a:cubicBezTo>
                  <a:cubicBezTo>
                    <a:pt x="36" y="74"/>
                    <a:pt x="32" y="69"/>
                    <a:pt x="30" y="64"/>
                  </a:cubicBezTo>
                  <a:cubicBezTo>
                    <a:pt x="25" y="48"/>
                    <a:pt x="19" y="36"/>
                    <a:pt x="10" y="22"/>
                  </a:cubicBezTo>
                  <a:cubicBezTo>
                    <a:pt x="9" y="21"/>
                    <a:pt x="6" y="0"/>
                    <a:pt x="0" y="6"/>
                  </a:cubicBezTo>
                  <a:close/>
                </a:path>
              </a:pathLst>
            </a:custGeom>
            <a:solidFill>
              <a:srgbClr val="996633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90" name="Freeform 216"/>
            <p:cNvSpPr>
              <a:spLocks/>
            </p:cNvSpPr>
            <p:nvPr/>
          </p:nvSpPr>
          <p:spPr bwMode="auto">
            <a:xfrm>
              <a:off x="5297" y="2469"/>
              <a:ext cx="195" cy="243"/>
            </a:xfrm>
            <a:custGeom>
              <a:avLst/>
              <a:gdLst>
                <a:gd name="T0" fmla="*/ 155 w 195"/>
                <a:gd name="T1" fmla="*/ 1 h 243"/>
                <a:gd name="T2" fmla="*/ 141 w 195"/>
                <a:gd name="T3" fmla="*/ 17 h 243"/>
                <a:gd name="T4" fmla="*/ 83 w 195"/>
                <a:gd name="T5" fmla="*/ 117 h 243"/>
                <a:gd name="T6" fmla="*/ 51 w 195"/>
                <a:gd name="T7" fmla="*/ 169 h 243"/>
                <a:gd name="T8" fmla="*/ 21 w 195"/>
                <a:gd name="T9" fmla="*/ 231 h 243"/>
                <a:gd name="T10" fmla="*/ 13 w 195"/>
                <a:gd name="T11" fmla="*/ 239 h 243"/>
                <a:gd name="T12" fmla="*/ 61 w 195"/>
                <a:gd name="T13" fmla="*/ 189 h 243"/>
                <a:gd name="T14" fmla="*/ 117 w 195"/>
                <a:gd name="T15" fmla="*/ 127 h 243"/>
                <a:gd name="T16" fmla="*/ 133 w 195"/>
                <a:gd name="T17" fmla="*/ 103 h 243"/>
                <a:gd name="T18" fmla="*/ 155 w 195"/>
                <a:gd name="T19" fmla="*/ 65 h 243"/>
                <a:gd name="T20" fmla="*/ 173 w 195"/>
                <a:gd name="T21" fmla="*/ 37 h 243"/>
                <a:gd name="T22" fmla="*/ 195 w 195"/>
                <a:gd name="T23" fmla="*/ 7 h 243"/>
                <a:gd name="T24" fmla="*/ 155 w 195"/>
                <a:gd name="T25" fmla="*/ 1 h 2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5"/>
                <a:gd name="T40" fmla="*/ 0 h 243"/>
                <a:gd name="T41" fmla="*/ 195 w 195"/>
                <a:gd name="T42" fmla="*/ 243 h 2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5" h="243">
                  <a:moveTo>
                    <a:pt x="155" y="1"/>
                  </a:moveTo>
                  <a:cubicBezTo>
                    <a:pt x="146" y="15"/>
                    <a:pt x="151" y="10"/>
                    <a:pt x="141" y="17"/>
                  </a:cubicBezTo>
                  <a:cubicBezTo>
                    <a:pt x="130" y="51"/>
                    <a:pt x="105" y="89"/>
                    <a:pt x="83" y="117"/>
                  </a:cubicBezTo>
                  <a:cubicBezTo>
                    <a:pt x="68" y="136"/>
                    <a:pt x="68" y="152"/>
                    <a:pt x="51" y="169"/>
                  </a:cubicBezTo>
                  <a:cubicBezTo>
                    <a:pt x="45" y="188"/>
                    <a:pt x="27" y="212"/>
                    <a:pt x="21" y="231"/>
                  </a:cubicBezTo>
                  <a:cubicBezTo>
                    <a:pt x="19" y="238"/>
                    <a:pt x="0" y="243"/>
                    <a:pt x="13" y="239"/>
                  </a:cubicBezTo>
                  <a:cubicBezTo>
                    <a:pt x="30" y="214"/>
                    <a:pt x="35" y="202"/>
                    <a:pt x="61" y="189"/>
                  </a:cubicBezTo>
                  <a:cubicBezTo>
                    <a:pt x="72" y="172"/>
                    <a:pt x="100" y="139"/>
                    <a:pt x="117" y="127"/>
                  </a:cubicBezTo>
                  <a:cubicBezTo>
                    <a:pt x="120" y="117"/>
                    <a:pt x="126" y="110"/>
                    <a:pt x="133" y="103"/>
                  </a:cubicBezTo>
                  <a:cubicBezTo>
                    <a:pt x="148" y="88"/>
                    <a:pt x="146" y="82"/>
                    <a:pt x="155" y="65"/>
                  </a:cubicBezTo>
                  <a:cubicBezTo>
                    <a:pt x="157" y="61"/>
                    <a:pt x="171" y="42"/>
                    <a:pt x="173" y="37"/>
                  </a:cubicBezTo>
                  <a:cubicBezTo>
                    <a:pt x="178" y="21"/>
                    <a:pt x="186" y="21"/>
                    <a:pt x="195" y="7"/>
                  </a:cubicBezTo>
                  <a:cubicBezTo>
                    <a:pt x="190" y="1"/>
                    <a:pt x="167" y="0"/>
                    <a:pt x="155" y="1"/>
                  </a:cubicBezTo>
                  <a:close/>
                </a:path>
              </a:pathLst>
            </a:custGeom>
            <a:solidFill>
              <a:srgbClr val="996633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91" name="Freeform 217"/>
            <p:cNvSpPr>
              <a:spLocks/>
            </p:cNvSpPr>
            <p:nvPr/>
          </p:nvSpPr>
          <p:spPr bwMode="auto">
            <a:xfrm>
              <a:off x="4449" y="2146"/>
              <a:ext cx="66" cy="310"/>
            </a:xfrm>
            <a:custGeom>
              <a:avLst/>
              <a:gdLst>
                <a:gd name="T0" fmla="*/ 21 w 66"/>
                <a:gd name="T1" fmla="*/ 0 h 310"/>
                <a:gd name="T2" fmla="*/ 57 w 66"/>
                <a:gd name="T3" fmla="*/ 22 h 310"/>
                <a:gd name="T4" fmla="*/ 37 w 66"/>
                <a:gd name="T5" fmla="*/ 46 h 310"/>
                <a:gd name="T6" fmla="*/ 39 w 66"/>
                <a:gd name="T7" fmla="*/ 62 h 310"/>
                <a:gd name="T8" fmla="*/ 41 w 66"/>
                <a:gd name="T9" fmla="*/ 256 h 310"/>
                <a:gd name="T10" fmla="*/ 53 w 66"/>
                <a:gd name="T11" fmla="*/ 302 h 310"/>
                <a:gd name="T12" fmla="*/ 33 w 66"/>
                <a:gd name="T13" fmla="*/ 304 h 310"/>
                <a:gd name="T14" fmla="*/ 21 w 66"/>
                <a:gd name="T15" fmla="*/ 282 h 310"/>
                <a:gd name="T16" fmla="*/ 5 w 66"/>
                <a:gd name="T17" fmla="*/ 198 h 310"/>
                <a:gd name="T18" fmla="*/ 3 w 66"/>
                <a:gd name="T19" fmla="*/ 48 h 310"/>
                <a:gd name="T20" fmla="*/ 21 w 66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310"/>
                <a:gd name="T35" fmla="*/ 66 w 66"/>
                <a:gd name="T36" fmla="*/ 310 h 3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310">
                  <a:moveTo>
                    <a:pt x="21" y="0"/>
                  </a:moveTo>
                  <a:cubicBezTo>
                    <a:pt x="27" y="8"/>
                    <a:pt x="48" y="19"/>
                    <a:pt x="57" y="22"/>
                  </a:cubicBezTo>
                  <a:cubicBezTo>
                    <a:pt x="66" y="35"/>
                    <a:pt x="45" y="33"/>
                    <a:pt x="37" y="46"/>
                  </a:cubicBezTo>
                  <a:cubicBezTo>
                    <a:pt x="35" y="50"/>
                    <a:pt x="39" y="62"/>
                    <a:pt x="39" y="62"/>
                  </a:cubicBezTo>
                  <a:cubicBezTo>
                    <a:pt x="32" y="140"/>
                    <a:pt x="37" y="89"/>
                    <a:pt x="41" y="256"/>
                  </a:cubicBezTo>
                  <a:cubicBezTo>
                    <a:pt x="41" y="265"/>
                    <a:pt x="53" y="302"/>
                    <a:pt x="53" y="302"/>
                  </a:cubicBezTo>
                  <a:cubicBezTo>
                    <a:pt x="52" y="310"/>
                    <a:pt x="38" y="307"/>
                    <a:pt x="33" y="304"/>
                  </a:cubicBezTo>
                  <a:cubicBezTo>
                    <a:pt x="28" y="301"/>
                    <a:pt x="26" y="300"/>
                    <a:pt x="21" y="282"/>
                  </a:cubicBezTo>
                  <a:cubicBezTo>
                    <a:pt x="18" y="252"/>
                    <a:pt x="9" y="228"/>
                    <a:pt x="5" y="198"/>
                  </a:cubicBezTo>
                  <a:cubicBezTo>
                    <a:pt x="3" y="147"/>
                    <a:pt x="0" y="99"/>
                    <a:pt x="3" y="48"/>
                  </a:cubicBezTo>
                  <a:cubicBezTo>
                    <a:pt x="4" y="31"/>
                    <a:pt x="21" y="17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92" name="Freeform 218"/>
            <p:cNvSpPr>
              <a:spLocks/>
            </p:cNvSpPr>
            <p:nvPr/>
          </p:nvSpPr>
          <p:spPr bwMode="auto">
            <a:xfrm>
              <a:off x="5486" y="2146"/>
              <a:ext cx="44" cy="234"/>
            </a:xfrm>
            <a:custGeom>
              <a:avLst/>
              <a:gdLst>
                <a:gd name="T0" fmla="*/ 0 w 44"/>
                <a:gd name="T1" fmla="*/ 16 h 234"/>
                <a:gd name="T2" fmla="*/ 22 w 44"/>
                <a:gd name="T3" fmla="*/ 0 h 234"/>
                <a:gd name="T4" fmla="*/ 40 w 44"/>
                <a:gd name="T5" fmla="*/ 82 h 234"/>
                <a:gd name="T6" fmla="*/ 44 w 44"/>
                <a:gd name="T7" fmla="*/ 148 h 234"/>
                <a:gd name="T8" fmla="*/ 34 w 44"/>
                <a:gd name="T9" fmla="*/ 234 h 234"/>
                <a:gd name="T10" fmla="*/ 30 w 44"/>
                <a:gd name="T11" fmla="*/ 174 h 234"/>
                <a:gd name="T12" fmla="*/ 28 w 44"/>
                <a:gd name="T13" fmla="*/ 62 h 234"/>
                <a:gd name="T14" fmla="*/ 12 w 44"/>
                <a:gd name="T15" fmla="*/ 22 h 234"/>
                <a:gd name="T16" fmla="*/ 0 w 44"/>
                <a:gd name="T17" fmla="*/ 16 h 2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234"/>
                <a:gd name="T29" fmla="*/ 44 w 44"/>
                <a:gd name="T30" fmla="*/ 234 h 2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234">
                  <a:moveTo>
                    <a:pt x="0" y="16"/>
                  </a:moveTo>
                  <a:lnTo>
                    <a:pt x="22" y="0"/>
                  </a:lnTo>
                  <a:lnTo>
                    <a:pt x="40" y="82"/>
                  </a:lnTo>
                  <a:lnTo>
                    <a:pt x="44" y="148"/>
                  </a:lnTo>
                  <a:lnTo>
                    <a:pt x="34" y="234"/>
                  </a:lnTo>
                  <a:lnTo>
                    <a:pt x="30" y="174"/>
                  </a:lnTo>
                  <a:lnTo>
                    <a:pt x="28" y="62"/>
                  </a:lnTo>
                  <a:lnTo>
                    <a:pt x="12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93" name="Freeform 219"/>
            <p:cNvSpPr>
              <a:spLocks/>
            </p:cNvSpPr>
            <p:nvPr/>
          </p:nvSpPr>
          <p:spPr bwMode="auto">
            <a:xfrm>
              <a:off x="4968" y="1770"/>
              <a:ext cx="21" cy="540"/>
            </a:xfrm>
            <a:custGeom>
              <a:avLst/>
              <a:gdLst>
                <a:gd name="T0" fmla="*/ 4 w 21"/>
                <a:gd name="T1" fmla="*/ 0 h 540"/>
                <a:gd name="T2" fmla="*/ 14 w 21"/>
                <a:gd name="T3" fmla="*/ 208 h 540"/>
                <a:gd name="T4" fmla="*/ 12 w 21"/>
                <a:gd name="T5" fmla="*/ 540 h 540"/>
                <a:gd name="T6" fmla="*/ 0 60000 65536"/>
                <a:gd name="T7" fmla="*/ 0 60000 65536"/>
                <a:gd name="T8" fmla="*/ 0 60000 65536"/>
                <a:gd name="T9" fmla="*/ 0 w 21"/>
                <a:gd name="T10" fmla="*/ 0 h 540"/>
                <a:gd name="T11" fmla="*/ 21 w 21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540">
                  <a:moveTo>
                    <a:pt x="4" y="0"/>
                  </a:moveTo>
                  <a:cubicBezTo>
                    <a:pt x="0" y="71"/>
                    <a:pt x="2" y="139"/>
                    <a:pt x="14" y="208"/>
                  </a:cubicBezTo>
                  <a:cubicBezTo>
                    <a:pt x="21" y="316"/>
                    <a:pt x="12" y="432"/>
                    <a:pt x="12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5794" name="Oval 220"/>
            <p:cNvSpPr>
              <a:spLocks noChangeArrowheads="1"/>
            </p:cNvSpPr>
            <p:nvPr/>
          </p:nvSpPr>
          <p:spPr bwMode="auto">
            <a:xfrm>
              <a:off x="4992" y="1824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  <p:sp>
          <p:nvSpPr>
            <p:cNvPr id="25795" name="Oval 221"/>
            <p:cNvSpPr>
              <a:spLocks noChangeArrowheads="1"/>
            </p:cNvSpPr>
            <p:nvPr/>
          </p:nvSpPr>
          <p:spPr bwMode="auto">
            <a:xfrm>
              <a:off x="5012" y="1992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  <p:sp>
          <p:nvSpPr>
            <p:cNvPr id="25796" name="Oval 222"/>
            <p:cNvSpPr>
              <a:spLocks noChangeArrowheads="1"/>
            </p:cNvSpPr>
            <p:nvPr/>
          </p:nvSpPr>
          <p:spPr bwMode="auto">
            <a:xfrm>
              <a:off x="5012" y="2154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fi-FI" b="1" i="1"/>
            </a:p>
          </p:txBody>
        </p:sp>
      </p:grpSp>
      <p:grpSp>
        <p:nvGrpSpPr>
          <p:cNvPr id="5" name="Group 167"/>
          <p:cNvGrpSpPr>
            <a:grpSpLocks/>
          </p:cNvGrpSpPr>
          <p:nvPr/>
        </p:nvGrpSpPr>
        <p:grpSpPr bwMode="auto">
          <a:xfrm>
            <a:off x="6800850" y="2590800"/>
            <a:ext cx="2038350" cy="2087563"/>
            <a:chOff x="4284" y="1632"/>
            <a:chExt cx="1284" cy="1315"/>
          </a:xfrm>
          <a:solidFill>
            <a:schemeClr val="bg1"/>
          </a:solidFill>
        </p:grpSpPr>
        <p:sp useBgFill="1">
          <p:nvSpPr>
            <p:cNvPr id="25761" name="Rectangle 159"/>
            <p:cNvSpPr>
              <a:spLocks noChangeArrowheads="1"/>
            </p:cNvSpPr>
            <p:nvPr/>
          </p:nvSpPr>
          <p:spPr bwMode="auto">
            <a:xfrm>
              <a:off x="4368" y="1632"/>
              <a:ext cx="1200" cy="11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 useBgFill="1">
          <p:nvSpPr>
            <p:cNvPr id="25762" name="Text Box 161"/>
            <p:cNvSpPr txBox="1">
              <a:spLocks noChangeArrowheads="1"/>
            </p:cNvSpPr>
            <p:nvPr/>
          </p:nvSpPr>
          <p:spPr bwMode="auto">
            <a:xfrm>
              <a:off x="4284" y="2083"/>
              <a:ext cx="1188" cy="8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 dirty="0" err="1"/>
                <a:t>ohjelman</a:t>
              </a:r>
              <a:r>
                <a:rPr lang="en-US" sz="2200" b="1" dirty="0"/>
                <a:t> </a:t>
              </a:r>
              <a:r>
                <a:rPr lang="en-US" sz="2200" b="1" dirty="0" err="1"/>
                <a:t>suoritus</a:t>
              </a:r>
              <a:endParaRPr lang="en-US" sz="2200" b="1" dirty="0"/>
            </a:p>
            <a:p>
              <a:pPr algn="ctr"/>
              <a:r>
                <a:rPr lang="en-US" b="1" dirty="0"/>
                <a:t>(</a:t>
              </a:r>
              <a:r>
                <a:rPr lang="en-US" b="1" dirty="0" err="1"/>
                <a:t>prosessori</a:t>
              </a:r>
              <a:r>
                <a:rPr lang="en-US" b="1" dirty="0"/>
                <a:t>)</a:t>
              </a:r>
            </a:p>
            <a:p>
              <a:pPr algn="ctr"/>
              <a:endParaRPr lang="en-US" sz="2200" b="1" dirty="0"/>
            </a:p>
          </p:txBody>
        </p:sp>
      </p:grpSp>
      <p:sp>
        <p:nvSpPr>
          <p:cNvPr id="25605" name="AutoShape 130"/>
          <p:cNvSpPr>
            <a:spLocks noChangeArrowheads="1"/>
          </p:cNvSpPr>
          <p:nvPr/>
        </p:nvSpPr>
        <p:spPr bwMode="auto">
          <a:xfrm>
            <a:off x="4419600" y="3048000"/>
            <a:ext cx="1589088" cy="1285875"/>
          </a:xfrm>
          <a:prstGeom prst="cloudCallout">
            <a:avLst>
              <a:gd name="adj1" fmla="val -70079"/>
              <a:gd name="adj2" fmla="val 18148"/>
            </a:avLst>
          </a:prstGeom>
          <a:solidFill>
            <a:srgbClr val="FFFF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   KAKKU</a:t>
            </a:r>
          </a:p>
          <a:p>
            <a:r>
              <a:rPr lang="en-US" sz="1400"/>
              <a:t>   ...</a:t>
            </a:r>
          </a:p>
          <a:p>
            <a:r>
              <a:rPr lang="en-US" sz="1400"/>
              <a:t>   ...</a:t>
            </a:r>
          </a:p>
        </p:txBody>
      </p:sp>
      <p:grpSp>
        <p:nvGrpSpPr>
          <p:cNvPr id="25606" name="Group 3"/>
          <p:cNvGrpSpPr>
            <a:grpSpLocks/>
          </p:cNvGrpSpPr>
          <p:nvPr/>
        </p:nvGrpSpPr>
        <p:grpSpPr bwMode="auto">
          <a:xfrm>
            <a:off x="457200" y="3241675"/>
            <a:ext cx="798513" cy="3006725"/>
            <a:chOff x="94" y="141"/>
            <a:chExt cx="503" cy="1894"/>
          </a:xfrm>
        </p:grpSpPr>
        <p:sp>
          <p:nvSpPr>
            <p:cNvPr id="25718" name="Freeform 4"/>
            <p:cNvSpPr>
              <a:spLocks/>
            </p:cNvSpPr>
            <p:nvPr/>
          </p:nvSpPr>
          <p:spPr bwMode="auto">
            <a:xfrm>
              <a:off x="162" y="735"/>
              <a:ext cx="291" cy="439"/>
            </a:xfrm>
            <a:custGeom>
              <a:avLst/>
              <a:gdLst>
                <a:gd name="T0" fmla="*/ 0 w 291"/>
                <a:gd name="T1" fmla="*/ 0 h 439"/>
                <a:gd name="T2" fmla="*/ 291 w 291"/>
                <a:gd name="T3" fmla="*/ 0 h 439"/>
                <a:gd name="T4" fmla="*/ 288 w 291"/>
                <a:gd name="T5" fmla="*/ 200 h 439"/>
                <a:gd name="T6" fmla="*/ 236 w 291"/>
                <a:gd name="T7" fmla="*/ 439 h 439"/>
                <a:gd name="T8" fmla="*/ 82 w 291"/>
                <a:gd name="T9" fmla="*/ 438 h 439"/>
                <a:gd name="T10" fmla="*/ 39 w 291"/>
                <a:gd name="T11" fmla="*/ 200 h 439"/>
                <a:gd name="T12" fmla="*/ 0 w 291"/>
                <a:gd name="T13" fmla="*/ 0 h 4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"/>
                <a:gd name="T22" fmla="*/ 0 h 439"/>
                <a:gd name="T23" fmla="*/ 291 w 291"/>
                <a:gd name="T24" fmla="*/ 439 h 4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" h="439">
                  <a:moveTo>
                    <a:pt x="0" y="0"/>
                  </a:moveTo>
                  <a:lnTo>
                    <a:pt x="291" y="0"/>
                  </a:lnTo>
                  <a:lnTo>
                    <a:pt x="288" y="200"/>
                  </a:lnTo>
                  <a:lnTo>
                    <a:pt x="236" y="439"/>
                  </a:lnTo>
                  <a:lnTo>
                    <a:pt x="82" y="438"/>
                  </a:lnTo>
                  <a:lnTo>
                    <a:pt x="39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719" name="Group 5"/>
            <p:cNvGrpSpPr>
              <a:grpSpLocks/>
            </p:cNvGrpSpPr>
            <p:nvPr/>
          </p:nvGrpSpPr>
          <p:grpSpPr bwMode="auto">
            <a:xfrm>
              <a:off x="222" y="688"/>
              <a:ext cx="156" cy="69"/>
              <a:chOff x="222" y="688"/>
              <a:chExt cx="156" cy="69"/>
            </a:xfrm>
          </p:grpSpPr>
          <p:sp>
            <p:nvSpPr>
              <p:cNvPr id="25754" name="Freeform 6"/>
              <p:cNvSpPr>
                <a:spLocks/>
              </p:cNvSpPr>
              <p:nvPr/>
            </p:nvSpPr>
            <p:spPr bwMode="auto">
              <a:xfrm>
                <a:off x="222" y="688"/>
                <a:ext cx="156" cy="69"/>
              </a:xfrm>
              <a:custGeom>
                <a:avLst/>
                <a:gdLst>
                  <a:gd name="T0" fmla="*/ 49 w 156"/>
                  <a:gd name="T1" fmla="*/ 12 h 69"/>
                  <a:gd name="T2" fmla="*/ 34 w 156"/>
                  <a:gd name="T3" fmla="*/ 19 h 69"/>
                  <a:gd name="T4" fmla="*/ 29 w 156"/>
                  <a:gd name="T5" fmla="*/ 20 h 69"/>
                  <a:gd name="T6" fmla="*/ 26 w 156"/>
                  <a:gd name="T7" fmla="*/ 21 h 69"/>
                  <a:gd name="T8" fmla="*/ 17 w 156"/>
                  <a:gd name="T9" fmla="*/ 33 h 69"/>
                  <a:gd name="T10" fmla="*/ 13 w 156"/>
                  <a:gd name="T11" fmla="*/ 45 h 69"/>
                  <a:gd name="T12" fmla="*/ 9 w 156"/>
                  <a:gd name="T13" fmla="*/ 51 h 69"/>
                  <a:gd name="T14" fmla="*/ 4 w 156"/>
                  <a:gd name="T15" fmla="*/ 54 h 69"/>
                  <a:gd name="T16" fmla="*/ 0 w 156"/>
                  <a:gd name="T17" fmla="*/ 61 h 69"/>
                  <a:gd name="T18" fmla="*/ 2 w 156"/>
                  <a:gd name="T19" fmla="*/ 64 h 69"/>
                  <a:gd name="T20" fmla="*/ 7 w 156"/>
                  <a:gd name="T21" fmla="*/ 66 h 69"/>
                  <a:gd name="T22" fmla="*/ 10 w 156"/>
                  <a:gd name="T23" fmla="*/ 67 h 69"/>
                  <a:gd name="T24" fmla="*/ 47 w 156"/>
                  <a:gd name="T25" fmla="*/ 69 h 69"/>
                  <a:gd name="T26" fmla="*/ 66 w 156"/>
                  <a:gd name="T27" fmla="*/ 68 h 69"/>
                  <a:gd name="T28" fmla="*/ 83 w 156"/>
                  <a:gd name="T29" fmla="*/ 62 h 69"/>
                  <a:gd name="T30" fmla="*/ 86 w 156"/>
                  <a:gd name="T31" fmla="*/ 57 h 69"/>
                  <a:gd name="T32" fmla="*/ 89 w 156"/>
                  <a:gd name="T33" fmla="*/ 53 h 69"/>
                  <a:gd name="T34" fmla="*/ 90 w 156"/>
                  <a:gd name="T35" fmla="*/ 50 h 69"/>
                  <a:gd name="T36" fmla="*/ 92 w 156"/>
                  <a:gd name="T37" fmla="*/ 36 h 69"/>
                  <a:gd name="T38" fmla="*/ 99 w 156"/>
                  <a:gd name="T39" fmla="*/ 25 h 69"/>
                  <a:gd name="T40" fmla="*/ 107 w 156"/>
                  <a:gd name="T41" fmla="*/ 30 h 69"/>
                  <a:gd name="T42" fmla="*/ 111 w 156"/>
                  <a:gd name="T43" fmla="*/ 39 h 69"/>
                  <a:gd name="T44" fmla="*/ 111 w 156"/>
                  <a:gd name="T45" fmla="*/ 49 h 69"/>
                  <a:gd name="T46" fmla="*/ 111 w 156"/>
                  <a:gd name="T47" fmla="*/ 55 h 69"/>
                  <a:gd name="T48" fmla="*/ 108 w 156"/>
                  <a:gd name="T49" fmla="*/ 59 h 69"/>
                  <a:gd name="T50" fmla="*/ 102 w 156"/>
                  <a:gd name="T51" fmla="*/ 62 h 69"/>
                  <a:gd name="T52" fmla="*/ 89 w 156"/>
                  <a:gd name="T53" fmla="*/ 61 h 69"/>
                  <a:gd name="T54" fmla="*/ 85 w 156"/>
                  <a:gd name="T55" fmla="*/ 59 h 69"/>
                  <a:gd name="T56" fmla="*/ 84 w 156"/>
                  <a:gd name="T57" fmla="*/ 54 h 69"/>
                  <a:gd name="T58" fmla="*/ 90 w 156"/>
                  <a:gd name="T59" fmla="*/ 39 h 69"/>
                  <a:gd name="T60" fmla="*/ 102 w 156"/>
                  <a:gd name="T61" fmla="*/ 29 h 69"/>
                  <a:gd name="T62" fmla="*/ 110 w 156"/>
                  <a:gd name="T63" fmla="*/ 34 h 69"/>
                  <a:gd name="T64" fmla="*/ 114 w 156"/>
                  <a:gd name="T65" fmla="*/ 43 h 69"/>
                  <a:gd name="T66" fmla="*/ 114 w 156"/>
                  <a:gd name="T67" fmla="*/ 51 h 69"/>
                  <a:gd name="T68" fmla="*/ 115 w 156"/>
                  <a:gd name="T69" fmla="*/ 59 h 69"/>
                  <a:gd name="T70" fmla="*/ 120 w 156"/>
                  <a:gd name="T71" fmla="*/ 63 h 69"/>
                  <a:gd name="T72" fmla="*/ 134 w 156"/>
                  <a:gd name="T73" fmla="*/ 64 h 69"/>
                  <a:gd name="T74" fmla="*/ 137 w 156"/>
                  <a:gd name="T75" fmla="*/ 64 h 69"/>
                  <a:gd name="T76" fmla="*/ 145 w 156"/>
                  <a:gd name="T77" fmla="*/ 64 h 69"/>
                  <a:gd name="T78" fmla="*/ 154 w 156"/>
                  <a:gd name="T79" fmla="*/ 61 h 69"/>
                  <a:gd name="T80" fmla="*/ 156 w 156"/>
                  <a:gd name="T81" fmla="*/ 55 h 69"/>
                  <a:gd name="T82" fmla="*/ 155 w 156"/>
                  <a:gd name="T83" fmla="*/ 44 h 69"/>
                  <a:gd name="T84" fmla="*/ 150 w 156"/>
                  <a:gd name="T85" fmla="*/ 37 h 69"/>
                  <a:gd name="T86" fmla="*/ 147 w 156"/>
                  <a:gd name="T87" fmla="*/ 32 h 69"/>
                  <a:gd name="T88" fmla="*/ 148 w 156"/>
                  <a:gd name="T89" fmla="*/ 19 h 69"/>
                  <a:gd name="T90" fmla="*/ 145 w 156"/>
                  <a:gd name="T91" fmla="*/ 8 h 69"/>
                  <a:gd name="T92" fmla="*/ 136 w 156"/>
                  <a:gd name="T93" fmla="*/ 6 h 69"/>
                  <a:gd name="T94" fmla="*/ 126 w 156"/>
                  <a:gd name="T95" fmla="*/ 7 h 69"/>
                  <a:gd name="T96" fmla="*/ 111 w 156"/>
                  <a:gd name="T97" fmla="*/ 3 h 69"/>
                  <a:gd name="T98" fmla="*/ 106 w 156"/>
                  <a:gd name="T99" fmla="*/ 1 h 69"/>
                  <a:gd name="T100" fmla="*/ 103 w 156"/>
                  <a:gd name="T101" fmla="*/ 0 h 69"/>
                  <a:gd name="T102" fmla="*/ 71 w 156"/>
                  <a:gd name="T103" fmla="*/ 1 h 69"/>
                  <a:gd name="T104" fmla="*/ 62 w 156"/>
                  <a:gd name="T105" fmla="*/ 5 h 69"/>
                  <a:gd name="T106" fmla="*/ 53 w 156"/>
                  <a:gd name="T107" fmla="*/ 8 h 6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56"/>
                  <a:gd name="T163" fmla="*/ 0 h 69"/>
                  <a:gd name="T164" fmla="*/ 156 w 156"/>
                  <a:gd name="T165" fmla="*/ 69 h 6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56" h="69">
                    <a:moveTo>
                      <a:pt x="53" y="8"/>
                    </a:moveTo>
                    <a:lnTo>
                      <a:pt x="49" y="12"/>
                    </a:lnTo>
                    <a:lnTo>
                      <a:pt x="45" y="15"/>
                    </a:lnTo>
                    <a:lnTo>
                      <a:pt x="34" y="19"/>
                    </a:lnTo>
                    <a:lnTo>
                      <a:pt x="32" y="20"/>
                    </a:lnTo>
                    <a:lnTo>
                      <a:pt x="29" y="20"/>
                    </a:lnTo>
                    <a:lnTo>
                      <a:pt x="27" y="21"/>
                    </a:lnTo>
                    <a:lnTo>
                      <a:pt x="26" y="21"/>
                    </a:lnTo>
                    <a:lnTo>
                      <a:pt x="21" y="27"/>
                    </a:lnTo>
                    <a:lnTo>
                      <a:pt x="17" y="33"/>
                    </a:lnTo>
                    <a:lnTo>
                      <a:pt x="15" y="39"/>
                    </a:lnTo>
                    <a:lnTo>
                      <a:pt x="13" y="45"/>
                    </a:lnTo>
                    <a:lnTo>
                      <a:pt x="11" y="49"/>
                    </a:lnTo>
                    <a:lnTo>
                      <a:pt x="9" y="51"/>
                    </a:lnTo>
                    <a:lnTo>
                      <a:pt x="6" y="52"/>
                    </a:lnTo>
                    <a:lnTo>
                      <a:pt x="4" y="54"/>
                    </a:lnTo>
                    <a:lnTo>
                      <a:pt x="1" y="58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2" y="64"/>
                    </a:lnTo>
                    <a:lnTo>
                      <a:pt x="4" y="65"/>
                    </a:lnTo>
                    <a:lnTo>
                      <a:pt x="7" y="66"/>
                    </a:lnTo>
                    <a:lnTo>
                      <a:pt x="9" y="67"/>
                    </a:lnTo>
                    <a:lnTo>
                      <a:pt x="10" y="67"/>
                    </a:lnTo>
                    <a:lnTo>
                      <a:pt x="28" y="68"/>
                    </a:lnTo>
                    <a:lnTo>
                      <a:pt x="47" y="69"/>
                    </a:lnTo>
                    <a:lnTo>
                      <a:pt x="57" y="69"/>
                    </a:lnTo>
                    <a:lnTo>
                      <a:pt x="66" y="68"/>
                    </a:lnTo>
                    <a:lnTo>
                      <a:pt x="75" y="66"/>
                    </a:lnTo>
                    <a:lnTo>
                      <a:pt x="83" y="62"/>
                    </a:lnTo>
                    <a:lnTo>
                      <a:pt x="85" y="59"/>
                    </a:lnTo>
                    <a:lnTo>
                      <a:pt x="86" y="57"/>
                    </a:lnTo>
                    <a:lnTo>
                      <a:pt x="88" y="55"/>
                    </a:lnTo>
                    <a:lnTo>
                      <a:pt x="89" y="53"/>
                    </a:lnTo>
                    <a:lnTo>
                      <a:pt x="89" y="52"/>
                    </a:lnTo>
                    <a:lnTo>
                      <a:pt x="90" y="50"/>
                    </a:lnTo>
                    <a:lnTo>
                      <a:pt x="91" y="42"/>
                    </a:lnTo>
                    <a:lnTo>
                      <a:pt x="92" y="36"/>
                    </a:lnTo>
                    <a:lnTo>
                      <a:pt x="94" y="30"/>
                    </a:lnTo>
                    <a:lnTo>
                      <a:pt x="99" y="25"/>
                    </a:lnTo>
                    <a:lnTo>
                      <a:pt x="104" y="27"/>
                    </a:lnTo>
                    <a:lnTo>
                      <a:pt x="107" y="30"/>
                    </a:lnTo>
                    <a:lnTo>
                      <a:pt x="109" y="34"/>
                    </a:lnTo>
                    <a:lnTo>
                      <a:pt x="111" y="39"/>
                    </a:lnTo>
                    <a:lnTo>
                      <a:pt x="111" y="45"/>
                    </a:lnTo>
                    <a:lnTo>
                      <a:pt x="111" y="49"/>
                    </a:lnTo>
                    <a:lnTo>
                      <a:pt x="111" y="53"/>
                    </a:lnTo>
                    <a:lnTo>
                      <a:pt x="111" y="55"/>
                    </a:lnTo>
                    <a:lnTo>
                      <a:pt x="110" y="57"/>
                    </a:lnTo>
                    <a:lnTo>
                      <a:pt x="108" y="59"/>
                    </a:lnTo>
                    <a:lnTo>
                      <a:pt x="106" y="61"/>
                    </a:lnTo>
                    <a:lnTo>
                      <a:pt x="102" y="62"/>
                    </a:lnTo>
                    <a:lnTo>
                      <a:pt x="93" y="61"/>
                    </a:lnTo>
                    <a:lnTo>
                      <a:pt x="89" y="61"/>
                    </a:lnTo>
                    <a:lnTo>
                      <a:pt x="86" y="60"/>
                    </a:lnTo>
                    <a:lnTo>
                      <a:pt x="85" y="59"/>
                    </a:lnTo>
                    <a:lnTo>
                      <a:pt x="84" y="58"/>
                    </a:lnTo>
                    <a:lnTo>
                      <a:pt x="84" y="54"/>
                    </a:lnTo>
                    <a:lnTo>
                      <a:pt x="86" y="45"/>
                    </a:lnTo>
                    <a:lnTo>
                      <a:pt x="90" y="39"/>
                    </a:lnTo>
                    <a:lnTo>
                      <a:pt x="95" y="34"/>
                    </a:lnTo>
                    <a:lnTo>
                      <a:pt x="102" y="29"/>
                    </a:lnTo>
                    <a:lnTo>
                      <a:pt x="107" y="31"/>
                    </a:lnTo>
                    <a:lnTo>
                      <a:pt x="110" y="34"/>
                    </a:lnTo>
                    <a:lnTo>
                      <a:pt x="112" y="38"/>
                    </a:lnTo>
                    <a:lnTo>
                      <a:pt x="114" y="43"/>
                    </a:lnTo>
                    <a:lnTo>
                      <a:pt x="114" y="47"/>
                    </a:lnTo>
                    <a:lnTo>
                      <a:pt x="114" y="51"/>
                    </a:lnTo>
                    <a:lnTo>
                      <a:pt x="114" y="55"/>
                    </a:lnTo>
                    <a:lnTo>
                      <a:pt x="115" y="59"/>
                    </a:lnTo>
                    <a:lnTo>
                      <a:pt x="117" y="61"/>
                    </a:lnTo>
                    <a:lnTo>
                      <a:pt x="120" y="63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36" y="64"/>
                    </a:lnTo>
                    <a:lnTo>
                      <a:pt x="137" y="64"/>
                    </a:lnTo>
                    <a:lnTo>
                      <a:pt x="142" y="64"/>
                    </a:lnTo>
                    <a:lnTo>
                      <a:pt x="145" y="64"/>
                    </a:lnTo>
                    <a:lnTo>
                      <a:pt x="151" y="63"/>
                    </a:lnTo>
                    <a:lnTo>
                      <a:pt x="154" y="61"/>
                    </a:lnTo>
                    <a:lnTo>
                      <a:pt x="155" y="59"/>
                    </a:lnTo>
                    <a:lnTo>
                      <a:pt x="156" y="55"/>
                    </a:lnTo>
                    <a:lnTo>
                      <a:pt x="156" y="50"/>
                    </a:lnTo>
                    <a:lnTo>
                      <a:pt x="155" y="44"/>
                    </a:lnTo>
                    <a:lnTo>
                      <a:pt x="153" y="40"/>
                    </a:lnTo>
                    <a:lnTo>
                      <a:pt x="150" y="37"/>
                    </a:lnTo>
                    <a:lnTo>
                      <a:pt x="148" y="33"/>
                    </a:lnTo>
                    <a:lnTo>
                      <a:pt x="147" y="32"/>
                    </a:lnTo>
                    <a:lnTo>
                      <a:pt x="147" y="26"/>
                    </a:lnTo>
                    <a:lnTo>
                      <a:pt x="148" y="19"/>
                    </a:lnTo>
                    <a:lnTo>
                      <a:pt x="147" y="13"/>
                    </a:lnTo>
                    <a:lnTo>
                      <a:pt x="145" y="8"/>
                    </a:lnTo>
                    <a:lnTo>
                      <a:pt x="141" y="6"/>
                    </a:lnTo>
                    <a:lnTo>
                      <a:pt x="136" y="6"/>
                    </a:lnTo>
                    <a:lnTo>
                      <a:pt x="131" y="6"/>
                    </a:lnTo>
                    <a:lnTo>
                      <a:pt x="126" y="7"/>
                    </a:lnTo>
                    <a:lnTo>
                      <a:pt x="119" y="5"/>
                    </a:lnTo>
                    <a:lnTo>
                      <a:pt x="111" y="3"/>
                    </a:lnTo>
                    <a:lnTo>
                      <a:pt x="109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87" y="1"/>
                    </a:lnTo>
                    <a:lnTo>
                      <a:pt x="71" y="1"/>
                    </a:lnTo>
                    <a:lnTo>
                      <a:pt x="66" y="3"/>
                    </a:lnTo>
                    <a:lnTo>
                      <a:pt x="62" y="5"/>
                    </a:lnTo>
                    <a:lnTo>
                      <a:pt x="58" y="7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5755" name="Group 7"/>
              <p:cNvGrpSpPr>
                <a:grpSpLocks/>
              </p:cNvGrpSpPr>
              <p:nvPr/>
            </p:nvGrpSpPr>
            <p:grpSpPr bwMode="auto">
              <a:xfrm>
                <a:off x="235" y="715"/>
                <a:ext cx="61" cy="23"/>
                <a:chOff x="235" y="715"/>
                <a:chExt cx="61" cy="23"/>
              </a:xfrm>
            </p:grpSpPr>
            <p:sp>
              <p:nvSpPr>
                <p:cNvPr id="25759" name="Freeform 8"/>
                <p:cNvSpPr>
                  <a:spLocks/>
                </p:cNvSpPr>
                <p:nvPr/>
              </p:nvSpPr>
              <p:spPr bwMode="auto">
                <a:xfrm>
                  <a:off x="236" y="720"/>
                  <a:ext cx="58" cy="12"/>
                </a:xfrm>
                <a:custGeom>
                  <a:avLst/>
                  <a:gdLst>
                    <a:gd name="T0" fmla="*/ 0 w 58"/>
                    <a:gd name="T1" fmla="*/ 12 h 12"/>
                    <a:gd name="T2" fmla="*/ 5 w 58"/>
                    <a:gd name="T3" fmla="*/ 11 h 12"/>
                    <a:gd name="T4" fmla="*/ 11 w 58"/>
                    <a:gd name="T5" fmla="*/ 10 h 12"/>
                    <a:gd name="T6" fmla="*/ 19 w 58"/>
                    <a:gd name="T7" fmla="*/ 8 h 12"/>
                    <a:gd name="T8" fmla="*/ 28 w 58"/>
                    <a:gd name="T9" fmla="*/ 6 h 12"/>
                    <a:gd name="T10" fmla="*/ 37 w 58"/>
                    <a:gd name="T11" fmla="*/ 5 h 12"/>
                    <a:gd name="T12" fmla="*/ 45 w 58"/>
                    <a:gd name="T13" fmla="*/ 3 h 12"/>
                    <a:gd name="T14" fmla="*/ 52 w 58"/>
                    <a:gd name="T15" fmla="*/ 1 h 12"/>
                    <a:gd name="T16" fmla="*/ 58 w 58"/>
                    <a:gd name="T17" fmla="*/ 0 h 12"/>
                    <a:gd name="T18" fmla="*/ 0 w 58"/>
                    <a:gd name="T19" fmla="*/ 12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8"/>
                    <a:gd name="T31" fmla="*/ 0 h 12"/>
                    <a:gd name="T32" fmla="*/ 58 w 58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8" h="12">
                      <a:moveTo>
                        <a:pt x="0" y="12"/>
                      </a:moveTo>
                      <a:lnTo>
                        <a:pt x="5" y="11"/>
                      </a:lnTo>
                      <a:lnTo>
                        <a:pt x="11" y="10"/>
                      </a:lnTo>
                      <a:lnTo>
                        <a:pt x="19" y="8"/>
                      </a:lnTo>
                      <a:lnTo>
                        <a:pt x="28" y="6"/>
                      </a:lnTo>
                      <a:lnTo>
                        <a:pt x="37" y="5"/>
                      </a:lnTo>
                      <a:lnTo>
                        <a:pt x="45" y="3"/>
                      </a:lnTo>
                      <a:lnTo>
                        <a:pt x="52" y="1"/>
                      </a:lnTo>
                      <a:lnTo>
                        <a:pt x="5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760" name="Freeform 9"/>
                <p:cNvSpPr>
                  <a:spLocks/>
                </p:cNvSpPr>
                <p:nvPr/>
              </p:nvSpPr>
              <p:spPr bwMode="auto">
                <a:xfrm>
                  <a:off x="235" y="715"/>
                  <a:ext cx="61" cy="23"/>
                </a:xfrm>
                <a:custGeom>
                  <a:avLst/>
                  <a:gdLst>
                    <a:gd name="T0" fmla="*/ 0 w 61"/>
                    <a:gd name="T1" fmla="*/ 11 h 23"/>
                    <a:gd name="T2" fmla="*/ 2 w 61"/>
                    <a:gd name="T3" fmla="*/ 23 h 23"/>
                    <a:gd name="T4" fmla="*/ 8 w 61"/>
                    <a:gd name="T5" fmla="*/ 22 h 23"/>
                    <a:gd name="T6" fmla="*/ 6 w 61"/>
                    <a:gd name="T7" fmla="*/ 16 h 23"/>
                    <a:gd name="T8" fmla="*/ 6 w 61"/>
                    <a:gd name="T9" fmla="*/ 22 h 23"/>
                    <a:gd name="T10" fmla="*/ 12 w 61"/>
                    <a:gd name="T11" fmla="*/ 21 h 23"/>
                    <a:gd name="T12" fmla="*/ 20 w 61"/>
                    <a:gd name="T13" fmla="*/ 19 h 23"/>
                    <a:gd name="T14" fmla="*/ 29 w 61"/>
                    <a:gd name="T15" fmla="*/ 17 h 23"/>
                    <a:gd name="T16" fmla="*/ 38 w 61"/>
                    <a:gd name="T17" fmla="*/ 16 h 23"/>
                    <a:gd name="T18" fmla="*/ 46 w 61"/>
                    <a:gd name="T19" fmla="*/ 14 h 23"/>
                    <a:gd name="T20" fmla="*/ 49 w 61"/>
                    <a:gd name="T21" fmla="*/ 13 h 23"/>
                    <a:gd name="T22" fmla="*/ 56 w 61"/>
                    <a:gd name="T23" fmla="*/ 12 h 23"/>
                    <a:gd name="T24" fmla="*/ 61 w 61"/>
                    <a:gd name="T25" fmla="*/ 11 h 23"/>
                    <a:gd name="T26" fmla="*/ 58 w 61"/>
                    <a:gd name="T27" fmla="*/ 0 h 23"/>
                    <a:gd name="T28" fmla="*/ 51 w 61"/>
                    <a:gd name="T29" fmla="*/ 1 h 23"/>
                    <a:gd name="T30" fmla="*/ 44 w 61"/>
                    <a:gd name="T31" fmla="*/ 2 h 23"/>
                    <a:gd name="T32" fmla="*/ 46 w 61"/>
                    <a:gd name="T33" fmla="*/ 8 h 23"/>
                    <a:gd name="T34" fmla="*/ 46 w 61"/>
                    <a:gd name="T35" fmla="*/ 2 h 23"/>
                    <a:gd name="T36" fmla="*/ 38 w 61"/>
                    <a:gd name="T37" fmla="*/ 4 h 23"/>
                    <a:gd name="T38" fmla="*/ 29 w 61"/>
                    <a:gd name="T39" fmla="*/ 5 h 23"/>
                    <a:gd name="T40" fmla="*/ 20 w 61"/>
                    <a:gd name="T41" fmla="*/ 7 h 23"/>
                    <a:gd name="T42" fmla="*/ 12 w 61"/>
                    <a:gd name="T43" fmla="*/ 9 h 23"/>
                    <a:gd name="T44" fmla="*/ 6 w 61"/>
                    <a:gd name="T45" fmla="*/ 10 h 23"/>
                    <a:gd name="T46" fmla="*/ 3 w 61"/>
                    <a:gd name="T47" fmla="*/ 11 h 23"/>
                    <a:gd name="T48" fmla="*/ 0 w 61"/>
                    <a:gd name="T49" fmla="*/ 11 h 2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23"/>
                    <a:gd name="T77" fmla="*/ 61 w 61"/>
                    <a:gd name="T78" fmla="*/ 23 h 2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23">
                      <a:moveTo>
                        <a:pt x="0" y="11"/>
                      </a:moveTo>
                      <a:lnTo>
                        <a:pt x="2" y="23"/>
                      </a:lnTo>
                      <a:lnTo>
                        <a:pt x="8" y="22"/>
                      </a:lnTo>
                      <a:lnTo>
                        <a:pt x="6" y="16"/>
                      </a:lnTo>
                      <a:lnTo>
                        <a:pt x="6" y="22"/>
                      </a:lnTo>
                      <a:lnTo>
                        <a:pt x="12" y="21"/>
                      </a:lnTo>
                      <a:lnTo>
                        <a:pt x="20" y="19"/>
                      </a:lnTo>
                      <a:lnTo>
                        <a:pt x="29" y="17"/>
                      </a:lnTo>
                      <a:lnTo>
                        <a:pt x="38" y="16"/>
                      </a:lnTo>
                      <a:lnTo>
                        <a:pt x="46" y="14"/>
                      </a:lnTo>
                      <a:lnTo>
                        <a:pt x="49" y="13"/>
                      </a:lnTo>
                      <a:lnTo>
                        <a:pt x="56" y="12"/>
                      </a:lnTo>
                      <a:lnTo>
                        <a:pt x="61" y="11"/>
                      </a:lnTo>
                      <a:lnTo>
                        <a:pt x="58" y="0"/>
                      </a:lnTo>
                      <a:lnTo>
                        <a:pt x="51" y="1"/>
                      </a:lnTo>
                      <a:lnTo>
                        <a:pt x="44" y="2"/>
                      </a:lnTo>
                      <a:lnTo>
                        <a:pt x="46" y="8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29" y="5"/>
                      </a:lnTo>
                      <a:lnTo>
                        <a:pt x="20" y="7"/>
                      </a:lnTo>
                      <a:lnTo>
                        <a:pt x="12" y="9"/>
                      </a:lnTo>
                      <a:lnTo>
                        <a:pt x="6" y="10"/>
                      </a:lnTo>
                      <a:lnTo>
                        <a:pt x="3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5756" name="Group 10"/>
              <p:cNvGrpSpPr>
                <a:grpSpLocks/>
              </p:cNvGrpSpPr>
              <p:nvPr/>
            </p:nvGrpSpPr>
            <p:grpSpPr bwMode="auto">
              <a:xfrm>
                <a:off x="355" y="714"/>
                <a:ext cx="12" cy="12"/>
                <a:chOff x="355" y="714"/>
                <a:chExt cx="12" cy="12"/>
              </a:xfrm>
            </p:grpSpPr>
            <p:sp>
              <p:nvSpPr>
                <p:cNvPr id="25757" name="Freeform 11"/>
                <p:cNvSpPr>
                  <a:spLocks/>
                </p:cNvSpPr>
                <p:nvPr/>
              </p:nvSpPr>
              <p:spPr bwMode="auto">
                <a:xfrm>
                  <a:off x="355" y="720"/>
                  <a:ext cx="12" cy="1"/>
                </a:xfrm>
                <a:custGeom>
                  <a:avLst/>
                  <a:gdLst>
                    <a:gd name="T0" fmla="*/ 12 w 12"/>
                    <a:gd name="T1" fmla="*/ 0 h 1"/>
                    <a:gd name="T2" fmla="*/ 0 w 12"/>
                    <a:gd name="T3" fmla="*/ 0 h 1"/>
                    <a:gd name="T4" fmla="*/ 12 w 1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2"/>
                    <a:gd name="T10" fmla="*/ 0 h 1"/>
                    <a:gd name="T11" fmla="*/ 12 w 1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" h="1">
                      <a:moveTo>
                        <a:pt x="12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758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" y="714"/>
                  <a:ext cx="1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</p:grpSp>
        <p:sp>
          <p:nvSpPr>
            <p:cNvPr id="25720" name="Oval 13"/>
            <p:cNvSpPr>
              <a:spLocks noChangeArrowheads="1"/>
            </p:cNvSpPr>
            <p:nvPr/>
          </p:nvSpPr>
          <p:spPr bwMode="auto">
            <a:xfrm>
              <a:off x="234" y="386"/>
              <a:ext cx="163" cy="325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5721" name="Freeform 14"/>
            <p:cNvSpPr>
              <a:spLocks/>
            </p:cNvSpPr>
            <p:nvPr/>
          </p:nvSpPr>
          <p:spPr bwMode="auto">
            <a:xfrm>
              <a:off x="279" y="469"/>
              <a:ext cx="66" cy="27"/>
            </a:xfrm>
            <a:custGeom>
              <a:avLst/>
              <a:gdLst>
                <a:gd name="T0" fmla="*/ 0 w 66"/>
                <a:gd name="T1" fmla="*/ 24 h 27"/>
                <a:gd name="T2" fmla="*/ 11 w 66"/>
                <a:gd name="T3" fmla="*/ 27 h 27"/>
                <a:gd name="T4" fmla="*/ 13 w 66"/>
                <a:gd name="T5" fmla="*/ 20 h 27"/>
                <a:gd name="T6" fmla="*/ 7 w 66"/>
                <a:gd name="T7" fmla="*/ 20 h 27"/>
                <a:gd name="T8" fmla="*/ 11 w 66"/>
                <a:gd name="T9" fmla="*/ 24 h 27"/>
                <a:gd name="T10" fmla="*/ 13 w 66"/>
                <a:gd name="T11" fmla="*/ 20 h 27"/>
                <a:gd name="T12" fmla="*/ 15 w 66"/>
                <a:gd name="T13" fmla="*/ 17 h 27"/>
                <a:gd name="T14" fmla="*/ 17 w 66"/>
                <a:gd name="T15" fmla="*/ 15 h 27"/>
                <a:gd name="T16" fmla="*/ 13 w 66"/>
                <a:gd name="T17" fmla="*/ 10 h 27"/>
                <a:gd name="T18" fmla="*/ 15 w 66"/>
                <a:gd name="T19" fmla="*/ 16 h 27"/>
                <a:gd name="T20" fmla="*/ 19 w 66"/>
                <a:gd name="T21" fmla="*/ 14 h 27"/>
                <a:gd name="T22" fmla="*/ 23 w 66"/>
                <a:gd name="T23" fmla="*/ 13 h 27"/>
                <a:gd name="T24" fmla="*/ 20 w 66"/>
                <a:gd name="T25" fmla="*/ 8 h 27"/>
                <a:gd name="T26" fmla="*/ 20 w 66"/>
                <a:gd name="T27" fmla="*/ 14 h 27"/>
                <a:gd name="T28" fmla="*/ 25 w 66"/>
                <a:gd name="T29" fmla="*/ 13 h 27"/>
                <a:gd name="T30" fmla="*/ 33 w 66"/>
                <a:gd name="T31" fmla="*/ 12 h 27"/>
                <a:gd name="T32" fmla="*/ 32 w 66"/>
                <a:gd name="T33" fmla="*/ 6 h 27"/>
                <a:gd name="T34" fmla="*/ 32 w 66"/>
                <a:gd name="T35" fmla="*/ 12 h 27"/>
                <a:gd name="T36" fmla="*/ 37 w 66"/>
                <a:gd name="T37" fmla="*/ 12 h 27"/>
                <a:gd name="T38" fmla="*/ 40 w 66"/>
                <a:gd name="T39" fmla="*/ 13 h 27"/>
                <a:gd name="T40" fmla="*/ 45 w 66"/>
                <a:gd name="T41" fmla="*/ 13 h 27"/>
                <a:gd name="T42" fmla="*/ 45 w 66"/>
                <a:gd name="T43" fmla="*/ 7 h 27"/>
                <a:gd name="T44" fmla="*/ 43 w 66"/>
                <a:gd name="T45" fmla="*/ 13 h 27"/>
                <a:gd name="T46" fmla="*/ 47 w 66"/>
                <a:gd name="T47" fmla="*/ 14 h 27"/>
                <a:gd name="T48" fmla="*/ 50 w 66"/>
                <a:gd name="T49" fmla="*/ 16 h 27"/>
                <a:gd name="T50" fmla="*/ 53 w 66"/>
                <a:gd name="T51" fmla="*/ 17 h 27"/>
                <a:gd name="T52" fmla="*/ 56 w 66"/>
                <a:gd name="T53" fmla="*/ 12 h 27"/>
                <a:gd name="T54" fmla="*/ 52 w 66"/>
                <a:gd name="T55" fmla="*/ 17 h 27"/>
                <a:gd name="T56" fmla="*/ 54 w 66"/>
                <a:gd name="T57" fmla="*/ 21 h 27"/>
                <a:gd name="T58" fmla="*/ 58 w 66"/>
                <a:gd name="T59" fmla="*/ 17 h 27"/>
                <a:gd name="T60" fmla="*/ 52 w 66"/>
                <a:gd name="T61" fmla="*/ 17 h 27"/>
                <a:gd name="T62" fmla="*/ 55 w 66"/>
                <a:gd name="T63" fmla="*/ 23 h 27"/>
                <a:gd name="T64" fmla="*/ 66 w 66"/>
                <a:gd name="T65" fmla="*/ 19 h 27"/>
                <a:gd name="T66" fmla="*/ 64 w 66"/>
                <a:gd name="T67" fmla="*/ 17 h 27"/>
                <a:gd name="T68" fmla="*/ 63 w 66"/>
                <a:gd name="T69" fmla="*/ 12 h 27"/>
                <a:gd name="T70" fmla="*/ 60 w 66"/>
                <a:gd name="T71" fmla="*/ 8 h 27"/>
                <a:gd name="T72" fmla="*/ 59 w 66"/>
                <a:gd name="T73" fmla="*/ 7 h 27"/>
                <a:gd name="T74" fmla="*/ 55 w 66"/>
                <a:gd name="T75" fmla="*/ 5 h 27"/>
                <a:gd name="T76" fmla="*/ 52 w 66"/>
                <a:gd name="T77" fmla="*/ 3 h 27"/>
                <a:gd name="T78" fmla="*/ 48 w 66"/>
                <a:gd name="T79" fmla="*/ 2 h 27"/>
                <a:gd name="T80" fmla="*/ 45 w 66"/>
                <a:gd name="T81" fmla="*/ 1 h 27"/>
                <a:gd name="T82" fmla="*/ 40 w 66"/>
                <a:gd name="T83" fmla="*/ 1 h 27"/>
                <a:gd name="T84" fmla="*/ 37 w 66"/>
                <a:gd name="T85" fmla="*/ 0 h 27"/>
                <a:gd name="T86" fmla="*/ 33 w 66"/>
                <a:gd name="T87" fmla="*/ 0 h 27"/>
                <a:gd name="T88" fmla="*/ 32 w 66"/>
                <a:gd name="T89" fmla="*/ 0 h 27"/>
                <a:gd name="T90" fmla="*/ 25 w 66"/>
                <a:gd name="T91" fmla="*/ 1 h 27"/>
                <a:gd name="T92" fmla="*/ 20 w 66"/>
                <a:gd name="T93" fmla="*/ 2 h 27"/>
                <a:gd name="T94" fmla="*/ 18 w 66"/>
                <a:gd name="T95" fmla="*/ 2 h 27"/>
                <a:gd name="T96" fmla="*/ 14 w 66"/>
                <a:gd name="T97" fmla="*/ 3 h 27"/>
                <a:gd name="T98" fmla="*/ 10 w 66"/>
                <a:gd name="T99" fmla="*/ 5 h 27"/>
                <a:gd name="T100" fmla="*/ 8 w 66"/>
                <a:gd name="T101" fmla="*/ 6 h 27"/>
                <a:gd name="T102" fmla="*/ 6 w 66"/>
                <a:gd name="T103" fmla="*/ 8 h 27"/>
                <a:gd name="T104" fmla="*/ 4 w 66"/>
                <a:gd name="T105" fmla="*/ 11 h 27"/>
                <a:gd name="T106" fmla="*/ 2 w 66"/>
                <a:gd name="T107" fmla="*/ 15 h 27"/>
                <a:gd name="T108" fmla="*/ 1 w 66"/>
                <a:gd name="T109" fmla="*/ 20 h 27"/>
                <a:gd name="T110" fmla="*/ 1 w 66"/>
                <a:gd name="T111" fmla="*/ 20 h 27"/>
                <a:gd name="T112" fmla="*/ 0 w 66"/>
                <a:gd name="T113" fmla="*/ 24 h 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27"/>
                <a:gd name="T173" fmla="*/ 66 w 66"/>
                <a:gd name="T174" fmla="*/ 27 h 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27">
                  <a:moveTo>
                    <a:pt x="0" y="24"/>
                  </a:moveTo>
                  <a:lnTo>
                    <a:pt x="11" y="27"/>
                  </a:lnTo>
                  <a:lnTo>
                    <a:pt x="13" y="20"/>
                  </a:lnTo>
                  <a:lnTo>
                    <a:pt x="7" y="20"/>
                  </a:lnTo>
                  <a:lnTo>
                    <a:pt x="11" y="24"/>
                  </a:lnTo>
                  <a:lnTo>
                    <a:pt x="13" y="20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3" y="10"/>
                  </a:lnTo>
                  <a:lnTo>
                    <a:pt x="15" y="16"/>
                  </a:lnTo>
                  <a:lnTo>
                    <a:pt x="19" y="14"/>
                  </a:lnTo>
                  <a:lnTo>
                    <a:pt x="23" y="13"/>
                  </a:lnTo>
                  <a:lnTo>
                    <a:pt x="20" y="8"/>
                  </a:lnTo>
                  <a:lnTo>
                    <a:pt x="20" y="14"/>
                  </a:lnTo>
                  <a:lnTo>
                    <a:pt x="25" y="13"/>
                  </a:lnTo>
                  <a:lnTo>
                    <a:pt x="33" y="12"/>
                  </a:lnTo>
                  <a:lnTo>
                    <a:pt x="32" y="6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40" y="13"/>
                  </a:lnTo>
                  <a:lnTo>
                    <a:pt x="45" y="13"/>
                  </a:lnTo>
                  <a:lnTo>
                    <a:pt x="45" y="7"/>
                  </a:lnTo>
                  <a:lnTo>
                    <a:pt x="43" y="13"/>
                  </a:lnTo>
                  <a:lnTo>
                    <a:pt x="47" y="14"/>
                  </a:lnTo>
                  <a:lnTo>
                    <a:pt x="50" y="16"/>
                  </a:lnTo>
                  <a:lnTo>
                    <a:pt x="53" y="17"/>
                  </a:lnTo>
                  <a:lnTo>
                    <a:pt x="56" y="12"/>
                  </a:lnTo>
                  <a:lnTo>
                    <a:pt x="52" y="17"/>
                  </a:lnTo>
                  <a:lnTo>
                    <a:pt x="54" y="21"/>
                  </a:lnTo>
                  <a:lnTo>
                    <a:pt x="58" y="17"/>
                  </a:lnTo>
                  <a:lnTo>
                    <a:pt x="52" y="17"/>
                  </a:lnTo>
                  <a:lnTo>
                    <a:pt x="55" y="23"/>
                  </a:lnTo>
                  <a:lnTo>
                    <a:pt x="66" y="19"/>
                  </a:lnTo>
                  <a:lnTo>
                    <a:pt x="64" y="17"/>
                  </a:lnTo>
                  <a:lnTo>
                    <a:pt x="63" y="12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5" y="5"/>
                  </a:lnTo>
                  <a:lnTo>
                    <a:pt x="52" y="3"/>
                  </a:lnTo>
                  <a:lnTo>
                    <a:pt x="48" y="2"/>
                  </a:lnTo>
                  <a:lnTo>
                    <a:pt x="45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1" y="2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22" name="Freeform 15"/>
            <p:cNvSpPr>
              <a:spLocks/>
            </p:cNvSpPr>
            <p:nvPr/>
          </p:nvSpPr>
          <p:spPr bwMode="auto">
            <a:xfrm>
              <a:off x="350" y="462"/>
              <a:ext cx="42" cy="29"/>
            </a:xfrm>
            <a:custGeom>
              <a:avLst/>
              <a:gdLst>
                <a:gd name="T0" fmla="*/ 11 w 42"/>
                <a:gd name="T1" fmla="*/ 29 h 29"/>
                <a:gd name="T2" fmla="*/ 7 w 42"/>
                <a:gd name="T3" fmla="*/ 22 h 29"/>
                <a:gd name="T4" fmla="*/ 13 w 42"/>
                <a:gd name="T5" fmla="*/ 22 h 29"/>
                <a:gd name="T6" fmla="*/ 17 w 42"/>
                <a:gd name="T7" fmla="*/ 17 h 29"/>
                <a:gd name="T8" fmla="*/ 15 w 42"/>
                <a:gd name="T9" fmla="*/ 18 h 29"/>
                <a:gd name="T10" fmla="*/ 23 w 42"/>
                <a:gd name="T11" fmla="*/ 15 h 29"/>
                <a:gd name="T12" fmla="*/ 20 w 42"/>
                <a:gd name="T13" fmla="*/ 16 h 29"/>
                <a:gd name="T14" fmla="*/ 33 w 42"/>
                <a:gd name="T15" fmla="*/ 14 h 29"/>
                <a:gd name="T16" fmla="*/ 32 w 42"/>
                <a:gd name="T17" fmla="*/ 14 h 29"/>
                <a:gd name="T18" fmla="*/ 38 w 42"/>
                <a:gd name="T19" fmla="*/ 14 h 29"/>
                <a:gd name="T20" fmla="*/ 40 w 42"/>
                <a:gd name="T21" fmla="*/ 12 h 29"/>
                <a:gd name="T22" fmla="*/ 40 w 42"/>
                <a:gd name="T23" fmla="*/ 4 h 29"/>
                <a:gd name="T24" fmla="*/ 37 w 42"/>
                <a:gd name="T25" fmla="*/ 2 h 29"/>
                <a:gd name="T26" fmla="*/ 33 w 42"/>
                <a:gd name="T27" fmla="*/ 1 h 29"/>
                <a:gd name="T28" fmla="*/ 29 w 42"/>
                <a:gd name="T29" fmla="*/ 0 h 29"/>
                <a:gd name="T30" fmla="*/ 25 w 42"/>
                <a:gd name="T31" fmla="*/ 2 h 29"/>
                <a:gd name="T32" fmla="*/ 23 w 42"/>
                <a:gd name="T33" fmla="*/ 7 h 29"/>
                <a:gd name="T34" fmla="*/ 27 w 42"/>
                <a:gd name="T35" fmla="*/ 13 h 29"/>
                <a:gd name="T36" fmla="*/ 35 w 42"/>
                <a:gd name="T37" fmla="*/ 4 h 29"/>
                <a:gd name="T38" fmla="*/ 34 w 42"/>
                <a:gd name="T39" fmla="*/ 3 h 29"/>
                <a:gd name="T40" fmla="*/ 35 w 42"/>
                <a:gd name="T41" fmla="*/ 7 h 29"/>
                <a:gd name="T42" fmla="*/ 32 w 42"/>
                <a:gd name="T43" fmla="*/ 12 h 29"/>
                <a:gd name="T44" fmla="*/ 35 w 42"/>
                <a:gd name="T45" fmla="*/ 6 h 29"/>
                <a:gd name="T46" fmla="*/ 29 w 42"/>
                <a:gd name="T47" fmla="*/ 12 h 29"/>
                <a:gd name="T48" fmla="*/ 33 w 42"/>
                <a:gd name="T49" fmla="*/ 13 h 29"/>
                <a:gd name="T50" fmla="*/ 30 w 42"/>
                <a:gd name="T51" fmla="*/ 12 h 29"/>
                <a:gd name="T52" fmla="*/ 33 w 42"/>
                <a:gd name="T53" fmla="*/ 13 h 29"/>
                <a:gd name="T54" fmla="*/ 30 w 42"/>
                <a:gd name="T55" fmla="*/ 8 h 29"/>
                <a:gd name="T56" fmla="*/ 36 w 42"/>
                <a:gd name="T57" fmla="*/ 8 h 29"/>
                <a:gd name="T58" fmla="*/ 33 w 42"/>
                <a:gd name="T59" fmla="*/ 3 h 29"/>
                <a:gd name="T60" fmla="*/ 35 w 42"/>
                <a:gd name="T61" fmla="*/ 2 h 29"/>
                <a:gd name="T62" fmla="*/ 32 w 42"/>
                <a:gd name="T63" fmla="*/ 2 h 29"/>
                <a:gd name="T64" fmla="*/ 20 w 42"/>
                <a:gd name="T65" fmla="*/ 4 h 29"/>
                <a:gd name="T66" fmla="*/ 14 w 42"/>
                <a:gd name="T67" fmla="*/ 5 h 29"/>
                <a:gd name="T68" fmla="*/ 8 w 42"/>
                <a:gd name="T69" fmla="*/ 8 h 29"/>
                <a:gd name="T70" fmla="*/ 4 w 42"/>
                <a:gd name="T71" fmla="*/ 13 h 29"/>
                <a:gd name="T72" fmla="*/ 1 w 42"/>
                <a:gd name="T73" fmla="*/ 22 h 29"/>
                <a:gd name="T74" fmla="*/ 0 w 42"/>
                <a:gd name="T75" fmla="*/ 26 h 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"/>
                <a:gd name="T115" fmla="*/ 0 h 29"/>
                <a:gd name="T116" fmla="*/ 42 w 42"/>
                <a:gd name="T117" fmla="*/ 29 h 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" h="29">
                  <a:moveTo>
                    <a:pt x="0" y="26"/>
                  </a:moveTo>
                  <a:lnTo>
                    <a:pt x="11" y="29"/>
                  </a:lnTo>
                  <a:lnTo>
                    <a:pt x="13" y="22"/>
                  </a:lnTo>
                  <a:lnTo>
                    <a:pt x="7" y="22"/>
                  </a:lnTo>
                  <a:lnTo>
                    <a:pt x="11" y="26"/>
                  </a:lnTo>
                  <a:lnTo>
                    <a:pt x="13" y="22"/>
                  </a:lnTo>
                  <a:lnTo>
                    <a:pt x="15" y="19"/>
                  </a:lnTo>
                  <a:lnTo>
                    <a:pt x="17" y="17"/>
                  </a:lnTo>
                  <a:lnTo>
                    <a:pt x="13" y="12"/>
                  </a:lnTo>
                  <a:lnTo>
                    <a:pt x="15" y="18"/>
                  </a:lnTo>
                  <a:lnTo>
                    <a:pt x="19" y="16"/>
                  </a:lnTo>
                  <a:lnTo>
                    <a:pt x="23" y="15"/>
                  </a:lnTo>
                  <a:lnTo>
                    <a:pt x="20" y="10"/>
                  </a:lnTo>
                  <a:lnTo>
                    <a:pt x="20" y="16"/>
                  </a:lnTo>
                  <a:lnTo>
                    <a:pt x="25" y="15"/>
                  </a:lnTo>
                  <a:lnTo>
                    <a:pt x="33" y="1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5" y="14"/>
                  </a:lnTo>
                  <a:lnTo>
                    <a:pt x="38" y="14"/>
                  </a:lnTo>
                  <a:lnTo>
                    <a:pt x="38" y="13"/>
                  </a:lnTo>
                  <a:lnTo>
                    <a:pt x="40" y="12"/>
                  </a:lnTo>
                  <a:lnTo>
                    <a:pt x="42" y="8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7" y="13"/>
                  </a:lnTo>
                  <a:lnTo>
                    <a:pt x="29" y="14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34" y="3"/>
                  </a:lnTo>
                  <a:lnTo>
                    <a:pt x="29" y="7"/>
                  </a:lnTo>
                  <a:lnTo>
                    <a:pt x="35" y="7"/>
                  </a:lnTo>
                  <a:lnTo>
                    <a:pt x="35" y="6"/>
                  </a:lnTo>
                  <a:lnTo>
                    <a:pt x="32" y="12"/>
                  </a:lnTo>
                  <a:lnTo>
                    <a:pt x="33" y="11"/>
                  </a:lnTo>
                  <a:lnTo>
                    <a:pt x="35" y="6"/>
                  </a:lnTo>
                  <a:lnTo>
                    <a:pt x="29" y="6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3" y="7"/>
                  </a:lnTo>
                  <a:lnTo>
                    <a:pt x="30" y="12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2" y="4"/>
                  </a:lnTo>
                  <a:lnTo>
                    <a:pt x="30" y="8"/>
                  </a:lnTo>
                  <a:lnTo>
                    <a:pt x="32" y="12"/>
                  </a:lnTo>
                  <a:lnTo>
                    <a:pt x="36" y="8"/>
                  </a:lnTo>
                  <a:lnTo>
                    <a:pt x="33" y="2"/>
                  </a:lnTo>
                  <a:lnTo>
                    <a:pt x="33" y="3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25" y="3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723" name="Group 16"/>
            <p:cNvGrpSpPr>
              <a:grpSpLocks/>
            </p:cNvGrpSpPr>
            <p:nvPr/>
          </p:nvGrpSpPr>
          <p:grpSpPr bwMode="auto">
            <a:xfrm>
              <a:off x="354" y="519"/>
              <a:ext cx="138" cy="62"/>
              <a:chOff x="354" y="519"/>
              <a:chExt cx="138" cy="62"/>
            </a:xfrm>
          </p:grpSpPr>
          <p:sp>
            <p:nvSpPr>
              <p:cNvPr id="25752" name="Freeform 17"/>
              <p:cNvSpPr>
                <a:spLocks/>
              </p:cNvSpPr>
              <p:nvPr/>
            </p:nvSpPr>
            <p:spPr bwMode="auto">
              <a:xfrm>
                <a:off x="356" y="525"/>
                <a:ext cx="130" cy="50"/>
              </a:xfrm>
              <a:custGeom>
                <a:avLst/>
                <a:gdLst>
                  <a:gd name="T0" fmla="*/ 0 w 130"/>
                  <a:gd name="T1" fmla="*/ 15 h 50"/>
                  <a:gd name="T2" fmla="*/ 21 w 130"/>
                  <a:gd name="T3" fmla="*/ 7 h 50"/>
                  <a:gd name="T4" fmla="*/ 33 w 130"/>
                  <a:gd name="T5" fmla="*/ 3 h 50"/>
                  <a:gd name="T6" fmla="*/ 45 w 130"/>
                  <a:gd name="T7" fmla="*/ 1 h 50"/>
                  <a:gd name="T8" fmla="*/ 59 w 130"/>
                  <a:gd name="T9" fmla="*/ 0 h 50"/>
                  <a:gd name="T10" fmla="*/ 75 w 130"/>
                  <a:gd name="T11" fmla="*/ 0 h 50"/>
                  <a:gd name="T12" fmla="*/ 90 w 130"/>
                  <a:gd name="T13" fmla="*/ 1 h 50"/>
                  <a:gd name="T14" fmla="*/ 97 w 130"/>
                  <a:gd name="T15" fmla="*/ 2 h 50"/>
                  <a:gd name="T16" fmla="*/ 103 w 130"/>
                  <a:gd name="T17" fmla="*/ 3 h 50"/>
                  <a:gd name="T18" fmla="*/ 114 w 130"/>
                  <a:gd name="T19" fmla="*/ 6 h 50"/>
                  <a:gd name="T20" fmla="*/ 123 w 130"/>
                  <a:gd name="T21" fmla="*/ 11 h 50"/>
                  <a:gd name="T22" fmla="*/ 127 w 130"/>
                  <a:gd name="T23" fmla="*/ 13 h 50"/>
                  <a:gd name="T24" fmla="*/ 129 w 130"/>
                  <a:gd name="T25" fmla="*/ 16 h 50"/>
                  <a:gd name="T26" fmla="*/ 130 w 130"/>
                  <a:gd name="T27" fmla="*/ 19 h 50"/>
                  <a:gd name="T28" fmla="*/ 129 w 130"/>
                  <a:gd name="T29" fmla="*/ 21 h 50"/>
                  <a:gd name="T30" fmla="*/ 126 w 130"/>
                  <a:gd name="T31" fmla="*/ 24 h 50"/>
                  <a:gd name="T32" fmla="*/ 121 w 130"/>
                  <a:gd name="T33" fmla="*/ 26 h 50"/>
                  <a:gd name="T34" fmla="*/ 115 w 130"/>
                  <a:gd name="T35" fmla="*/ 29 h 50"/>
                  <a:gd name="T36" fmla="*/ 107 w 130"/>
                  <a:gd name="T37" fmla="*/ 31 h 50"/>
                  <a:gd name="T38" fmla="*/ 90 w 130"/>
                  <a:gd name="T39" fmla="*/ 36 h 50"/>
                  <a:gd name="T40" fmla="*/ 81 w 130"/>
                  <a:gd name="T41" fmla="*/ 38 h 50"/>
                  <a:gd name="T42" fmla="*/ 73 w 130"/>
                  <a:gd name="T43" fmla="*/ 40 h 50"/>
                  <a:gd name="T44" fmla="*/ 65 w 130"/>
                  <a:gd name="T45" fmla="*/ 42 h 50"/>
                  <a:gd name="T46" fmla="*/ 56 w 130"/>
                  <a:gd name="T47" fmla="*/ 43 h 50"/>
                  <a:gd name="T48" fmla="*/ 39 w 130"/>
                  <a:gd name="T49" fmla="*/ 46 h 50"/>
                  <a:gd name="T50" fmla="*/ 30 w 130"/>
                  <a:gd name="T51" fmla="*/ 47 h 50"/>
                  <a:gd name="T52" fmla="*/ 23 w 130"/>
                  <a:gd name="T53" fmla="*/ 48 h 50"/>
                  <a:gd name="T54" fmla="*/ 17 w 130"/>
                  <a:gd name="T55" fmla="*/ 49 h 50"/>
                  <a:gd name="T56" fmla="*/ 12 w 130"/>
                  <a:gd name="T57" fmla="*/ 50 h 50"/>
                  <a:gd name="T58" fmla="*/ 0 w 130"/>
                  <a:gd name="T59" fmla="*/ 15 h 5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30"/>
                  <a:gd name="T91" fmla="*/ 0 h 50"/>
                  <a:gd name="T92" fmla="*/ 130 w 130"/>
                  <a:gd name="T93" fmla="*/ 50 h 5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30" h="50">
                    <a:moveTo>
                      <a:pt x="0" y="15"/>
                    </a:moveTo>
                    <a:lnTo>
                      <a:pt x="21" y="7"/>
                    </a:lnTo>
                    <a:lnTo>
                      <a:pt x="33" y="3"/>
                    </a:lnTo>
                    <a:lnTo>
                      <a:pt x="45" y="1"/>
                    </a:lnTo>
                    <a:lnTo>
                      <a:pt x="59" y="0"/>
                    </a:lnTo>
                    <a:lnTo>
                      <a:pt x="75" y="0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3" y="3"/>
                    </a:lnTo>
                    <a:lnTo>
                      <a:pt x="114" y="6"/>
                    </a:lnTo>
                    <a:lnTo>
                      <a:pt x="123" y="11"/>
                    </a:lnTo>
                    <a:lnTo>
                      <a:pt x="127" y="13"/>
                    </a:lnTo>
                    <a:lnTo>
                      <a:pt x="129" y="16"/>
                    </a:lnTo>
                    <a:lnTo>
                      <a:pt x="130" y="19"/>
                    </a:lnTo>
                    <a:lnTo>
                      <a:pt x="129" y="21"/>
                    </a:lnTo>
                    <a:lnTo>
                      <a:pt x="126" y="24"/>
                    </a:lnTo>
                    <a:lnTo>
                      <a:pt x="121" y="26"/>
                    </a:lnTo>
                    <a:lnTo>
                      <a:pt x="115" y="29"/>
                    </a:lnTo>
                    <a:lnTo>
                      <a:pt x="107" y="31"/>
                    </a:lnTo>
                    <a:lnTo>
                      <a:pt x="90" y="36"/>
                    </a:lnTo>
                    <a:lnTo>
                      <a:pt x="81" y="38"/>
                    </a:lnTo>
                    <a:lnTo>
                      <a:pt x="73" y="40"/>
                    </a:lnTo>
                    <a:lnTo>
                      <a:pt x="65" y="42"/>
                    </a:lnTo>
                    <a:lnTo>
                      <a:pt x="56" y="43"/>
                    </a:lnTo>
                    <a:lnTo>
                      <a:pt x="39" y="46"/>
                    </a:lnTo>
                    <a:lnTo>
                      <a:pt x="30" y="47"/>
                    </a:lnTo>
                    <a:lnTo>
                      <a:pt x="23" y="48"/>
                    </a:lnTo>
                    <a:lnTo>
                      <a:pt x="17" y="49"/>
                    </a:lnTo>
                    <a:lnTo>
                      <a:pt x="12" y="5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53" name="Freeform 18"/>
              <p:cNvSpPr>
                <a:spLocks/>
              </p:cNvSpPr>
              <p:nvPr/>
            </p:nvSpPr>
            <p:spPr bwMode="auto">
              <a:xfrm>
                <a:off x="354" y="519"/>
                <a:ext cx="138" cy="62"/>
              </a:xfrm>
              <a:custGeom>
                <a:avLst/>
                <a:gdLst>
                  <a:gd name="T0" fmla="*/ 5 w 138"/>
                  <a:gd name="T1" fmla="*/ 27 h 62"/>
                  <a:gd name="T2" fmla="*/ 37 w 138"/>
                  <a:gd name="T3" fmla="*/ 15 h 62"/>
                  <a:gd name="T4" fmla="*/ 35 w 138"/>
                  <a:gd name="T5" fmla="*/ 15 h 62"/>
                  <a:gd name="T6" fmla="*/ 61 w 138"/>
                  <a:gd name="T7" fmla="*/ 12 h 62"/>
                  <a:gd name="T8" fmla="*/ 92 w 138"/>
                  <a:gd name="T9" fmla="*/ 13 h 62"/>
                  <a:gd name="T10" fmla="*/ 99 w 138"/>
                  <a:gd name="T11" fmla="*/ 8 h 62"/>
                  <a:gd name="T12" fmla="*/ 104 w 138"/>
                  <a:gd name="T13" fmla="*/ 15 h 62"/>
                  <a:gd name="T14" fmla="*/ 123 w 138"/>
                  <a:gd name="T15" fmla="*/ 22 h 62"/>
                  <a:gd name="T16" fmla="*/ 121 w 138"/>
                  <a:gd name="T17" fmla="*/ 21 h 62"/>
                  <a:gd name="T18" fmla="*/ 127 w 138"/>
                  <a:gd name="T19" fmla="*/ 27 h 62"/>
                  <a:gd name="T20" fmla="*/ 125 w 138"/>
                  <a:gd name="T21" fmla="*/ 22 h 62"/>
                  <a:gd name="T22" fmla="*/ 132 w 138"/>
                  <a:gd name="T23" fmla="*/ 25 h 62"/>
                  <a:gd name="T24" fmla="*/ 127 w 138"/>
                  <a:gd name="T25" fmla="*/ 23 h 62"/>
                  <a:gd name="T26" fmla="*/ 124 w 138"/>
                  <a:gd name="T27" fmla="*/ 25 h 62"/>
                  <a:gd name="T28" fmla="*/ 126 w 138"/>
                  <a:gd name="T29" fmla="*/ 24 h 62"/>
                  <a:gd name="T30" fmla="*/ 114 w 138"/>
                  <a:gd name="T31" fmla="*/ 29 h 62"/>
                  <a:gd name="T32" fmla="*/ 89 w 138"/>
                  <a:gd name="T33" fmla="*/ 36 h 62"/>
                  <a:gd name="T34" fmla="*/ 74 w 138"/>
                  <a:gd name="T35" fmla="*/ 41 h 62"/>
                  <a:gd name="T36" fmla="*/ 67 w 138"/>
                  <a:gd name="T37" fmla="*/ 48 h 62"/>
                  <a:gd name="T38" fmla="*/ 58 w 138"/>
                  <a:gd name="T39" fmla="*/ 43 h 62"/>
                  <a:gd name="T40" fmla="*/ 32 w 138"/>
                  <a:gd name="T41" fmla="*/ 47 h 62"/>
                  <a:gd name="T42" fmla="*/ 19 w 138"/>
                  <a:gd name="T43" fmla="*/ 49 h 62"/>
                  <a:gd name="T44" fmla="*/ 15 w 138"/>
                  <a:gd name="T45" fmla="*/ 62 h 62"/>
                  <a:gd name="T46" fmla="*/ 25 w 138"/>
                  <a:gd name="T47" fmla="*/ 60 h 62"/>
                  <a:gd name="T48" fmla="*/ 41 w 138"/>
                  <a:gd name="T49" fmla="*/ 58 h 62"/>
                  <a:gd name="T50" fmla="*/ 67 w 138"/>
                  <a:gd name="T51" fmla="*/ 54 h 62"/>
                  <a:gd name="T52" fmla="*/ 77 w 138"/>
                  <a:gd name="T53" fmla="*/ 52 h 62"/>
                  <a:gd name="T54" fmla="*/ 94 w 138"/>
                  <a:gd name="T55" fmla="*/ 47 h 62"/>
                  <a:gd name="T56" fmla="*/ 119 w 138"/>
                  <a:gd name="T57" fmla="*/ 40 h 62"/>
                  <a:gd name="T58" fmla="*/ 131 w 138"/>
                  <a:gd name="T59" fmla="*/ 35 h 62"/>
                  <a:gd name="T60" fmla="*/ 136 w 138"/>
                  <a:gd name="T61" fmla="*/ 31 h 62"/>
                  <a:gd name="T62" fmla="*/ 135 w 138"/>
                  <a:gd name="T63" fmla="*/ 32 h 62"/>
                  <a:gd name="T64" fmla="*/ 138 w 138"/>
                  <a:gd name="T65" fmla="*/ 25 h 62"/>
                  <a:gd name="T66" fmla="*/ 137 w 138"/>
                  <a:gd name="T67" fmla="*/ 22 h 62"/>
                  <a:gd name="T68" fmla="*/ 133 w 138"/>
                  <a:gd name="T69" fmla="*/ 15 h 62"/>
                  <a:gd name="T70" fmla="*/ 128 w 138"/>
                  <a:gd name="T71" fmla="*/ 11 h 62"/>
                  <a:gd name="T72" fmla="*/ 106 w 138"/>
                  <a:gd name="T73" fmla="*/ 3 h 62"/>
                  <a:gd name="T74" fmla="*/ 99 w 138"/>
                  <a:gd name="T75" fmla="*/ 2 h 62"/>
                  <a:gd name="T76" fmla="*/ 77 w 138"/>
                  <a:gd name="T77" fmla="*/ 0 h 62"/>
                  <a:gd name="T78" fmla="*/ 47 w 138"/>
                  <a:gd name="T79" fmla="*/ 1 h 62"/>
                  <a:gd name="T80" fmla="*/ 32 w 138"/>
                  <a:gd name="T81" fmla="*/ 4 h 62"/>
                  <a:gd name="T82" fmla="*/ 0 w 138"/>
                  <a:gd name="T83" fmla="*/ 16 h 6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62"/>
                  <a:gd name="T128" fmla="*/ 138 w 138"/>
                  <a:gd name="T129" fmla="*/ 62 h 6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62">
                    <a:moveTo>
                      <a:pt x="0" y="16"/>
                    </a:moveTo>
                    <a:lnTo>
                      <a:pt x="5" y="27"/>
                    </a:lnTo>
                    <a:lnTo>
                      <a:pt x="26" y="18"/>
                    </a:lnTo>
                    <a:lnTo>
                      <a:pt x="37" y="15"/>
                    </a:lnTo>
                    <a:lnTo>
                      <a:pt x="35" y="9"/>
                    </a:lnTo>
                    <a:lnTo>
                      <a:pt x="35" y="15"/>
                    </a:lnTo>
                    <a:lnTo>
                      <a:pt x="48" y="13"/>
                    </a:lnTo>
                    <a:lnTo>
                      <a:pt x="61" y="12"/>
                    </a:lnTo>
                    <a:lnTo>
                      <a:pt x="77" y="12"/>
                    </a:lnTo>
                    <a:lnTo>
                      <a:pt x="92" y="13"/>
                    </a:lnTo>
                    <a:lnTo>
                      <a:pt x="99" y="14"/>
                    </a:lnTo>
                    <a:lnTo>
                      <a:pt x="99" y="8"/>
                    </a:lnTo>
                    <a:lnTo>
                      <a:pt x="97" y="14"/>
                    </a:lnTo>
                    <a:lnTo>
                      <a:pt x="104" y="15"/>
                    </a:lnTo>
                    <a:lnTo>
                      <a:pt x="113" y="18"/>
                    </a:lnTo>
                    <a:lnTo>
                      <a:pt x="123" y="22"/>
                    </a:lnTo>
                    <a:lnTo>
                      <a:pt x="125" y="17"/>
                    </a:lnTo>
                    <a:lnTo>
                      <a:pt x="121" y="21"/>
                    </a:lnTo>
                    <a:lnTo>
                      <a:pt x="124" y="24"/>
                    </a:lnTo>
                    <a:lnTo>
                      <a:pt x="127" y="27"/>
                    </a:lnTo>
                    <a:lnTo>
                      <a:pt x="131" y="22"/>
                    </a:lnTo>
                    <a:lnTo>
                      <a:pt x="125" y="22"/>
                    </a:lnTo>
                    <a:lnTo>
                      <a:pt x="126" y="25"/>
                    </a:lnTo>
                    <a:lnTo>
                      <a:pt x="132" y="25"/>
                    </a:lnTo>
                    <a:lnTo>
                      <a:pt x="127" y="20"/>
                    </a:lnTo>
                    <a:lnTo>
                      <a:pt x="127" y="23"/>
                    </a:lnTo>
                    <a:lnTo>
                      <a:pt x="127" y="24"/>
                    </a:lnTo>
                    <a:lnTo>
                      <a:pt x="124" y="25"/>
                    </a:lnTo>
                    <a:lnTo>
                      <a:pt x="128" y="30"/>
                    </a:lnTo>
                    <a:lnTo>
                      <a:pt x="126" y="24"/>
                    </a:lnTo>
                    <a:lnTo>
                      <a:pt x="121" y="27"/>
                    </a:lnTo>
                    <a:lnTo>
                      <a:pt x="114" y="29"/>
                    </a:lnTo>
                    <a:lnTo>
                      <a:pt x="107" y="32"/>
                    </a:lnTo>
                    <a:lnTo>
                      <a:pt x="89" y="36"/>
                    </a:lnTo>
                    <a:lnTo>
                      <a:pt x="81" y="39"/>
                    </a:lnTo>
                    <a:lnTo>
                      <a:pt x="74" y="41"/>
                    </a:lnTo>
                    <a:lnTo>
                      <a:pt x="65" y="42"/>
                    </a:lnTo>
                    <a:lnTo>
                      <a:pt x="67" y="48"/>
                    </a:lnTo>
                    <a:lnTo>
                      <a:pt x="67" y="42"/>
                    </a:lnTo>
                    <a:lnTo>
                      <a:pt x="58" y="43"/>
                    </a:lnTo>
                    <a:lnTo>
                      <a:pt x="41" y="46"/>
                    </a:lnTo>
                    <a:lnTo>
                      <a:pt x="32" y="47"/>
                    </a:lnTo>
                    <a:lnTo>
                      <a:pt x="25" y="48"/>
                    </a:lnTo>
                    <a:lnTo>
                      <a:pt x="19" y="49"/>
                    </a:lnTo>
                    <a:lnTo>
                      <a:pt x="13" y="50"/>
                    </a:lnTo>
                    <a:lnTo>
                      <a:pt x="15" y="62"/>
                    </a:lnTo>
                    <a:lnTo>
                      <a:pt x="19" y="61"/>
                    </a:lnTo>
                    <a:lnTo>
                      <a:pt x="25" y="60"/>
                    </a:lnTo>
                    <a:lnTo>
                      <a:pt x="32" y="59"/>
                    </a:lnTo>
                    <a:lnTo>
                      <a:pt x="41" y="58"/>
                    </a:lnTo>
                    <a:lnTo>
                      <a:pt x="58" y="55"/>
                    </a:lnTo>
                    <a:lnTo>
                      <a:pt x="67" y="54"/>
                    </a:lnTo>
                    <a:lnTo>
                      <a:pt x="70" y="53"/>
                    </a:lnTo>
                    <a:lnTo>
                      <a:pt x="77" y="52"/>
                    </a:lnTo>
                    <a:lnTo>
                      <a:pt x="86" y="50"/>
                    </a:lnTo>
                    <a:lnTo>
                      <a:pt x="94" y="47"/>
                    </a:lnTo>
                    <a:lnTo>
                      <a:pt x="112" y="43"/>
                    </a:lnTo>
                    <a:lnTo>
                      <a:pt x="119" y="40"/>
                    </a:lnTo>
                    <a:lnTo>
                      <a:pt x="126" y="38"/>
                    </a:lnTo>
                    <a:lnTo>
                      <a:pt x="131" y="35"/>
                    </a:lnTo>
                    <a:lnTo>
                      <a:pt x="133" y="34"/>
                    </a:lnTo>
                    <a:lnTo>
                      <a:pt x="136" y="31"/>
                    </a:lnTo>
                    <a:lnTo>
                      <a:pt x="131" y="27"/>
                    </a:lnTo>
                    <a:lnTo>
                      <a:pt x="135" y="32"/>
                    </a:lnTo>
                    <a:lnTo>
                      <a:pt x="136" y="29"/>
                    </a:lnTo>
                    <a:lnTo>
                      <a:pt x="138" y="25"/>
                    </a:lnTo>
                    <a:lnTo>
                      <a:pt x="137" y="22"/>
                    </a:lnTo>
                    <a:lnTo>
                      <a:pt x="136" y="18"/>
                    </a:lnTo>
                    <a:lnTo>
                      <a:pt x="133" y="15"/>
                    </a:lnTo>
                    <a:lnTo>
                      <a:pt x="130" y="12"/>
                    </a:lnTo>
                    <a:lnTo>
                      <a:pt x="128" y="11"/>
                    </a:lnTo>
                    <a:lnTo>
                      <a:pt x="118" y="7"/>
                    </a:lnTo>
                    <a:lnTo>
                      <a:pt x="106" y="3"/>
                    </a:lnTo>
                    <a:lnTo>
                      <a:pt x="102" y="3"/>
                    </a:lnTo>
                    <a:lnTo>
                      <a:pt x="99" y="2"/>
                    </a:lnTo>
                    <a:lnTo>
                      <a:pt x="92" y="1"/>
                    </a:lnTo>
                    <a:lnTo>
                      <a:pt x="77" y="0"/>
                    </a:lnTo>
                    <a:lnTo>
                      <a:pt x="61" y="0"/>
                    </a:lnTo>
                    <a:lnTo>
                      <a:pt x="47" y="1"/>
                    </a:lnTo>
                    <a:lnTo>
                      <a:pt x="35" y="3"/>
                    </a:lnTo>
                    <a:lnTo>
                      <a:pt x="32" y="4"/>
                    </a:lnTo>
                    <a:lnTo>
                      <a:pt x="21" y="7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724" name="Freeform 19"/>
            <p:cNvSpPr>
              <a:spLocks/>
            </p:cNvSpPr>
            <p:nvPr/>
          </p:nvSpPr>
          <p:spPr bwMode="auto">
            <a:xfrm>
              <a:off x="327" y="610"/>
              <a:ext cx="58" cy="28"/>
            </a:xfrm>
            <a:custGeom>
              <a:avLst/>
              <a:gdLst>
                <a:gd name="T0" fmla="*/ 0 w 58"/>
                <a:gd name="T1" fmla="*/ 23 h 28"/>
                <a:gd name="T2" fmla="*/ 10 w 58"/>
                <a:gd name="T3" fmla="*/ 28 h 28"/>
                <a:gd name="T4" fmla="*/ 13 w 58"/>
                <a:gd name="T5" fmla="*/ 24 h 28"/>
                <a:gd name="T6" fmla="*/ 19 w 58"/>
                <a:gd name="T7" fmla="*/ 19 h 28"/>
                <a:gd name="T8" fmla="*/ 14 w 58"/>
                <a:gd name="T9" fmla="*/ 15 h 28"/>
                <a:gd name="T10" fmla="*/ 17 w 58"/>
                <a:gd name="T11" fmla="*/ 20 h 28"/>
                <a:gd name="T12" fmla="*/ 23 w 58"/>
                <a:gd name="T13" fmla="*/ 16 h 28"/>
                <a:gd name="T14" fmla="*/ 21 w 58"/>
                <a:gd name="T15" fmla="*/ 11 h 28"/>
                <a:gd name="T16" fmla="*/ 21 w 58"/>
                <a:gd name="T17" fmla="*/ 17 h 28"/>
                <a:gd name="T18" fmla="*/ 28 w 58"/>
                <a:gd name="T19" fmla="*/ 15 h 28"/>
                <a:gd name="T20" fmla="*/ 29 w 58"/>
                <a:gd name="T21" fmla="*/ 15 h 28"/>
                <a:gd name="T22" fmla="*/ 35 w 58"/>
                <a:gd name="T23" fmla="*/ 13 h 28"/>
                <a:gd name="T24" fmla="*/ 39 w 58"/>
                <a:gd name="T25" fmla="*/ 12 h 28"/>
                <a:gd name="T26" fmla="*/ 37 w 58"/>
                <a:gd name="T27" fmla="*/ 6 h 28"/>
                <a:gd name="T28" fmla="*/ 37 w 58"/>
                <a:gd name="T29" fmla="*/ 12 h 28"/>
                <a:gd name="T30" fmla="*/ 46 w 58"/>
                <a:gd name="T31" fmla="*/ 12 h 28"/>
                <a:gd name="T32" fmla="*/ 46 w 58"/>
                <a:gd name="T33" fmla="*/ 6 h 28"/>
                <a:gd name="T34" fmla="*/ 44 w 58"/>
                <a:gd name="T35" fmla="*/ 12 h 28"/>
                <a:gd name="T36" fmla="*/ 48 w 58"/>
                <a:gd name="T37" fmla="*/ 13 h 28"/>
                <a:gd name="T38" fmla="*/ 50 w 58"/>
                <a:gd name="T39" fmla="*/ 7 h 28"/>
                <a:gd name="T40" fmla="*/ 46 w 58"/>
                <a:gd name="T41" fmla="*/ 12 h 28"/>
                <a:gd name="T42" fmla="*/ 51 w 58"/>
                <a:gd name="T43" fmla="*/ 15 h 28"/>
                <a:gd name="T44" fmla="*/ 58 w 58"/>
                <a:gd name="T45" fmla="*/ 6 h 28"/>
                <a:gd name="T46" fmla="*/ 55 w 58"/>
                <a:gd name="T47" fmla="*/ 3 h 28"/>
                <a:gd name="T48" fmla="*/ 53 w 58"/>
                <a:gd name="T49" fmla="*/ 2 h 28"/>
                <a:gd name="T50" fmla="*/ 49 w 58"/>
                <a:gd name="T51" fmla="*/ 1 h 28"/>
                <a:gd name="T52" fmla="*/ 46 w 58"/>
                <a:gd name="T53" fmla="*/ 0 h 28"/>
                <a:gd name="T54" fmla="*/ 37 w 58"/>
                <a:gd name="T55" fmla="*/ 0 h 28"/>
                <a:gd name="T56" fmla="*/ 37 w 58"/>
                <a:gd name="T57" fmla="*/ 0 h 28"/>
                <a:gd name="T58" fmla="*/ 35 w 58"/>
                <a:gd name="T59" fmla="*/ 1 h 28"/>
                <a:gd name="T60" fmla="*/ 30 w 58"/>
                <a:gd name="T61" fmla="*/ 2 h 28"/>
                <a:gd name="T62" fmla="*/ 25 w 58"/>
                <a:gd name="T63" fmla="*/ 4 h 28"/>
                <a:gd name="T64" fmla="*/ 27 w 58"/>
                <a:gd name="T65" fmla="*/ 9 h 28"/>
                <a:gd name="T66" fmla="*/ 27 w 58"/>
                <a:gd name="T67" fmla="*/ 3 h 28"/>
                <a:gd name="T68" fmla="*/ 21 w 58"/>
                <a:gd name="T69" fmla="*/ 5 h 28"/>
                <a:gd name="T70" fmla="*/ 18 w 58"/>
                <a:gd name="T71" fmla="*/ 5 h 28"/>
                <a:gd name="T72" fmla="*/ 12 w 58"/>
                <a:gd name="T73" fmla="*/ 9 h 28"/>
                <a:gd name="T74" fmla="*/ 10 w 58"/>
                <a:gd name="T75" fmla="*/ 10 h 28"/>
                <a:gd name="T76" fmla="*/ 4 w 58"/>
                <a:gd name="T77" fmla="*/ 15 h 28"/>
                <a:gd name="T78" fmla="*/ 0 w 58"/>
                <a:gd name="T79" fmla="*/ 23 h 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8"/>
                <a:gd name="T121" fmla="*/ 0 h 28"/>
                <a:gd name="T122" fmla="*/ 58 w 58"/>
                <a:gd name="T123" fmla="*/ 28 h 2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8" h="28">
                  <a:moveTo>
                    <a:pt x="0" y="23"/>
                  </a:moveTo>
                  <a:lnTo>
                    <a:pt x="10" y="28"/>
                  </a:lnTo>
                  <a:lnTo>
                    <a:pt x="13" y="24"/>
                  </a:lnTo>
                  <a:lnTo>
                    <a:pt x="19" y="19"/>
                  </a:lnTo>
                  <a:lnTo>
                    <a:pt x="14" y="15"/>
                  </a:lnTo>
                  <a:lnTo>
                    <a:pt x="17" y="20"/>
                  </a:lnTo>
                  <a:lnTo>
                    <a:pt x="23" y="16"/>
                  </a:lnTo>
                  <a:lnTo>
                    <a:pt x="21" y="11"/>
                  </a:lnTo>
                  <a:lnTo>
                    <a:pt x="21" y="17"/>
                  </a:lnTo>
                  <a:lnTo>
                    <a:pt x="28" y="15"/>
                  </a:lnTo>
                  <a:lnTo>
                    <a:pt x="29" y="15"/>
                  </a:lnTo>
                  <a:lnTo>
                    <a:pt x="35" y="13"/>
                  </a:lnTo>
                  <a:lnTo>
                    <a:pt x="39" y="12"/>
                  </a:lnTo>
                  <a:lnTo>
                    <a:pt x="37" y="6"/>
                  </a:lnTo>
                  <a:lnTo>
                    <a:pt x="37" y="12"/>
                  </a:lnTo>
                  <a:lnTo>
                    <a:pt x="46" y="12"/>
                  </a:lnTo>
                  <a:lnTo>
                    <a:pt x="46" y="6"/>
                  </a:lnTo>
                  <a:lnTo>
                    <a:pt x="44" y="12"/>
                  </a:lnTo>
                  <a:lnTo>
                    <a:pt x="48" y="13"/>
                  </a:lnTo>
                  <a:lnTo>
                    <a:pt x="50" y="7"/>
                  </a:lnTo>
                  <a:lnTo>
                    <a:pt x="46" y="12"/>
                  </a:lnTo>
                  <a:lnTo>
                    <a:pt x="51" y="15"/>
                  </a:lnTo>
                  <a:lnTo>
                    <a:pt x="58" y="6"/>
                  </a:lnTo>
                  <a:lnTo>
                    <a:pt x="55" y="3"/>
                  </a:lnTo>
                  <a:lnTo>
                    <a:pt x="53" y="2"/>
                  </a:lnTo>
                  <a:lnTo>
                    <a:pt x="49" y="1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7" y="9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8" y="5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4" y="1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25" name="Freeform 20"/>
            <p:cNvSpPr>
              <a:spLocks/>
            </p:cNvSpPr>
            <p:nvPr/>
          </p:nvSpPr>
          <p:spPr bwMode="auto">
            <a:xfrm>
              <a:off x="322" y="566"/>
              <a:ext cx="44" cy="27"/>
            </a:xfrm>
            <a:custGeom>
              <a:avLst/>
              <a:gdLst>
                <a:gd name="T0" fmla="*/ 21 w 44"/>
                <a:gd name="T1" fmla="*/ 10 h 27"/>
                <a:gd name="T2" fmla="*/ 14 w 44"/>
                <a:gd name="T3" fmla="*/ 0 h 27"/>
                <a:gd name="T4" fmla="*/ 8 w 44"/>
                <a:gd name="T5" fmla="*/ 3 h 27"/>
                <a:gd name="T6" fmla="*/ 13 w 44"/>
                <a:gd name="T7" fmla="*/ 8 h 27"/>
                <a:gd name="T8" fmla="*/ 10 w 44"/>
                <a:gd name="T9" fmla="*/ 2 h 27"/>
                <a:gd name="T10" fmla="*/ 6 w 44"/>
                <a:gd name="T11" fmla="*/ 5 h 27"/>
                <a:gd name="T12" fmla="*/ 6 w 44"/>
                <a:gd name="T13" fmla="*/ 5 h 27"/>
                <a:gd name="T14" fmla="*/ 4 w 44"/>
                <a:gd name="T15" fmla="*/ 6 h 27"/>
                <a:gd name="T16" fmla="*/ 2 w 44"/>
                <a:gd name="T17" fmla="*/ 8 h 27"/>
                <a:gd name="T18" fmla="*/ 0 w 44"/>
                <a:gd name="T19" fmla="*/ 13 h 27"/>
                <a:gd name="T20" fmla="*/ 0 w 44"/>
                <a:gd name="T21" fmla="*/ 15 h 27"/>
                <a:gd name="T22" fmla="*/ 1 w 44"/>
                <a:gd name="T23" fmla="*/ 22 h 27"/>
                <a:gd name="T24" fmla="*/ 2 w 44"/>
                <a:gd name="T25" fmla="*/ 24 h 27"/>
                <a:gd name="T26" fmla="*/ 4 w 44"/>
                <a:gd name="T27" fmla="*/ 25 h 27"/>
                <a:gd name="T28" fmla="*/ 6 w 44"/>
                <a:gd name="T29" fmla="*/ 26 h 27"/>
                <a:gd name="T30" fmla="*/ 12 w 44"/>
                <a:gd name="T31" fmla="*/ 26 h 27"/>
                <a:gd name="T32" fmla="*/ 18 w 44"/>
                <a:gd name="T33" fmla="*/ 27 h 27"/>
                <a:gd name="T34" fmla="*/ 24 w 44"/>
                <a:gd name="T35" fmla="*/ 26 h 27"/>
                <a:gd name="T36" fmla="*/ 26 w 44"/>
                <a:gd name="T37" fmla="*/ 26 h 27"/>
                <a:gd name="T38" fmla="*/ 29 w 44"/>
                <a:gd name="T39" fmla="*/ 25 h 27"/>
                <a:gd name="T40" fmla="*/ 33 w 44"/>
                <a:gd name="T41" fmla="*/ 23 h 27"/>
                <a:gd name="T42" fmla="*/ 35 w 44"/>
                <a:gd name="T43" fmla="*/ 20 h 27"/>
                <a:gd name="T44" fmla="*/ 37 w 44"/>
                <a:gd name="T45" fmla="*/ 19 h 27"/>
                <a:gd name="T46" fmla="*/ 40 w 44"/>
                <a:gd name="T47" fmla="*/ 17 h 27"/>
                <a:gd name="T48" fmla="*/ 35 w 44"/>
                <a:gd name="T49" fmla="*/ 12 h 27"/>
                <a:gd name="T50" fmla="*/ 38 w 44"/>
                <a:gd name="T51" fmla="*/ 18 h 27"/>
                <a:gd name="T52" fmla="*/ 41 w 44"/>
                <a:gd name="T53" fmla="*/ 15 h 27"/>
                <a:gd name="T54" fmla="*/ 43 w 44"/>
                <a:gd name="T55" fmla="*/ 15 h 27"/>
                <a:gd name="T56" fmla="*/ 41 w 44"/>
                <a:gd name="T57" fmla="*/ 9 h 27"/>
                <a:gd name="T58" fmla="*/ 41 w 44"/>
                <a:gd name="T59" fmla="*/ 15 h 27"/>
                <a:gd name="T60" fmla="*/ 44 w 44"/>
                <a:gd name="T61" fmla="*/ 15 h 27"/>
                <a:gd name="T62" fmla="*/ 44 w 44"/>
                <a:gd name="T63" fmla="*/ 3 h 27"/>
                <a:gd name="T64" fmla="*/ 41 w 44"/>
                <a:gd name="T65" fmla="*/ 3 h 27"/>
                <a:gd name="T66" fmla="*/ 38 w 44"/>
                <a:gd name="T67" fmla="*/ 4 h 27"/>
                <a:gd name="T68" fmla="*/ 36 w 44"/>
                <a:gd name="T69" fmla="*/ 4 h 27"/>
                <a:gd name="T70" fmla="*/ 33 w 44"/>
                <a:gd name="T71" fmla="*/ 7 h 27"/>
                <a:gd name="T72" fmla="*/ 31 w 44"/>
                <a:gd name="T73" fmla="*/ 8 h 27"/>
                <a:gd name="T74" fmla="*/ 28 w 44"/>
                <a:gd name="T75" fmla="*/ 10 h 27"/>
                <a:gd name="T76" fmla="*/ 33 w 44"/>
                <a:gd name="T77" fmla="*/ 15 h 27"/>
                <a:gd name="T78" fmla="*/ 30 w 44"/>
                <a:gd name="T79" fmla="*/ 9 h 27"/>
                <a:gd name="T80" fmla="*/ 26 w 44"/>
                <a:gd name="T81" fmla="*/ 13 h 27"/>
                <a:gd name="T82" fmla="*/ 20 w 44"/>
                <a:gd name="T83" fmla="*/ 16 h 27"/>
                <a:gd name="T84" fmla="*/ 22 w 44"/>
                <a:gd name="T85" fmla="*/ 15 h 27"/>
                <a:gd name="T86" fmla="*/ 24 w 44"/>
                <a:gd name="T87" fmla="*/ 20 h 27"/>
                <a:gd name="T88" fmla="*/ 24 w 44"/>
                <a:gd name="T89" fmla="*/ 14 h 27"/>
                <a:gd name="T90" fmla="*/ 18 w 44"/>
                <a:gd name="T91" fmla="*/ 15 h 27"/>
                <a:gd name="T92" fmla="*/ 12 w 44"/>
                <a:gd name="T93" fmla="*/ 14 h 27"/>
                <a:gd name="T94" fmla="*/ 6 w 44"/>
                <a:gd name="T95" fmla="*/ 14 h 27"/>
                <a:gd name="T96" fmla="*/ 10 w 44"/>
                <a:gd name="T97" fmla="*/ 16 h 27"/>
                <a:gd name="T98" fmla="*/ 8 w 44"/>
                <a:gd name="T99" fmla="*/ 15 h 27"/>
                <a:gd name="T100" fmla="*/ 6 w 44"/>
                <a:gd name="T101" fmla="*/ 20 h 27"/>
                <a:gd name="T102" fmla="*/ 12 w 44"/>
                <a:gd name="T103" fmla="*/ 19 h 27"/>
                <a:gd name="T104" fmla="*/ 12 w 44"/>
                <a:gd name="T105" fmla="*/ 15 h 27"/>
                <a:gd name="T106" fmla="*/ 12 w 44"/>
                <a:gd name="T107" fmla="*/ 13 h 27"/>
                <a:gd name="T108" fmla="*/ 6 w 44"/>
                <a:gd name="T109" fmla="*/ 13 h 27"/>
                <a:gd name="T110" fmla="*/ 11 w 44"/>
                <a:gd name="T111" fmla="*/ 17 h 27"/>
                <a:gd name="T112" fmla="*/ 12 w 44"/>
                <a:gd name="T113" fmla="*/ 15 h 27"/>
                <a:gd name="T114" fmla="*/ 8 w 44"/>
                <a:gd name="T115" fmla="*/ 10 h 27"/>
                <a:gd name="T116" fmla="*/ 10 w 44"/>
                <a:gd name="T117" fmla="*/ 16 h 27"/>
                <a:gd name="T118" fmla="*/ 15 w 44"/>
                <a:gd name="T119" fmla="*/ 13 h 27"/>
                <a:gd name="T120" fmla="*/ 17 w 44"/>
                <a:gd name="T121" fmla="*/ 12 h 27"/>
                <a:gd name="T122" fmla="*/ 21 w 44"/>
                <a:gd name="T123" fmla="*/ 10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"/>
                <a:gd name="T187" fmla="*/ 0 h 27"/>
                <a:gd name="T188" fmla="*/ 44 w 4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" h="27">
                  <a:moveTo>
                    <a:pt x="21" y="10"/>
                  </a:moveTo>
                  <a:lnTo>
                    <a:pt x="14" y="0"/>
                  </a:lnTo>
                  <a:lnTo>
                    <a:pt x="8" y="3"/>
                  </a:lnTo>
                  <a:lnTo>
                    <a:pt x="13" y="8"/>
                  </a:lnTo>
                  <a:lnTo>
                    <a:pt x="10" y="2"/>
                  </a:lnTo>
                  <a:lnTo>
                    <a:pt x="6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8" y="27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9" y="25"/>
                  </a:lnTo>
                  <a:lnTo>
                    <a:pt x="33" y="23"/>
                  </a:lnTo>
                  <a:lnTo>
                    <a:pt x="35" y="20"/>
                  </a:lnTo>
                  <a:lnTo>
                    <a:pt x="37" y="19"/>
                  </a:lnTo>
                  <a:lnTo>
                    <a:pt x="40" y="17"/>
                  </a:lnTo>
                  <a:lnTo>
                    <a:pt x="35" y="12"/>
                  </a:lnTo>
                  <a:lnTo>
                    <a:pt x="38" y="18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1" y="9"/>
                  </a:lnTo>
                  <a:lnTo>
                    <a:pt x="41" y="15"/>
                  </a:lnTo>
                  <a:lnTo>
                    <a:pt x="44" y="15"/>
                  </a:lnTo>
                  <a:lnTo>
                    <a:pt x="44" y="3"/>
                  </a:lnTo>
                  <a:lnTo>
                    <a:pt x="41" y="3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3" y="7"/>
                  </a:lnTo>
                  <a:lnTo>
                    <a:pt x="31" y="8"/>
                  </a:lnTo>
                  <a:lnTo>
                    <a:pt x="28" y="10"/>
                  </a:lnTo>
                  <a:lnTo>
                    <a:pt x="33" y="15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0" y="16"/>
                  </a:lnTo>
                  <a:lnTo>
                    <a:pt x="22" y="15"/>
                  </a:lnTo>
                  <a:lnTo>
                    <a:pt x="24" y="20"/>
                  </a:lnTo>
                  <a:lnTo>
                    <a:pt x="24" y="14"/>
                  </a:lnTo>
                  <a:lnTo>
                    <a:pt x="18" y="15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8" y="15"/>
                  </a:lnTo>
                  <a:lnTo>
                    <a:pt x="6" y="20"/>
                  </a:lnTo>
                  <a:lnTo>
                    <a:pt x="12" y="19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10" y="16"/>
                  </a:lnTo>
                  <a:lnTo>
                    <a:pt x="15" y="13"/>
                  </a:lnTo>
                  <a:lnTo>
                    <a:pt x="17" y="1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26" name="Freeform 21"/>
            <p:cNvSpPr>
              <a:spLocks/>
            </p:cNvSpPr>
            <p:nvPr/>
          </p:nvSpPr>
          <p:spPr bwMode="auto">
            <a:xfrm>
              <a:off x="281" y="431"/>
              <a:ext cx="45" cy="29"/>
            </a:xfrm>
            <a:custGeom>
              <a:avLst/>
              <a:gdLst>
                <a:gd name="T0" fmla="*/ 0 w 45"/>
                <a:gd name="T1" fmla="*/ 17 h 29"/>
                <a:gd name="T2" fmla="*/ 2 w 45"/>
                <a:gd name="T3" fmla="*/ 29 h 29"/>
                <a:gd name="T4" fmla="*/ 5 w 45"/>
                <a:gd name="T5" fmla="*/ 28 h 29"/>
                <a:gd name="T6" fmla="*/ 8 w 45"/>
                <a:gd name="T7" fmla="*/ 27 h 29"/>
                <a:gd name="T8" fmla="*/ 12 w 45"/>
                <a:gd name="T9" fmla="*/ 25 h 29"/>
                <a:gd name="T10" fmla="*/ 19 w 45"/>
                <a:gd name="T11" fmla="*/ 22 h 29"/>
                <a:gd name="T12" fmla="*/ 19 w 45"/>
                <a:gd name="T13" fmla="*/ 21 h 29"/>
                <a:gd name="T14" fmla="*/ 21 w 45"/>
                <a:gd name="T15" fmla="*/ 21 h 29"/>
                <a:gd name="T16" fmla="*/ 28 w 45"/>
                <a:gd name="T17" fmla="*/ 17 h 29"/>
                <a:gd name="T18" fmla="*/ 24 w 45"/>
                <a:gd name="T19" fmla="*/ 12 h 29"/>
                <a:gd name="T20" fmla="*/ 26 w 45"/>
                <a:gd name="T21" fmla="*/ 18 h 29"/>
                <a:gd name="T22" fmla="*/ 32 w 45"/>
                <a:gd name="T23" fmla="*/ 16 h 29"/>
                <a:gd name="T24" fmla="*/ 33 w 45"/>
                <a:gd name="T25" fmla="*/ 16 h 29"/>
                <a:gd name="T26" fmla="*/ 37 w 45"/>
                <a:gd name="T27" fmla="*/ 14 h 29"/>
                <a:gd name="T28" fmla="*/ 34 w 45"/>
                <a:gd name="T29" fmla="*/ 8 h 29"/>
                <a:gd name="T30" fmla="*/ 34 w 45"/>
                <a:gd name="T31" fmla="*/ 14 h 29"/>
                <a:gd name="T32" fmla="*/ 39 w 45"/>
                <a:gd name="T33" fmla="*/ 13 h 29"/>
                <a:gd name="T34" fmla="*/ 39 w 45"/>
                <a:gd name="T35" fmla="*/ 13 h 29"/>
                <a:gd name="T36" fmla="*/ 41 w 45"/>
                <a:gd name="T37" fmla="*/ 12 h 29"/>
                <a:gd name="T38" fmla="*/ 43 w 45"/>
                <a:gd name="T39" fmla="*/ 12 h 29"/>
                <a:gd name="T40" fmla="*/ 45 w 45"/>
                <a:gd name="T41" fmla="*/ 11 h 29"/>
                <a:gd name="T42" fmla="*/ 41 w 45"/>
                <a:gd name="T43" fmla="*/ 6 h 29"/>
                <a:gd name="T44" fmla="*/ 43 w 45"/>
                <a:gd name="T45" fmla="*/ 12 h 29"/>
                <a:gd name="T46" fmla="*/ 41 w 45"/>
                <a:gd name="T47" fmla="*/ 12 h 29"/>
                <a:gd name="T48" fmla="*/ 43 w 45"/>
                <a:gd name="T49" fmla="*/ 12 h 29"/>
                <a:gd name="T50" fmla="*/ 42 w 45"/>
                <a:gd name="T51" fmla="*/ 0 h 29"/>
                <a:gd name="T52" fmla="*/ 41 w 45"/>
                <a:gd name="T53" fmla="*/ 0 h 29"/>
                <a:gd name="T54" fmla="*/ 39 w 45"/>
                <a:gd name="T55" fmla="*/ 1 h 29"/>
                <a:gd name="T56" fmla="*/ 36 w 45"/>
                <a:gd name="T57" fmla="*/ 2 h 29"/>
                <a:gd name="T58" fmla="*/ 36 w 45"/>
                <a:gd name="T59" fmla="*/ 3 h 29"/>
                <a:gd name="T60" fmla="*/ 39 w 45"/>
                <a:gd name="T61" fmla="*/ 1 h 29"/>
                <a:gd name="T62" fmla="*/ 37 w 45"/>
                <a:gd name="T63" fmla="*/ 2 h 29"/>
                <a:gd name="T64" fmla="*/ 39 w 45"/>
                <a:gd name="T65" fmla="*/ 7 h 29"/>
                <a:gd name="T66" fmla="*/ 39 w 45"/>
                <a:gd name="T67" fmla="*/ 1 h 29"/>
                <a:gd name="T68" fmla="*/ 34 w 45"/>
                <a:gd name="T69" fmla="*/ 2 h 29"/>
                <a:gd name="T70" fmla="*/ 32 w 45"/>
                <a:gd name="T71" fmla="*/ 3 h 29"/>
                <a:gd name="T72" fmla="*/ 28 w 45"/>
                <a:gd name="T73" fmla="*/ 5 h 29"/>
                <a:gd name="T74" fmla="*/ 30 w 45"/>
                <a:gd name="T75" fmla="*/ 10 h 29"/>
                <a:gd name="T76" fmla="*/ 29 w 45"/>
                <a:gd name="T77" fmla="*/ 5 h 29"/>
                <a:gd name="T78" fmla="*/ 21 w 45"/>
                <a:gd name="T79" fmla="*/ 7 h 29"/>
                <a:gd name="T80" fmla="*/ 19 w 45"/>
                <a:gd name="T81" fmla="*/ 8 h 29"/>
                <a:gd name="T82" fmla="*/ 14 w 45"/>
                <a:gd name="T83" fmla="*/ 11 h 29"/>
                <a:gd name="T84" fmla="*/ 17 w 45"/>
                <a:gd name="T85" fmla="*/ 16 h 29"/>
                <a:gd name="T86" fmla="*/ 15 w 45"/>
                <a:gd name="T87" fmla="*/ 11 h 29"/>
                <a:gd name="T88" fmla="*/ 7 w 45"/>
                <a:gd name="T89" fmla="*/ 14 h 29"/>
                <a:gd name="T90" fmla="*/ 3 w 45"/>
                <a:gd name="T91" fmla="*/ 16 h 29"/>
                <a:gd name="T92" fmla="*/ 5 w 45"/>
                <a:gd name="T93" fmla="*/ 22 h 29"/>
                <a:gd name="T94" fmla="*/ 5 w 45"/>
                <a:gd name="T95" fmla="*/ 16 h 29"/>
                <a:gd name="T96" fmla="*/ 0 w 45"/>
                <a:gd name="T97" fmla="*/ 17 h 2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29"/>
                <a:gd name="T149" fmla="*/ 45 w 45"/>
                <a:gd name="T150" fmla="*/ 29 h 2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29">
                  <a:moveTo>
                    <a:pt x="0" y="17"/>
                  </a:moveTo>
                  <a:lnTo>
                    <a:pt x="2" y="29"/>
                  </a:lnTo>
                  <a:lnTo>
                    <a:pt x="5" y="28"/>
                  </a:lnTo>
                  <a:lnTo>
                    <a:pt x="8" y="27"/>
                  </a:lnTo>
                  <a:lnTo>
                    <a:pt x="12" y="25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32" y="16"/>
                  </a:lnTo>
                  <a:lnTo>
                    <a:pt x="33" y="16"/>
                  </a:lnTo>
                  <a:lnTo>
                    <a:pt x="37" y="14"/>
                  </a:lnTo>
                  <a:lnTo>
                    <a:pt x="34" y="8"/>
                  </a:lnTo>
                  <a:lnTo>
                    <a:pt x="34" y="14"/>
                  </a:lnTo>
                  <a:lnTo>
                    <a:pt x="39" y="13"/>
                  </a:lnTo>
                  <a:lnTo>
                    <a:pt x="41" y="12"/>
                  </a:lnTo>
                  <a:lnTo>
                    <a:pt x="43" y="12"/>
                  </a:lnTo>
                  <a:lnTo>
                    <a:pt x="45" y="11"/>
                  </a:lnTo>
                  <a:lnTo>
                    <a:pt x="41" y="6"/>
                  </a:lnTo>
                  <a:lnTo>
                    <a:pt x="43" y="12"/>
                  </a:lnTo>
                  <a:lnTo>
                    <a:pt x="41" y="12"/>
                  </a:lnTo>
                  <a:lnTo>
                    <a:pt x="43" y="12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9" y="1"/>
                  </a:lnTo>
                  <a:lnTo>
                    <a:pt x="37" y="2"/>
                  </a:lnTo>
                  <a:lnTo>
                    <a:pt x="39" y="7"/>
                  </a:lnTo>
                  <a:lnTo>
                    <a:pt x="39" y="1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28" y="5"/>
                  </a:lnTo>
                  <a:lnTo>
                    <a:pt x="30" y="10"/>
                  </a:lnTo>
                  <a:lnTo>
                    <a:pt x="29" y="5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4" y="11"/>
                  </a:lnTo>
                  <a:lnTo>
                    <a:pt x="17" y="16"/>
                  </a:lnTo>
                  <a:lnTo>
                    <a:pt x="15" y="11"/>
                  </a:lnTo>
                  <a:lnTo>
                    <a:pt x="7" y="14"/>
                  </a:lnTo>
                  <a:lnTo>
                    <a:pt x="3" y="16"/>
                  </a:lnTo>
                  <a:lnTo>
                    <a:pt x="5" y="22"/>
                  </a:lnTo>
                  <a:lnTo>
                    <a:pt x="5" y="1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27" name="Freeform 22"/>
            <p:cNvSpPr>
              <a:spLocks/>
            </p:cNvSpPr>
            <p:nvPr/>
          </p:nvSpPr>
          <p:spPr bwMode="auto">
            <a:xfrm>
              <a:off x="339" y="426"/>
              <a:ext cx="45" cy="29"/>
            </a:xfrm>
            <a:custGeom>
              <a:avLst/>
              <a:gdLst>
                <a:gd name="T0" fmla="*/ 43 w 45"/>
                <a:gd name="T1" fmla="*/ 29 h 29"/>
                <a:gd name="T2" fmla="*/ 45 w 45"/>
                <a:gd name="T3" fmla="*/ 17 h 29"/>
                <a:gd name="T4" fmla="*/ 40 w 45"/>
                <a:gd name="T5" fmla="*/ 16 h 29"/>
                <a:gd name="T6" fmla="*/ 40 w 45"/>
                <a:gd name="T7" fmla="*/ 22 h 29"/>
                <a:gd name="T8" fmla="*/ 42 w 45"/>
                <a:gd name="T9" fmla="*/ 16 h 29"/>
                <a:gd name="T10" fmla="*/ 39 w 45"/>
                <a:gd name="T11" fmla="*/ 14 h 29"/>
                <a:gd name="T12" fmla="*/ 30 w 45"/>
                <a:gd name="T13" fmla="*/ 11 h 29"/>
                <a:gd name="T14" fmla="*/ 28 w 45"/>
                <a:gd name="T15" fmla="*/ 16 h 29"/>
                <a:gd name="T16" fmla="*/ 32 w 45"/>
                <a:gd name="T17" fmla="*/ 11 h 29"/>
                <a:gd name="T18" fmla="*/ 26 w 45"/>
                <a:gd name="T19" fmla="*/ 8 h 29"/>
                <a:gd name="T20" fmla="*/ 24 w 45"/>
                <a:gd name="T21" fmla="*/ 7 h 29"/>
                <a:gd name="T22" fmla="*/ 17 w 45"/>
                <a:gd name="T23" fmla="*/ 5 h 29"/>
                <a:gd name="T24" fmla="*/ 15 w 45"/>
                <a:gd name="T25" fmla="*/ 10 h 29"/>
                <a:gd name="T26" fmla="*/ 18 w 45"/>
                <a:gd name="T27" fmla="*/ 5 h 29"/>
                <a:gd name="T28" fmla="*/ 13 w 45"/>
                <a:gd name="T29" fmla="*/ 3 h 29"/>
                <a:gd name="T30" fmla="*/ 11 w 45"/>
                <a:gd name="T31" fmla="*/ 2 h 29"/>
                <a:gd name="T32" fmla="*/ 6 w 45"/>
                <a:gd name="T33" fmla="*/ 1 h 29"/>
                <a:gd name="T34" fmla="*/ 6 w 45"/>
                <a:gd name="T35" fmla="*/ 7 h 29"/>
                <a:gd name="T36" fmla="*/ 8 w 45"/>
                <a:gd name="T37" fmla="*/ 2 h 29"/>
                <a:gd name="T38" fmla="*/ 10 w 45"/>
                <a:gd name="T39" fmla="*/ 3 h 29"/>
                <a:gd name="T40" fmla="*/ 9 w 45"/>
                <a:gd name="T41" fmla="*/ 2 h 29"/>
                <a:gd name="T42" fmla="*/ 7 w 45"/>
                <a:gd name="T43" fmla="*/ 1 h 29"/>
                <a:gd name="T44" fmla="*/ 4 w 45"/>
                <a:gd name="T45" fmla="*/ 0 h 29"/>
                <a:gd name="T46" fmla="*/ 4 w 45"/>
                <a:gd name="T47" fmla="*/ 0 h 29"/>
                <a:gd name="T48" fmla="*/ 3 w 45"/>
                <a:gd name="T49" fmla="*/ 12 h 29"/>
                <a:gd name="T50" fmla="*/ 4 w 45"/>
                <a:gd name="T51" fmla="*/ 12 h 29"/>
                <a:gd name="T52" fmla="*/ 2 w 45"/>
                <a:gd name="T53" fmla="*/ 12 h 29"/>
                <a:gd name="T54" fmla="*/ 4 w 45"/>
                <a:gd name="T55" fmla="*/ 6 h 29"/>
                <a:gd name="T56" fmla="*/ 0 w 45"/>
                <a:gd name="T57" fmla="*/ 11 h 29"/>
                <a:gd name="T58" fmla="*/ 3 w 45"/>
                <a:gd name="T59" fmla="*/ 12 h 29"/>
                <a:gd name="T60" fmla="*/ 4 w 45"/>
                <a:gd name="T61" fmla="*/ 12 h 29"/>
                <a:gd name="T62" fmla="*/ 6 w 45"/>
                <a:gd name="T63" fmla="*/ 13 h 29"/>
                <a:gd name="T64" fmla="*/ 11 w 45"/>
                <a:gd name="T65" fmla="*/ 14 h 29"/>
                <a:gd name="T66" fmla="*/ 11 w 45"/>
                <a:gd name="T67" fmla="*/ 8 h 29"/>
                <a:gd name="T68" fmla="*/ 8 w 45"/>
                <a:gd name="T69" fmla="*/ 14 h 29"/>
                <a:gd name="T70" fmla="*/ 13 w 45"/>
                <a:gd name="T71" fmla="*/ 16 h 29"/>
                <a:gd name="T72" fmla="*/ 14 w 45"/>
                <a:gd name="T73" fmla="*/ 16 h 29"/>
                <a:gd name="T74" fmla="*/ 19 w 45"/>
                <a:gd name="T75" fmla="*/ 18 h 29"/>
                <a:gd name="T76" fmla="*/ 22 w 45"/>
                <a:gd name="T77" fmla="*/ 12 h 29"/>
                <a:gd name="T78" fmla="*/ 17 w 45"/>
                <a:gd name="T79" fmla="*/ 17 h 29"/>
                <a:gd name="T80" fmla="*/ 25 w 45"/>
                <a:gd name="T81" fmla="*/ 21 h 29"/>
                <a:gd name="T82" fmla="*/ 26 w 45"/>
                <a:gd name="T83" fmla="*/ 21 h 29"/>
                <a:gd name="T84" fmla="*/ 26 w 45"/>
                <a:gd name="T85" fmla="*/ 22 h 29"/>
                <a:gd name="T86" fmla="*/ 34 w 45"/>
                <a:gd name="T87" fmla="*/ 25 h 29"/>
                <a:gd name="T88" fmla="*/ 37 w 45"/>
                <a:gd name="T89" fmla="*/ 27 h 29"/>
                <a:gd name="T90" fmla="*/ 40 w 45"/>
                <a:gd name="T91" fmla="*/ 28 h 29"/>
                <a:gd name="T92" fmla="*/ 43 w 45"/>
                <a:gd name="T93" fmla="*/ 29 h 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5"/>
                <a:gd name="T142" fmla="*/ 0 h 29"/>
                <a:gd name="T143" fmla="*/ 45 w 45"/>
                <a:gd name="T144" fmla="*/ 29 h 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5" h="29">
                  <a:moveTo>
                    <a:pt x="43" y="29"/>
                  </a:moveTo>
                  <a:lnTo>
                    <a:pt x="45" y="17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0" y="11"/>
                  </a:lnTo>
                  <a:lnTo>
                    <a:pt x="28" y="16"/>
                  </a:lnTo>
                  <a:lnTo>
                    <a:pt x="32" y="11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7" y="5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6" y="1"/>
                  </a:lnTo>
                  <a:lnTo>
                    <a:pt x="6" y="7"/>
                  </a:lnTo>
                  <a:lnTo>
                    <a:pt x="8" y="2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1"/>
                  </a:lnTo>
                  <a:lnTo>
                    <a:pt x="4" y="0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4" y="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6" y="13"/>
                  </a:lnTo>
                  <a:lnTo>
                    <a:pt x="11" y="14"/>
                  </a:lnTo>
                  <a:lnTo>
                    <a:pt x="11" y="8"/>
                  </a:lnTo>
                  <a:lnTo>
                    <a:pt x="8" y="14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9" y="18"/>
                  </a:lnTo>
                  <a:lnTo>
                    <a:pt x="22" y="12"/>
                  </a:lnTo>
                  <a:lnTo>
                    <a:pt x="17" y="17"/>
                  </a:lnTo>
                  <a:lnTo>
                    <a:pt x="25" y="21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34" y="25"/>
                  </a:lnTo>
                  <a:lnTo>
                    <a:pt x="37" y="27"/>
                  </a:lnTo>
                  <a:lnTo>
                    <a:pt x="40" y="28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28" name="Freeform 23"/>
            <p:cNvSpPr>
              <a:spLocks/>
            </p:cNvSpPr>
            <p:nvPr/>
          </p:nvSpPr>
          <p:spPr bwMode="auto">
            <a:xfrm>
              <a:off x="159" y="141"/>
              <a:ext cx="265" cy="299"/>
            </a:xfrm>
            <a:custGeom>
              <a:avLst/>
              <a:gdLst>
                <a:gd name="T0" fmla="*/ 96 w 265"/>
                <a:gd name="T1" fmla="*/ 299 h 299"/>
                <a:gd name="T2" fmla="*/ 105 w 265"/>
                <a:gd name="T3" fmla="*/ 294 h 299"/>
                <a:gd name="T4" fmla="*/ 114 w 265"/>
                <a:gd name="T5" fmla="*/ 288 h 299"/>
                <a:gd name="T6" fmla="*/ 123 w 265"/>
                <a:gd name="T7" fmla="*/ 282 h 299"/>
                <a:gd name="T8" fmla="*/ 132 w 265"/>
                <a:gd name="T9" fmla="*/ 279 h 299"/>
                <a:gd name="T10" fmla="*/ 137 w 265"/>
                <a:gd name="T11" fmla="*/ 277 h 299"/>
                <a:gd name="T12" fmla="*/ 143 w 265"/>
                <a:gd name="T13" fmla="*/ 276 h 299"/>
                <a:gd name="T14" fmla="*/ 155 w 265"/>
                <a:gd name="T15" fmla="*/ 275 h 299"/>
                <a:gd name="T16" fmla="*/ 179 w 265"/>
                <a:gd name="T17" fmla="*/ 276 h 299"/>
                <a:gd name="T18" fmla="*/ 202 w 265"/>
                <a:gd name="T19" fmla="*/ 277 h 299"/>
                <a:gd name="T20" fmla="*/ 211 w 265"/>
                <a:gd name="T21" fmla="*/ 152 h 299"/>
                <a:gd name="T22" fmla="*/ 224 w 265"/>
                <a:gd name="T23" fmla="*/ 117 h 299"/>
                <a:gd name="T24" fmla="*/ 250 w 265"/>
                <a:gd name="T25" fmla="*/ 92 h 299"/>
                <a:gd name="T26" fmla="*/ 265 w 265"/>
                <a:gd name="T27" fmla="*/ 67 h 299"/>
                <a:gd name="T28" fmla="*/ 261 w 265"/>
                <a:gd name="T29" fmla="*/ 29 h 299"/>
                <a:gd name="T30" fmla="*/ 224 w 265"/>
                <a:gd name="T31" fmla="*/ 0 h 299"/>
                <a:gd name="T32" fmla="*/ 158 w 265"/>
                <a:gd name="T33" fmla="*/ 13 h 299"/>
                <a:gd name="T34" fmla="*/ 136 w 265"/>
                <a:gd name="T35" fmla="*/ 45 h 299"/>
                <a:gd name="T36" fmla="*/ 112 w 265"/>
                <a:gd name="T37" fmla="*/ 13 h 299"/>
                <a:gd name="T38" fmla="*/ 62 w 265"/>
                <a:gd name="T39" fmla="*/ 1 h 299"/>
                <a:gd name="T40" fmla="*/ 18 w 265"/>
                <a:gd name="T41" fmla="*/ 21 h 299"/>
                <a:gd name="T42" fmla="*/ 0 w 265"/>
                <a:gd name="T43" fmla="*/ 71 h 299"/>
                <a:gd name="T44" fmla="*/ 31 w 265"/>
                <a:gd name="T45" fmla="*/ 115 h 299"/>
                <a:gd name="T46" fmla="*/ 63 w 265"/>
                <a:gd name="T47" fmla="*/ 142 h 299"/>
                <a:gd name="T48" fmla="*/ 96 w 265"/>
                <a:gd name="T49" fmla="*/ 299 h 29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65"/>
                <a:gd name="T76" fmla="*/ 0 h 299"/>
                <a:gd name="T77" fmla="*/ 265 w 265"/>
                <a:gd name="T78" fmla="*/ 299 h 29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65" h="299">
                  <a:moveTo>
                    <a:pt x="96" y="299"/>
                  </a:moveTo>
                  <a:lnTo>
                    <a:pt x="105" y="294"/>
                  </a:lnTo>
                  <a:lnTo>
                    <a:pt x="114" y="288"/>
                  </a:lnTo>
                  <a:lnTo>
                    <a:pt x="123" y="282"/>
                  </a:lnTo>
                  <a:lnTo>
                    <a:pt x="132" y="279"/>
                  </a:lnTo>
                  <a:lnTo>
                    <a:pt x="137" y="277"/>
                  </a:lnTo>
                  <a:lnTo>
                    <a:pt x="143" y="276"/>
                  </a:lnTo>
                  <a:lnTo>
                    <a:pt x="155" y="275"/>
                  </a:lnTo>
                  <a:lnTo>
                    <a:pt x="179" y="276"/>
                  </a:lnTo>
                  <a:lnTo>
                    <a:pt x="202" y="277"/>
                  </a:lnTo>
                  <a:lnTo>
                    <a:pt x="211" y="152"/>
                  </a:lnTo>
                  <a:lnTo>
                    <a:pt x="224" y="117"/>
                  </a:lnTo>
                  <a:lnTo>
                    <a:pt x="250" y="92"/>
                  </a:lnTo>
                  <a:lnTo>
                    <a:pt x="265" y="67"/>
                  </a:lnTo>
                  <a:lnTo>
                    <a:pt x="261" y="29"/>
                  </a:lnTo>
                  <a:lnTo>
                    <a:pt x="224" y="0"/>
                  </a:lnTo>
                  <a:lnTo>
                    <a:pt x="158" y="13"/>
                  </a:lnTo>
                  <a:lnTo>
                    <a:pt x="136" y="45"/>
                  </a:lnTo>
                  <a:lnTo>
                    <a:pt x="112" y="13"/>
                  </a:lnTo>
                  <a:lnTo>
                    <a:pt x="62" y="1"/>
                  </a:lnTo>
                  <a:lnTo>
                    <a:pt x="18" y="21"/>
                  </a:lnTo>
                  <a:lnTo>
                    <a:pt x="0" y="71"/>
                  </a:lnTo>
                  <a:lnTo>
                    <a:pt x="31" y="115"/>
                  </a:lnTo>
                  <a:lnTo>
                    <a:pt x="63" y="142"/>
                  </a:lnTo>
                  <a:lnTo>
                    <a:pt x="96" y="29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29" name="Freeform 24"/>
            <p:cNvSpPr>
              <a:spLocks/>
            </p:cNvSpPr>
            <p:nvPr/>
          </p:nvSpPr>
          <p:spPr bwMode="auto">
            <a:xfrm>
              <a:off x="294" y="744"/>
              <a:ext cx="36" cy="172"/>
            </a:xfrm>
            <a:custGeom>
              <a:avLst/>
              <a:gdLst>
                <a:gd name="T0" fmla="*/ 9 w 36"/>
                <a:gd name="T1" fmla="*/ 5 h 172"/>
                <a:gd name="T2" fmla="*/ 8 w 36"/>
                <a:gd name="T3" fmla="*/ 9 h 172"/>
                <a:gd name="T4" fmla="*/ 7 w 36"/>
                <a:gd name="T5" fmla="*/ 12 h 172"/>
                <a:gd name="T6" fmla="*/ 4 w 36"/>
                <a:gd name="T7" fmla="*/ 19 h 172"/>
                <a:gd name="T8" fmla="*/ 2 w 36"/>
                <a:gd name="T9" fmla="*/ 32 h 172"/>
                <a:gd name="T10" fmla="*/ 0 w 36"/>
                <a:gd name="T11" fmla="*/ 46 h 172"/>
                <a:gd name="T12" fmla="*/ 1 w 36"/>
                <a:gd name="T13" fmla="*/ 59 h 172"/>
                <a:gd name="T14" fmla="*/ 1 w 36"/>
                <a:gd name="T15" fmla="*/ 73 h 172"/>
                <a:gd name="T16" fmla="*/ 2 w 36"/>
                <a:gd name="T17" fmla="*/ 87 h 172"/>
                <a:gd name="T18" fmla="*/ 5 w 36"/>
                <a:gd name="T19" fmla="*/ 100 h 172"/>
                <a:gd name="T20" fmla="*/ 12 w 36"/>
                <a:gd name="T21" fmla="*/ 118 h 172"/>
                <a:gd name="T22" fmla="*/ 19 w 36"/>
                <a:gd name="T23" fmla="*/ 136 h 172"/>
                <a:gd name="T24" fmla="*/ 26 w 36"/>
                <a:gd name="T25" fmla="*/ 154 h 172"/>
                <a:gd name="T26" fmla="*/ 31 w 36"/>
                <a:gd name="T27" fmla="*/ 172 h 172"/>
                <a:gd name="T28" fmla="*/ 34 w 36"/>
                <a:gd name="T29" fmla="*/ 161 h 172"/>
                <a:gd name="T30" fmla="*/ 35 w 36"/>
                <a:gd name="T31" fmla="*/ 150 h 172"/>
                <a:gd name="T32" fmla="*/ 36 w 36"/>
                <a:gd name="T33" fmla="*/ 128 h 172"/>
                <a:gd name="T34" fmla="*/ 36 w 36"/>
                <a:gd name="T35" fmla="*/ 105 h 172"/>
                <a:gd name="T36" fmla="*/ 36 w 36"/>
                <a:gd name="T37" fmla="*/ 83 h 172"/>
                <a:gd name="T38" fmla="*/ 36 w 36"/>
                <a:gd name="T39" fmla="*/ 51 h 172"/>
                <a:gd name="T40" fmla="*/ 35 w 36"/>
                <a:gd name="T41" fmla="*/ 19 h 172"/>
                <a:gd name="T42" fmla="*/ 34 w 36"/>
                <a:gd name="T43" fmla="*/ 13 h 172"/>
                <a:gd name="T44" fmla="*/ 31 w 36"/>
                <a:gd name="T45" fmla="*/ 8 h 172"/>
                <a:gd name="T46" fmla="*/ 27 w 36"/>
                <a:gd name="T47" fmla="*/ 3 h 172"/>
                <a:gd name="T48" fmla="*/ 23 w 36"/>
                <a:gd name="T49" fmla="*/ 0 h 172"/>
                <a:gd name="T50" fmla="*/ 20 w 36"/>
                <a:gd name="T51" fmla="*/ 1 h 172"/>
                <a:gd name="T52" fmla="*/ 18 w 36"/>
                <a:gd name="T53" fmla="*/ 1 h 172"/>
                <a:gd name="T54" fmla="*/ 15 w 36"/>
                <a:gd name="T55" fmla="*/ 1 h 172"/>
                <a:gd name="T56" fmla="*/ 13 w 36"/>
                <a:gd name="T57" fmla="*/ 2 h 172"/>
                <a:gd name="T58" fmla="*/ 12 w 36"/>
                <a:gd name="T59" fmla="*/ 3 h 172"/>
                <a:gd name="T60" fmla="*/ 9 w 36"/>
                <a:gd name="T61" fmla="*/ 5 h 1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"/>
                <a:gd name="T94" fmla="*/ 0 h 172"/>
                <a:gd name="T95" fmla="*/ 36 w 36"/>
                <a:gd name="T96" fmla="*/ 172 h 1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" h="172">
                  <a:moveTo>
                    <a:pt x="9" y="5"/>
                  </a:moveTo>
                  <a:lnTo>
                    <a:pt x="8" y="9"/>
                  </a:lnTo>
                  <a:lnTo>
                    <a:pt x="7" y="12"/>
                  </a:lnTo>
                  <a:lnTo>
                    <a:pt x="4" y="19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1" y="59"/>
                  </a:lnTo>
                  <a:lnTo>
                    <a:pt x="1" y="73"/>
                  </a:lnTo>
                  <a:lnTo>
                    <a:pt x="2" y="87"/>
                  </a:lnTo>
                  <a:lnTo>
                    <a:pt x="5" y="100"/>
                  </a:lnTo>
                  <a:lnTo>
                    <a:pt x="12" y="118"/>
                  </a:lnTo>
                  <a:lnTo>
                    <a:pt x="19" y="136"/>
                  </a:lnTo>
                  <a:lnTo>
                    <a:pt x="26" y="154"/>
                  </a:lnTo>
                  <a:lnTo>
                    <a:pt x="31" y="172"/>
                  </a:lnTo>
                  <a:lnTo>
                    <a:pt x="34" y="161"/>
                  </a:lnTo>
                  <a:lnTo>
                    <a:pt x="35" y="150"/>
                  </a:lnTo>
                  <a:lnTo>
                    <a:pt x="36" y="128"/>
                  </a:lnTo>
                  <a:lnTo>
                    <a:pt x="36" y="105"/>
                  </a:lnTo>
                  <a:lnTo>
                    <a:pt x="36" y="83"/>
                  </a:lnTo>
                  <a:lnTo>
                    <a:pt x="36" y="51"/>
                  </a:lnTo>
                  <a:lnTo>
                    <a:pt x="35" y="19"/>
                  </a:lnTo>
                  <a:lnTo>
                    <a:pt x="34" y="13"/>
                  </a:lnTo>
                  <a:lnTo>
                    <a:pt x="31" y="8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30" name="Freeform 25"/>
            <p:cNvSpPr>
              <a:spLocks/>
            </p:cNvSpPr>
            <p:nvPr/>
          </p:nvSpPr>
          <p:spPr bwMode="auto">
            <a:xfrm>
              <a:off x="328" y="742"/>
              <a:ext cx="36" cy="171"/>
            </a:xfrm>
            <a:custGeom>
              <a:avLst/>
              <a:gdLst>
                <a:gd name="T0" fmla="*/ 27 w 36"/>
                <a:gd name="T1" fmla="*/ 5 h 171"/>
                <a:gd name="T2" fmla="*/ 28 w 36"/>
                <a:gd name="T3" fmla="*/ 9 h 171"/>
                <a:gd name="T4" fmla="*/ 29 w 36"/>
                <a:gd name="T5" fmla="*/ 12 h 171"/>
                <a:gd name="T6" fmla="*/ 32 w 36"/>
                <a:gd name="T7" fmla="*/ 19 h 171"/>
                <a:gd name="T8" fmla="*/ 34 w 36"/>
                <a:gd name="T9" fmla="*/ 32 h 171"/>
                <a:gd name="T10" fmla="*/ 36 w 36"/>
                <a:gd name="T11" fmla="*/ 46 h 171"/>
                <a:gd name="T12" fmla="*/ 36 w 36"/>
                <a:gd name="T13" fmla="*/ 59 h 171"/>
                <a:gd name="T14" fmla="*/ 35 w 36"/>
                <a:gd name="T15" fmla="*/ 73 h 171"/>
                <a:gd name="T16" fmla="*/ 34 w 36"/>
                <a:gd name="T17" fmla="*/ 87 h 171"/>
                <a:gd name="T18" fmla="*/ 31 w 36"/>
                <a:gd name="T19" fmla="*/ 100 h 171"/>
                <a:gd name="T20" fmla="*/ 24 w 36"/>
                <a:gd name="T21" fmla="*/ 118 h 171"/>
                <a:gd name="T22" fmla="*/ 17 w 36"/>
                <a:gd name="T23" fmla="*/ 135 h 171"/>
                <a:gd name="T24" fmla="*/ 10 w 36"/>
                <a:gd name="T25" fmla="*/ 153 h 171"/>
                <a:gd name="T26" fmla="*/ 5 w 36"/>
                <a:gd name="T27" fmla="*/ 171 h 171"/>
                <a:gd name="T28" fmla="*/ 2 w 36"/>
                <a:gd name="T29" fmla="*/ 160 h 171"/>
                <a:gd name="T30" fmla="*/ 1 w 36"/>
                <a:gd name="T31" fmla="*/ 150 h 171"/>
                <a:gd name="T32" fmla="*/ 0 w 36"/>
                <a:gd name="T33" fmla="*/ 127 h 171"/>
                <a:gd name="T34" fmla="*/ 0 w 36"/>
                <a:gd name="T35" fmla="*/ 105 h 171"/>
                <a:gd name="T36" fmla="*/ 0 w 36"/>
                <a:gd name="T37" fmla="*/ 82 h 171"/>
                <a:gd name="T38" fmla="*/ 1 w 36"/>
                <a:gd name="T39" fmla="*/ 51 h 171"/>
                <a:gd name="T40" fmla="*/ 1 w 36"/>
                <a:gd name="T41" fmla="*/ 19 h 171"/>
                <a:gd name="T42" fmla="*/ 2 w 36"/>
                <a:gd name="T43" fmla="*/ 13 h 171"/>
                <a:gd name="T44" fmla="*/ 5 w 36"/>
                <a:gd name="T45" fmla="*/ 8 h 171"/>
                <a:gd name="T46" fmla="*/ 9 w 36"/>
                <a:gd name="T47" fmla="*/ 3 h 171"/>
                <a:gd name="T48" fmla="*/ 13 w 36"/>
                <a:gd name="T49" fmla="*/ 0 h 171"/>
                <a:gd name="T50" fmla="*/ 16 w 36"/>
                <a:gd name="T51" fmla="*/ 1 h 171"/>
                <a:gd name="T52" fmla="*/ 18 w 36"/>
                <a:gd name="T53" fmla="*/ 1 h 171"/>
                <a:gd name="T54" fmla="*/ 21 w 36"/>
                <a:gd name="T55" fmla="*/ 1 h 171"/>
                <a:gd name="T56" fmla="*/ 23 w 36"/>
                <a:gd name="T57" fmla="*/ 2 h 171"/>
                <a:gd name="T58" fmla="*/ 25 w 36"/>
                <a:gd name="T59" fmla="*/ 3 h 171"/>
                <a:gd name="T60" fmla="*/ 27 w 36"/>
                <a:gd name="T61" fmla="*/ 5 h 17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"/>
                <a:gd name="T94" fmla="*/ 0 h 171"/>
                <a:gd name="T95" fmla="*/ 36 w 36"/>
                <a:gd name="T96" fmla="*/ 171 h 17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" h="171">
                  <a:moveTo>
                    <a:pt x="27" y="5"/>
                  </a:moveTo>
                  <a:lnTo>
                    <a:pt x="28" y="9"/>
                  </a:lnTo>
                  <a:lnTo>
                    <a:pt x="29" y="12"/>
                  </a:lnTo>
                  <a:lnTo>
                    <a:pt x="32" y="19"/>
                  </a:lnTo>
                  <a:lnTo>
                    <a:pt x="34" y="32"/>
                  </a:lnTo>
                  <a:lnTo>
                    <a:pt x="36" y="46"/>
                  </a:lnTo>
                  <a:lnTo>
                    <a:pt x="36" y="59"/>
                  </a:lnTo>
                  <a:lnTo>
                    <a:pt x="35" y="73"/>
                  </a:lnTo>
                  <a:lnTo>
                    <a:pt x="34" y="87"/>
                  </a:lnTo>
                  <a:lnTo>
                    <a:pt x="31" y="100"/>
                  </a:lnTo>
                  <a:lnTo>
                    <a:pt x="24" y="118"/>
                  </a:lnTo>
                  <a:lnTo>
                    <a:pt x="17" y="135"/>
                  </a:lnTo>
                  <a:lnTo>
                    <a:pt x="10" y="153"/>
                  </a:lnTo>
                  <a:lnTo>
                    <a:pt x="5" y="171"/>
                  </a:lnTo>
                  <a:lnTo>
                    <a:pt x="2" y="160"/>
                  </a:lnTo>
                  <a:lnTo>
                    <a:pt x="1" y="150"/>
                  </a:lnTo>
                  <a:lnTo>
                    <a:pt x="0" y="127"/>
                  </a:lnTo>
                  <a:lnTo>
                    <a:pt x="0" y="105"/>
                  </a:lnTo>
                  <a:lnTo>
                    <a:pt x="0" y="82"/>
                  </a:lnTo>
                  <a:lnTo>
                    <a:pt x="1" y="51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8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31" name="Freeform 26"/>
            <p:cNvSpPr>
              <a:spLocks/>
            </p:cNvSpPr>
            <p:nvPr/>
          </p:nvSpPr>
          <p:spPr bwMode="auto">
            <a:xfrm>
              <a:off x="283" y="585"/>
              <a:ext cx="73" cy="76"/>
            </a:xfrm>
            <a:custGeom>
              <a:avLst/>
              <a:gdLst>
                <a:gd name="T0" fmla="*/ 73 w 73"/>
                <a:gd name="T1" fmla="*/ 2 h 76"/>
                <a:gd name="T2" fmla="*/ 69 w 73"/>
                <a:gd name="T3" fmla="*/ 1 h 76"/>
                <a:gd name="T4" fmla="*/ 55 w 73"/>
                <a:gd name="T5" fmla="*/ 0 h 76"/>
                <a:gd name="T6" fmla="*/ 44 w 73"/>
                <a:gd name="T7" fmla="*/ 3 h 76"/>
                <a:gd name="T8" fmla="*/ 46 w 73"/>
                <a:gd name="T9" fmla="*/ 2 h 76"/>
                <a:gd name="T10" fmla="*/ 34 w 73"/>
                <a:gd name="T11" fmla="*/ 9 h 76"/>
                <a:gd name="T12" fmla="*/ 25 w 73"/>
                <a:gd name="T13" fmla="*/ 20 h 76"/>
                <a:gd name="T14" fmla="*/ 20 w 73"/>
                <a:gd name="T15" fmla="*/ 33 h 76"/>
                <a:gd name="T16" fmla="*/ 18 w 73"/>
                <a:gd name="T17" fmla="*/ 42 h 76"/>
                <a:gd name="T18" fmla="*/ 17 w 73"/>
                <a:gd name="T19" fmla="*/ 48 h 76"/>
                <a:gd name="T20" fmla="*/ 18 w 73"/>
                <a:gd name="T21" fmla="*/ 44 h 76"/>
                <a:gd name="T22" fmla="*/ 18 w 73"/>
                <a:gd name="T23" fmla="*/ 50 h 76"/>
                <a:gd name="T24" fmla="*/ 18 w 73"/>
                <a:gd name="T25" fmla="*/ 49 h 76"/>
                <a:gd name="T26" fmla="*/ 15 w 73"/>
                <a:gd name="T27" fmla="*/ 51 h 76"/>
                <a:gd name="T28" fmla="*/ 12 w 73"/>
                <a:gd name="T29" fmla="*/ 56 h 76"/>
                <a:gd name="T30" fmla="*/ 20 w 73"/>
                <a:gd name="T31" fmla="*/ 52 h 76"/>
                <a:gd name="T32" fmla="*/ 23 w 73"/>
                <a:gd name="T33" fmla="*/ 53 h 76"/>
                <a:gd name="T34" fmla="*/ 17 w 73"/>
                <a:gd name="T35" fmla="*/ 63 h 76"/>
                <a:gd name="T36" fmla="*/ 25 w 73"/>
                <a:gd name="T37" fmla="*/ 54 h 76"/>
                <a:gd name="T38" fmla="*/ 14 w 73"/>
                <a:gd name="T39" fmla="*/ 60 h 76"/>
                <a:gd name="T40" fmla="*/ 24 w 73"/>
                <a:gd name="T41" fmla="*/ 53 h 76"/>
                <a:gd name="T42" fmla="*/ 25 w 73"/>
                <a:gd name="T43" fmla="*/ 57 h 76"/>
                <a:gd name="T44" fmla="*/ 0 w 73"/>
                <a:gd name="T45" fmla="*/ 53 h 76"/>
                <a:gd name="T46" fmla="*/ 2 w 73"/>
                <a:gd name="T47" fmla="*/ 62 h 76"/>
                <a:gd name="T48" fmla="*/ 6 w 73"/>
                <a:gd name="T49" fmla="*/ 69 h 76"/>
                <a:gd name="T50" fmla="*/ 12 w 73"/>
                <a:gd name="T51" fmla="*/ 74 h 76"/>
                <a:gd name="T52" fmla="*/ 18 w 73"/>
                <a:gd name="T53" fmla="*/ 76 h 76"/>
                <a:gd name="T54" fmla="*/ 25 w 73"/>
                <a:gd name="T55" fmla="*/ 75 h 76"/>
                <a:gd name="T56" fmla="*/ 30 w 73"/>
                <a:gd name="T57" fmla="*/ 71 h 76"/>
                <a:gd name="T58" fmla="*/ 35 w 73"/>
                <a:gd name="T59" fmla="*/ 66 h 76"/>
                <a:gd name="T60" fmla="*/ 37 w 73"/>
                <a:gd name="T61" fmla="*/ 63 h 76"/>
                <a:gd name="T62" fmla="*/ 40 w 73"/>
                <a:gd name="T63" fmla="*/ 53 h 76"/>
                <a:gd name="T64" fmla="*/ 41 w 73"/>
                <a:gd name="T65" fmla="*/ 48 h 76"/>
                <a:gd name="T66" fmla="*/ 42 w 73"/>
                <a:gd name="T67" fmla="*/ 42 h 76"/>
                <a:gd name="T68" fmla="*/ 42 w 73"/>
                <a:gd name="T69" fmla="*/ 44 h 76"/>
                <a:gd name="T70" fmla="*/ 32 w 73"/>
                <a:gd name="T71" fmla="*/ 33 h 76"/>
                <a:gd name="T72" fmla="*/ 47 w 73"/>
                <a:gd name="T73" fmla="*/ 29 h 76"/>
                <a:gd name="T74" fmla="*/ 45 w 73"/>
                <a:gd name="T75" fmla="*/ 33 h 76"/>
                <a:gd name="T76" fmla="*/ 42 w 73"/>
                <a:gd name="T77" fmla="*/ 18 h 76"/>
                <a:gd name="T78" fmla="*/ 55 w 73"/>
                <a:gd name="T79" fmla="*/ 24 h 76"/>
                <a:gd name="T80" fmla="*/ 60 w 73"/>
                <a:gd name="T81" fmla="*/ 23 h 76"/>
                <a:gd name="T82" fmla="*/ 55 w 73"/>
                <a:gd name="T83" fmla="*/ 24 h 76"/>
                <a:gd name="T84" fmla="*/ 69 w 73"/>
                <a:gd name="T85" fmla="*/ 25 h 76"/>
                <a:gd name="T86" fmla="*/ 73 w 73"/>
                <a:gd name="T87" fmla="*/ 26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76"/>
                <a:gd name="T134" fmla="*/ 73 w 73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76">
                  <a:moveTo>
                    <a:pt x="73" y="26"/>
                  </a:moveTo>
                  <a:lnTo>
                    <a:pt x="73" y="2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44" y="3"/>
                  </a:lnTo>
                  <a:lnTo>
                    <a:pt x="50" y="13"/>
                  </a:lnTo>
                  <a:lnTo>
                    <a:pt x="46" y="2"/>
                  </a:lnTo>
                  <a:lnTo>
                    <a:pt x="38" y="7"/>
                  </a:lnTo>
                  <a:lnTo>
                    <a:pt x="34" y="9"/>
                  </a:lnTo>
                  <a:lnTo>
                    <a:pt x="28" y="16"/>
                  </a:lnTo>
                  <a:lnTo>
                    <a:pt x="25" y="20"/>
                  </a:lnTo>
                  <a:lnTo>
                    <a:pt x="21" y="29"/>
                  </a:lnTo>
                  <a:lnTo>
                    <a:pt x="20" y="33"/>
                  </a:lnTo>
                  <a:lnTo>
                    <a:pt x="19" y="40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7" y="48"/>
                  </a:lnTo>
                  <a:lnTo>
                    <a:pt x="29" y="48"/>
                  </a:lnTo>
                  <a:lnTo>
                    <a:pt x="18" y="44"/>
                  </a:lnTo>
                  <a:lnTo>
                    <a:pt x="17" y="48"/>
                  </a:lnTo>
                  <a:lnTo>
                    <a:pt x="18" y="50"/>
                  </a:lnTo>
                  <a:lnTo>
                    <a:pt x="27" y="56"/>
                  </a:lnTo>
                  <a:lnTo>
                    <a:pt x="18" y="49"/>
                  </a:lnTo>
                  <a:lnTo>
                    <a:pt x="15" y="51"/>
                  </a:lnTo>
                  <a:lnTo>
                    <a:pt x="13" y="54"/>
                  </a:lnTo>
                  <a:lnTo>
                    <a:pt x="12" y="56"/>
                  </a:lnTo>
                  <a:lnTo>
                    <a:pt x="20" y="64"/>
                  </a:lnTo>
                  <a:lnTo>
                    <a:pt x="20" y="52"/>
                  </a:lnTo>
                  <a:lnTo>
                    <a:pt x="15" y="53"/>
                  </a:lnTo>
                  <a:lnTo>
                    <a:pt x="23" y="53"/>
                  </a:lnTo>
                  <a:lnTo>
                    <a:pt x="17" y="51"/>
                  </a:lnTo>
                  <a:lnTo>
                    <a:pt x="17" y="63"/>
                  </a:lnTo>
                  <a:lnTo>
                    <a:pt x="21" y="52"/>
                  </a:lnTo>
                  <a:lnTo>
                    <a:pt x="25" y="54"/>
                  </a:lnTo>
                  <a:lnTo>
                    <a:pt x="23" y="52"/>
                  </a:lnTo>
                  <a:lnTo>
                    <a:pt x="14" y="60"/>
                  </a:lnTo>
                  <a:lnTo>
                    <a:pt x="25" y="56"/>
                  </a:lnTo>
                  <a:lnTo>
                    <a:pt x="24" y="53"/>
                  </a:lnTo>
                  <a:lnTo>
                    <a:pt x="13" y="57"/>
                  </a:lnTo>
                  <a:lnTo>
                    <a:pt x="25" y="57"/>
                  </a:lnTo>
                  <a:lnTo>
                    <a:pt x="24" y="53"/>
                  </a:lnTo>
                  <a:lnTo>
                    <a:pt x="0" y="53"/>
                  </a:lnTo>
                  <a:lnTo>
                    <a:pt x="1" y="57"/>
                  </a:lnTo>
                  <a:lnTo>
                    <a:pt x="2" y="62"/>
                  </a:lnTo>
                  <a:lnTo>
                    <a:pt x="3" y="65"/>
                  </a:lnTo>
                  <a:lnTo>
                    <a:pt x="6" y="69"/>
                  </a:lnTo>
                  <a:lnTo>
                    <a:pt x="8" y="71"/>
                  </a:lnTo>
                  <a:lnTo>
                    <a:pt x="12" y="74"/>
                  </a:lnTo>
                  <a:lnTo>
                    <a:pt x="17" y="75"/>
                  </a:lnTo>
                  <a:lnTo>
                    <a:pt x="18" y="76"/>
                  </a:lnTo>
                  <a:lnTo>
                    <a:pt x="20" y="76"/>
                  </a:lnTo>
                  <a:lnTo>
                    <a:pt x="25" y="75"/>
                  </a:lnTo>
                  <a:lnTo>
                    <a:pt x="29" y="73"/>
                  </a:lnTo>
                  <a:lnTo>
                    <a:pt x="30" y="71"/>
                  </a:lnTo>
                  <a:lnTo>
                    <a:pt x="32" y="68"/>
                  </a:lnTo>
                  <a:lnTo>
                    <a:pt x="35" y="66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9" y="57"/>
                  </a:lnTo>
                  <a:lnTo>
                    <a:pt x="40" y="53"/>
                  </a:lnTo>
                  <a:lnTo>
                    <a:pt x="41" y="48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30" y="42"/>
                  </a:lnTo>
                  <a:lnTo>
                    <a:pt x="42" y="44"/>
                  </a:lnTo>
                  <a:lnTo>
                    <a:pt x="44" y="33"/>
                  </a:lnTo>
                  <a:lnTo>
                    <a:pt x="32" y="33"/>
                  </a:lnTo>
                  <a:lnTo>
                    <a:pt x="43" y="38"/>
                  </a:lnTo>
                  <a:lnTo>
                    <a:pt x="47" y="29"/>
                  </a:lnTo>
                  <a:lnTo>
                    <a:pt x="36" y="25"/>
                  </a:lnTo>
                  <a:lnTo>
                    <a:pt x="45" y="33"/>
                  </a:lnTo>
                  <a:lnTo>
                    <a:pt x="51" y="26"/>
                  </a:lnTo>
                  <a:lnTo>
                    <a:pt x="42" y="18"/>
                  </a:lnTo>
                  <a:lnTo>
                    <a:pt x="47" y="29"/>
                  </a:lnTo>
                  <a:lnTo>
                    <a:pt x="55" y="24"/>
                  </a:lnTo>
                  <a:lnTo>
                    <a:pt x="56" y="23"/>
                  </a:lnTo>
                  <a:lnTo>
                    <a:pt x="60" y="23"/>
                  </a:lnTo>
                  <a:lnTo>
                    <a:pt x="55" y="12"/>
                  </a:lnTo>
                  <a:lnTo>
                    <a:pt x="55" y="24"/>
                  </a:lnTo>
                  <a:lnTo>
                    <a:pt x="62" y="24"/>
                  </a:lnTo>
                  <a:lnTo>
                    <a:pt x="69" y="25"/>
                  </a:lnTo>
                  <a:lnTo>
                    <a:pt x="71" y="26"/>
                  </a:lnTo>
                  <a:lnTo>
                    <a:pt x="73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32" name="Freeform 27"/>
            <p:cNvSpPr>
              <a:spLocks/>
            </p:cNvSpPr>
            <p:nvPr/>
          </p:nvSpPr>
          <p:spPr bwMode="auto">
            <a:xfrm>
              <a:off x="369" y="578"/>
              <a:ext cx="73" cy="76"/>
            </a:xfrm>
            <a:custGeom>
              <a:avLst/>
              <a:gdLst>
                <a:gd name="T0" fmla="*/ 0 w 73"/>
                <a:gd name="T1" fmla="*/ 26 h 76"/>
                <a:gd name="T2" fmla="*/ 4 w 73"/>
                <a:gd name="T3" fmla="*/ 25 h 76"/>
                <a:gd name="T4" fmla="*/ 18 w 73"/>
                <a:gd name="T5" fmla="*/ 24 h 76"/>
                <a:gd name="T6" fmla="*/ 13 w 73"/>
                <a:gd name="T7" fmla="*/ 23 h 76"/>
                <a:gd name="T8" fmla="*/ 19 w 73"/>
                <a:gd name="T9" fmla="*/ 24 h 76"/>
                <a:gd name="T10" fmla="*/ 31 w 73"/>
                <a:gd name="T11" fmla="*/ 18 h 76"/>
                <a:gd name="T12" fmla="*/ 28 w 73"/>
                <a:gd name="T13" fmla="*/ 33 h 76"/>
                <a:gd name="T14" fmla="*/ 26 w 73"/>
                <a:gd name="T15" fmla="*/ 29 h 76"/>
                <a:gd name="T16" fmla="*/ 41 w 73"/>
                <a:gd name="T17" fmla="*/ 33 h 76"/>
                <a:gd name="T18" fmla="*/ 32 w 73"/>
                <a:gd name="T19" fmla="*/ 44 h 76"/>
                <a:gd name="T20" fmla="*/ 31 w 73"/>
                <a:gd name="T21" fmla="*/ 42 h 76"/>
                <a:gd name="T22" fmla="*/ 32 w 73"/>
                <a:gd name="T23" fmla="*/ 48 h 76"/>
                <a:gd name="T24" fmla="*/ 34 w 73"/>
                <a:gd name="T25" fmla="*/ 57 h 76"/>
                <a:gd name="T26" fmla="*/ 37 w 73"/>
                <a:gd name="T27" fmla="*/ 64 h 76"/>
                <a:gd name="T28" fmla="*/ 41 w 73"/>
                <a:gd name="T29" fmla="*/ 68 h 76"/>
                <a:gd name="T30" fmla="*/ 45 w 73"/>
                <a:gd name="T31" fmla="*/ 73 h 76"/>
                <a:gd name="T32" fmla="*/ 48 w 73"/>
                <a:gd name="T33" fmla="*/ 75 h 76"/>
                <a:gd name="T34" fmla="*/ 56 w 73"/>
                <a:gd name="T35" fmla="*/ 76 h 76"/>
                <a:gd name="T36" fmla="*/ 61 w 73"/>
                <a:gd name="T37" fmla="*/ 74 h 76"/>
                <a:gd name="T38" fmla="*/ 67 w 73"/>
                <a:gd name="T39" fmla="*/ 69 h 76"/>
                <a:gd name="T40" fmla="*/ 71 w 73"/>
                <a:gd name="T41" fmla="*/ 62 h 76"/>
                <a:gd name="T42" fmla="*/ 73 w 73"/>
                <a:gd name="T43" fmla="*/ 53 h 76"/>
                <a:gd name="T44" fmla="*/ 48 w 73"/>
                <a:gd name="T45" fmla="*/ 57 h 76"/>
                <a:gd name="T46" fmla="*/ 49 w 73"/>
                <a:gd name="T47" fmla="*/ 53 h 76"/>
                <a:gd name="T48" fmla="*/ 59 w 73"/>
                <a:gd name="T49" fmla="*/ 60 h 76"/>
                <a:gd name="T50" fmla="*/ 48 w 73"/>
                <a:gd name="T51" fmla="*/ 54 h 76"/>
                <a:gd name="T52" fmla="*/ 56 w 73"/>
                <a:gd name="T53" fmla="*/ 63 h 76"/>
                <a:gd name="T54" fmla="*/ 51 w 73"/>
                <a:gd name="T55" fmla="*/ 53 h 76"/>
                <a:gd name="T56" fmla="*/ 58 w 73"/>
                <a:gd name="T57" fmla="*/ 53 h 76"/>
                <a:gd name="T58" fmla="*/ 53 w 73"/>
                <a:gd name="T59" fmla="*/ 64 h 76"/>
                <a:gd name="T60" fmla="*/ 60 w 73"/>
                <a:gd name="T61" fmla="*/ 54 h 76"/>
                <a:gd name="T62" fmla="*/ 55 w 73"/>
                <a:gd name="T63" fmla="*/ 49 h 76"/>
                <a:gd name="T64" fmla="*/ 46 w 73"/>
                <a:gd name="T65" fmla="*/ 56 h 76"/>
                <a:gd name="T66" fmla="*/ 56 w 73"/>
                <a:gd name="T67" fmla="*/ 48 h 76"/>
                <a:gd name="T68" fmla="*/ 44 w 73"/>
                <a:gd name="T69" fmla="*/ 48 h 76"/>
                <a:gd name="T70" fmla="*/ 55 w 73"/>
                <a:gd name="T71" fmla="*/ 44 h 76"/>
                <a:gd name="T72" fmla="*/ 55 w 73"/>
                <a:gd name="T73" fmla="*/ 40 h 76"/>
                <a:gd name="T74" fmla="*/ 52 w 73"/>
                <a:gd name="T75" fmla="*/ 29 h 76"/>
                <a:gd name="T76" fmla="*/ 45 w 73"/>
                <a:gd name="T77" fmla="*/ 16 h 76"/>
                <a:gd name="T78" fmla="*/ 35 w 73"/>
                <a:gd name="T79" fmla="*/ 7 h 76"/>
                <a:gd name="T80" fmla="*/ 23 w 73"/>
                <a:gd name="T81" fmla="*/ 13 h 76"/>
                <a:gd name="T82" fmla="*/ 22 w 73"/>
                <a:gd name="T83" fmla="*/ 1 h 76"/>
                <a:gd name="T84" fmla="*/ 11 w 73"/>
                <a:gd name="T85" fmla="*/ 0 h 76"/>
                <a:gd name="T86" fmla="*/ 2 w 73"/>
                <a:gd name="T87" fmla="*/ 2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"/>
                <a:gd name="T133" fmla="*/ 0 h 76"/>
                <a:gd name="T134" fmla="*/ 73 w 73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" h="76">
                  <a:moveTo>
                    <a:pt x="0" y="2"/>
                  </a:moveTo>
                  <a:lnTo>
                    <a:pt x="0" y="26"/>
                  </a:lnTo>
                  <a:lnTo>
                    <a:pt x="2" y="26"/>
                  </a:lnTo>
                  <a:lnTo>
                    <a:pt x="4" y="25"/>
                  </a:lnTo>
                  <a:lnTo>
                    <a:pt x="11" y="24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3" y="23"/>
                  </a:lnTo>
                  <a:lnTo>
                    <a:pt x="17" y="23"/>
                  </a:lnTo>
                  <a:lnTo>
                    <a:pt x="19" y="24"/>
                  </a:lnTo>
                  <a:lnTo>
                    <a:pt x="26" y="29"/>
                  </a:lnTo>
                  <a:lnTo>
                    <a:pt x="31" y="18"/>
                  </a:lnTo>
                  <a:lnTo>
                    <a:pt x="22" y="26"/>
                  </a:lnTo>
                  <a:lnTo>
                    <a:pt x="28" y="33"/>
                  </a:lnTo>
                  <a:lnTo>
                    <a:pt x="37" y="25"/>
                  </a:lnTo>
                  <a:lnTo>
                    <a:pt x="26" y="29"/>
                  </a:lnTo>
                  <a:lnTo>
                    <a:pt x="30" y="38"/>
                  </a:lnTo>
                  <a:lnTo>
                    <a:pt x="41" y="33"/>
                  </a:lnTo>
                  <a:lnTo>
                    <a:pt x="29" y="33"/>
                  </a:lnTo>
                  <a:lnTo>
                    <a:pt x="32" y="44"/>
                  </a:lnTo>
                  <a:lnTo>
                    <a:pt x="43" y="42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2" y="48"/>
                  </a:lnTo>
                  <a:lnTo>
                    <a:pt x="33" y="53"/>
                  </a:lnTo>
                  <a:lnTo>
                    <a:pt x="34" y="57"/>
                  </a:lnTo>
                  <a:lnTo>
                    <a:pt x="36" y="63"/>
                  </a:lnTo>
                  <a:lnTo>
                    <a:pt x="37" y="64"/>
                  </a:lnTo>
                  <a:lnTo>
                    <a:pt x="38" y="66"/>
                  </a:lnTo>
                  <a:lnTo>
                    <a:pt x="41" y="68"/>
                  </a:lnTo>
                  <a:lnTo>
                    <a:pt x="43" y="71"/>
                  </a:lnTo>
                  <a:lnTo>
                    <a:pt x="45" y="73"/>
                  </a:lnTo>
                  <a:lnTo>
                    <a:pt x="45" y="72"/>
                  </a:lnTo>
                  <a:lnTo>
                    <a:pt x="48" y="75"/>
                  </a:lnTo>
                  <a:lnTo>
                    <a:pt x="53" y="76"/>
                  </a:lnTo>
                  <a:lnTo>
                    <a:pt x="56" y="76"/>
                  </a:lnTo>
                  <a:lnTo>
                    <a:pt x="56" y="75"/>
                  </a:lnTo>
                  <a:lnTo>
                    <a:pt x="61" y="74"/>
                  </a:lnTo>
                  <a:lnTo>
                    <a:pt x="65" y="71"/>
                  </a:lnTo>
                  <a:lnTo>
                    <a:pt x="67" y="69"/>
                  </a:lnTo>
                  <a:lnTo>
                    <a:pt x="70" y="65"/>
                  </a:lnTo>
                  <a:lnTo>
                    <a:pt x="71" y="62"/>
                  </a:lnTo>
                  <a:lnTo>
                    <a:pt x="72" y="57"/>
                  </a:lnTo>
                  <a:lnTo>
                    <a:pt x="73" y="53"/>
                  </a:lnTo>
                  <a:lnTo>
                    <a:pt x="49" y="53"/>
                  </a:lnTo>
                  <a:lnTo>
                    <a:pt x="48" y="57"/>
                  </a:lnTo>
                  <a:lnTo>
                    <a:pt x="60" y="57"/>
                  </a:lnTo>
                  <a:lnTo>
                    <a:pt x="49" y="53"/>
                  </a:lnTo>
                  <a:lnTo>
                    <a:pt x="48" y="56"/>
                  </a:lnTo>
                  <a:lnTo>
                    <a:pt x="59" y="60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52" y="52"/>
                  </a:lnTo>
                  <a:lnTo>
                    <a:pt x="56" y="63"/>
                  </a:lnTo>
                  <a:lnTo>
                    <a:pt x="56" y="51"/>
                  </a:lnTo>
                  <a:lnTo>
                    <a:pt x="51" y="53"/>
                  </a:lnTo>
                  <a:lnTo>
                    <a:pt x="61" y="56"/>
                  </a:lnTo>
                  <a:lnTo>
                    <a:pt x="58" y="53"/>
                  </a:lnTo>
                  <a:lnTo>
                    <a:pt x="53" y="52"/>
                  </a:lnTo>
                  <a:lnTo>
                    <a:pt x="53" y="64"/>
                  </a:lnTo>
                  <a:lnTo>
                    <a:pt x="62" y="56"/>
                  </a:lnTo>
                  <a:lnTo>
                    <a:pt x="60" y="54"/>
                  </a:lnTo>
                  <a:lnTo>
                    <a:pt x="58" y="51"/>
                  </a:lnTo>
                  <a:lnTo>
                    <a:pt x="55" y="49"/>
                  </a:lnTo>
                  <a:lnTo>
                    <a:pt x="46" y="56"/>
                  </a:lnTo>
                  <a:lnTo>
                    <a:pt x="56" y="50"/>
                  </a:lnTo>
                  <a:lnTo>
                    <a:pt x="56" y="48"/>
                  </a:lnTo>
                  <a:lnTo>
                    <a:pt x="55" y="44"/>
                  </a:lnTo>
                  <a:lnTo>
                    <a:pt x="44" y="48"/>
                  </a:lnTo>
                  <a:lnTo>
                    <a:pt x="56" y="48"/>
                  </a:lnTo>
                  <a:lnTo>
                    <a:pt x="55" y="44"/>
                  </a:lnTo>
                  <a:lnTo>
                    <a:pt x="55" y="42"/>
                  </a:lnTo>
                  <a:lnTo>
                    <a:pt x="55" y="40"/>
                  </a:lnTo>
                  <a:lnTo>
                    <a:pt x="53" y="33"/>
                  </a:lnTo>
                  <a:lnTo>
                    <a:pt x="52" y="29"/>
                  </a:lnTo>
                  <a:lnTo>
                    <a:pt x="48" y="20"/>
                  </a:lnTo>
                  <a:lnTo>
                    <a:pt x="45" y="16"/>
                  </a:lnTo>
                  <a:lnTo>
                    <a:pt x="39" y="9"/>
                  </a:lnTo>
                  <a:lnTo>
                    <a:pt x="35" y="7"/>
                  </a:lnTo>
                  <a:lnTo>
                    <a:pt x="28" y="2"/>
                  </a:lnTo>
                  <a:lnTo>
                    <a:pt x="23" y="13"/>
                  </a:lnTo>
                  <a:lnTo>
                    <a:pt x="29" y="3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733" name="Group 28"/>
            <p:cNvGrpSpPr>
              <a:grpSpLocks/>
            </p:cNvGrpSpPr>
            <p:nvPr/>
          </p:nvGrpSpPr>
          <p:grpSpPr bwMode="auto">
            <a:xfrm>
              <a:off x="262" y="784"/>
              <a:ext cx="114" cy="162"/>
              <a:chOff x="262" y="784"/>
              <a:chExt cx="114" cy="162"/>
            </a:xfrm>
          </p:grpSpPr>
          <p:sp>
            <p:nvSpPr>
              <p:cNvPr id="25750" name="Freeform 29"/>
              <p:cNvSpPr>
                <a:spLocks/>
              </p:cNvSpPr>
              <p:nvPr/>
            </p:nvSpPr>
            <p:spPr bwMode="auto">
              <a:xfrm>
                <a:off x="268" y="790"/>
                <a:ext cx="102" cy="150"/>
              </a:xfrm>
              <a:custGeom>
                <a:avLst/>
                <a:gdLst>
                  <a:gd name="T0" fmla="*/ 35 w 102"/>
                  <a:gd name="T1" fmla="*/ 53 h 150"/>
                  <a:gd name="T2" fmla="*/ 40 w 102"/>
                  <a:gd name="T3" fmla="*/ 25 h 150"/>
                  <a:gd name="T4" fmla="*/ 53 w 102"/>
                  <a:gd name="T5" fmla="*/ 13 h 150"/>
                  <a:gd name="T6" fmla="*/ 77 w 102"/>
                  <a:gd name="T7" fmla="*/ 1 h 150"/>
                  <a:gd name="T8" fmla="*/ 70 w 102"/>
                  <a:gd name="T9" fmla="*/ 16 h 150"/>
                  <a:gd name="T10" fmla="*/ 58 w 102"/>
                  <a:gd name="T11" fmla="*/ 37 h 150"/>
                  <a:gd name="T12" fmla="*/ 53 w 102"/>
                  <a:gd name="T13" fmla="*/ 53 h 150"/>
                  <a:gd name="T14" fmla="*/ 51 w 102"/>
                  <a:gd name="T15" fmla="*/ 59 h 150"/>
                  <a:gd name="T16" fmla="*/ 52 w 102"/>
                  <a:gd name="T17" fmla="*/ 43 h 150"/>
                  <a:gd name="T18" fmla="*/ 53 w 102"/>
                  <a:gd name="T19" fmla="*/ 29 h 150"/>
                  <a:gd name="T20" fmla="*/ 62 w 102"/>
                  <a:gd name="T21" fmla="*/ 26 h 150"/>
                  <a:gd name="T22" fmla="*/ 67 w 102"/>
                  <a:gd name="T23" fmla="*/ 22 h 150"/>
                  <a:gd name="T24" fmla="*/ 70 w 102"/>
                  <a:gd name="T25" fmla="*/ 23 h 150"/>
                  <a:gd name="T26" fmla="*/ 77 w 102"/>
                  <a:gd name="T27" fmla="*/ 17 h 150"/>
                  <a:gd name="T28" fmla="*/ 88 w 102"/>
                  <a:gd name="T29" fmla="*/ 7 h 150"/>
                  <a:gd name="T30" fmla="*/ 89 w 102"/>
                  <a:gd name="T31" fmla="*/ 18 h 150"/>
                  <a:gd name="T32" fmla="*/ 76 w 102"/>
                  <a:gd name="T33" fmla="*/ 34 h 150"/>
                  <a:gd name="T34" fmla="*/ 67 w 102"/>
                  <a:gd name="T35" fmla="*/ 49 h 150"/>
                  <a:gd name="T36" fmla="*/ 64 w 102"/>
                  <a:gd name="T37" fmla="*/ 66 h 150"/>
                  <a:gd name="T38" fmla="*/ 63 w 102"/>
                  <a:gd name="T39" fmla="*/ 74 h 150"/>
                  <a:gd name="T40" fmla="*/ 61 w 102"/>
                  <a:gd name="T41" fmla="*/ 81 h 150"/>
                  <a:gd name="T42" fmla="*/ 62 w 102"/>
                  <a:gd name="T43" fmla="*/ 77 h 150"/>
                  <a:gd name="T44" fmla="*/ 70 w 102"/>
                  <a:gd name="T45" fmla="*/ 65 h 150"/>
                  <a:gd name="T46" fmla="*/ 89 w 102"/>
                  <a:gd name="T47" fmla="*/ 47 h 150"/>
                  <a:gd name="T48" fmla="*/ 100 w 102"/>
                  <a:gd name="T49" fmla="*/ 40 h 150"/>
                  <a:gd name="T50" fmla="*/ 100 w 102"/>
                  <a:gd name="T51" fmla="*/ 52 h 150"/>
                  <a:gd name="T52" fmla="*/ 81 w 102"/>
                  <a:gd name="T53" fmla="*/ 69 h 150"/>
                  <a:gd name="T54" fmla="*/ 70 w 102"/>
                  <a:gd name="T55" fmla="*/ 88 h 150"/>
                  <a:gd name="T56" fmla="*/ 59 w 102"/>
                  <a:gd name="T57" fmla="*/ 112 h 150"/>
                  <a:gd name="T58" fmla="*/ 58 w 102"/>
                  <a:gd name="T59" fmla="*/ 119 h 150"/>
                  <a:gd name="T60" fmla="*/ 63 w 102"/>
                  <a:gd name="T61" fmla="*/ 122 h 150"/>
                  <a:gd name="T62" fmla="*/ 74 w 102"/>
                  <a:gd name="T63" fmla="*/ 118 h 150"/>
                  <a:gd name="T64" fmla="*/ 89 w 102"/>
                  <a:gd name="T65" fmla="*/ 106 h 150"/>
                  <a:gd name="T66" fmla="*/ 85 w 102"/>
                  <a:gd name="T67" fmla="*/ 118 h 150"/>
                  <a:gd name="T68" fmla="*/ 77 w 102"/>
                  <a:gd name="T69" fmla="*/ 132 h 150"/>
                  <a:gd name="T70" fmla="*/ 65 w 102"/>
                  <a:gd name="T71" fmla="*/ 141 h 150"/>
                  <a:gd name="T72" fmla="*/ 54 w 102"/>
                  <a:gd name="T73" fmla="*/ 138 h 150"/>
                  <a:gd name="T74" fmla="*/ 42 w 102"/>
                  <a:gd name="T75" fmla="*/ 139 h 150"/>
                  <a:gd name="T76" fmla="*/ 25 w 102"/>
                  <a:gd name="T77" fmla="*/ 143 h 150"/>
                  <a:gd name="T78" fmla="*/ 9 w 102"/>
                  <a:gd name="T79" fmla="*/ 150 h 150"/>
                  <a:gd name="T80" fmla="*/ 2 w 102"/>
                  <a:gd name="T81" fmla="*/ 147 h 150"/>
                  <a:gd name="T82" fmla="*/ 0 w 102"/>
                  <a:gd name="T83" fmla="*/ 141 h 150"/>
                  <a:gd name="T84" fmla="*/ 9 w 102"/>
                  <a:gd name="T85" fmla="*/ 107 h 150"/>
                  <a:gd name="T86" fmla="*/ 20 w 102"/>
                  <a:gd name="T87" fmla="*/ 94 h 150"/>
                  <a:gd name="T88" fmla="*/ 25 w 102"/>
                  <a:gd name="T89" fmla="*/ 79 h 150"/>
                  <a:gd name="T90" fmla="*/ 26 w 102"/>
                  <a:gd name="T91" fmla="*/ 81 h 1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2"/>
                  <a:gd name="T139" fmla="*/ 0 h 150"/>
                  <a:gd name="T140" fmla="*/ 102 w 102"/>
                  <a:gd name="T141" fmla="*/ 150 h 15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2" h="150">
                    <a:moveTo>
                      <a:pt x="26" y="81"/>
                    </a:moveTo>
                    <a:lnTo>
                      <a:pt x="31" y="67"/>
                    </a:lnTo>
                    <a:lnTo>
                      <a:pt x="35" y="53"/>
                    </a:lnTo>
                    <a:lnTo>
                      <a:pt x="37" y="43"/>
                    </a:lnTo>
                    <a:lnTo>
                      <a:pt x="38" y="34"/>
                    </a:lnTo>
                    <a:lnTo>
                      <a:pt x="40" y="25"/>
                    </a:lnTo>
                    <a:lnTo>
                      <a:pt x="43" y="22"/>
                    </a:lnTo>
                    <a:lnTo>
                      <a:pt x="46" y="18"/>
                    </a:lnTo>
                    <a:lnTo>
                      <a:pt x="53" y="13"/>
                    </a:lnTo>
                    <a:lnTo>
                      <a:pt x="60" y="8"/>
                    </a:lnTo>
                    <a:lnTo>
                      <a:pt x="76" y="0"/>
                    </a:lnTo>
                    <a:lnTo>
                      <a:pt x="77" y="1"/>
                    </a:lnTo>
                    <a:lnTo>
                      <a:pt x="76" y="4"/>
                    </a:lnTo>
                    <a:lnTo>
                      <a:pt x="73" y="9"/>
                    </a:lnTo>
                    <a:lnTo>
                      <a:pt x="70" y="16"/>
                    </a:lnTo>
                    <a:lnTo>
                      <a:pt x="66" y="23"/>
                    </a:lnTo>
                    <a:lnTo>
                      <a:pt x="63" y="28"/>
                    </a:lnTo>
                    <a:lnTo>
                      <a:pt x="58" y="37"/>
                    </a:lnTo>
                    <a:lnTo>
                      <a:pt x="56" y="42"/>
                    </a:lnTo>
                    <a:lnTo>
                      <a:pt x="54" y="47"/>
                    </a:lnTo>
                    <a:lnTo>
                      <a:pt x="53" y="53"/>
                    </a:lnTo>
                    <a:lnTo>
                      <a:pt x="51" y="61"/>
                    </a:lnTo>
                    <a:lnTo>
                      <a:pt x="51" y="59"/>
                    </a:lnTo>
                    <a:lnTo>
                      <a:pt x="52" y="54"/>
                    </a:lnTo>
                    <a:lnTo>
                      <a:pt x="52" y="49"/>
                    </a:lnTo>
                    <a:lnTo>
                      <a:pt x="52" y="43"/>
                    </a:lnTo>
                    <a:lnTo>
                      <a:pt x="53" y="37"/>
                    </a:lnTo>
                    <a:lnTo>
                      <a:pt x="53" y="32"/>
                    </a:lnTo>
                    <a:lnTo>
                      <a:pt x="53" y="29"/>
                    </a:lnTo>
                    <a:lnTo>
                      <a:pt x="55" y="26"/>
                    </a:lnTo>
                    <a:lnTo>
                      <a:pt x="58" y="25"/>
                    </a:lnTo>
                    <a:lnTo>
                      <a:pt x="62" y="26"/>
                    </a:lnTo>
                    <a:lnTo>
                      <a:pt x="63" y="26"/>
                    </a:lnTo>
                    <a:lnTo>
                      <a:pt x="65" y="23"/>
                    </a:lnTo>
                    <a:lnTo>
                      <a:pt x="67" y="22"/>
                    </a:lnTo>
                    <a:lnTo>
                      <a:pt x="68" y="21"/>
                    </a:lnTo>
                    <a:lnTo>
                      <a:pt x="69" y="22"/>
                    </a:lnTo>
                    <a:lnTo>
                      <a:pt x="70" y="23"/>
                    </a:lnTo>
                    <a:lnTo>
                      <a:pt x="72" y="23"/>
                    </a:lnTo>
                    <a:lnTo>
                      <a:pt x="74" y="22"/>
                    </a:lnTo>
                    <a:lnTo>
                      <a:pt x="77" y="17"/>
                    </a:lnTo>
                    <a:lnTo>
                      <a:pt x="80" y="13"/>
                    </a:lnTo>
                    <a:lnTo>
                      <a:pt x="84" y="10"/>
                    </a:lnTo>
                    <a:lnTo>
                      <a:pt x="88" y="7"/>
                    </a:lnTo>
                    <a:lnTo>
                      <a:pt x="90" y="11"/>
                    </a:lnTo>
                    <a:lnTo>
                      <a:pt x="90" y="14"/>
                    </a:lnTo>
                    <a:lnTo>
                      <a:pt x="89" y="18"/>
                    </a:lnTo>
                    <a:lnTo>
                      <a:pt x="87" y="22"/>
                    </a:lnTo>
                    <a:lnTo>
                      <a:pt x="82" y="29"/>
                    </a:lnTo>
                    <a:lnTo>
                      <a:pt x="76" y="34"/>
                    </a:lnTo>
                    <a:lnTo>
                      <a:pt x="73" y="39"/>
                    </a:lnTo>
                    <a:lnTo>
                      <a:pt x="70" y="44"/>
                    </a:lnTo>
                    <a:lnTo>
                      <a:pt x="67" y="49"/>
                    </a:lnTo>
                    <a:lnTo>
                      <a:pt x="65" y="54"/>
                    </a:lnTo>
                    <a:lnTo>
                      <a:pt x="64" y="61"/>
                    </a:lnTo>
                    <a:lnTo>
                      <a:pt x="64" y="66"/>
                    </a:lnTo>
                    <a:lnTo>
                      <a:pt x="64" y="69"/>
                    </a:lnTo>
                    <a:lnTo>
                      <a:pt x="64" y="71"/>
                    </a:lnTo>
                    <a:lnTo>
                      <a:pt x="63" y="74"/>
                    </a:lnTo>
                    <a:lnTo>
                      <a:pt x="62" y="77"/>
                    </a:lnTo>
                    <a:lnTo>
                      <a:pt x="61" y="81"/>
                    </a:lnTo>
                    <a:lnTo>
                      <a:pt x="61" y="80"/>
                    </a:lnTo>
                    <a:lnTo>
                      <a:pt x="61" y="78"/>
                    </a:lnTo>
                    <a:lnTo>
                      <a:pt x="62" y="77"/>
                    </a:lnTo>
                    <a:lnTo>
                      <a:pt x="64" y="75"/>
                    </a:lnTo>
                    <a:lnTo>
                      <a:pt x="66" y="73"/>
                    </a:lnTo>
                    <a:lnTo>
                      <a:pt x="70" y="65"/>
                    </a:lnTo>
                    <a:lnTo>
                      <a:pt x="76" y="58"/>
                    </a:lnTo>
                    <a:lnTo>
                      <a:pt x="82" y="52"/>
                    </a:lnTo>
                    <a:lnTo>
                      <a:pt x="89" y="47"/>
                    </a:lnTo>
                    <a:lnTo>
                      <a:pt x="93" y="45"/>
                    </a:lnTo>
                    <a:lnTo>
                      <a:pt x="97" y="42"/>
                    </a:lnTo>
                    <a:lnTo>
                      <a:pt x="100" y="40"/>
                    </a:lnTo>
                    <a:lnTo>
                      <a:pt x="101" y="39"/>
                    </a:lnTo>
                    <a:lnTo>
                      <a:pt x="102" y="46"/>
                    </a:lnTo>
                    <a:lnTo>
                      <a:pt x="100" y="52"/>
                    </a:lnTo>
                    <a:lnTo>
                      <a:pt x="97" y="57"/>
                    </a:lnTo>
                    <a:lnTo>
                      <a:pt x="92" y="61"/>
                    </a:lnTo>
                    <a:lnTo>
                      <a:pt x="81" y="69"/>
                    </a:lnTo>
                    <a:lnTo>
                      <a:pt x="76" y="74"/>
                    </a:lnTo>
                    <a:lnTo>
                      <a:pt x="73" y="80"/>
                    </a:lnTo>
                    <a:lnTo>
                      <a:pt x="70" y="88"/>
                    </a:lnTo>
                    <a:lnTo>
                      <a:pt x="66" y="96"/>
                    </a:lnTo>
                    <a:lnTo>
                      <a:pt x="62" y="104"/>
                    </a:lnTo>
                    <a:lnTo>
                      <a:pt x="59" y="112"/>
                    </a:lnTo>
                    <a:lnTo>
                      <a:pt x="58" y="117"/>
                    </a:lnTo>
                    <a:lnTo>
                      <a:pt x="58" y="119"/>
                    </a:lnTo>
                    <a:lnTo>
                      <a:pt x="59" y="120"/>
                    </a:lnTo>
                    <a:lnTo>
                      <a:pt x="60" y="121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9" y="122"/>
                    </a:lnTo>
                    <a:lnTo>
                      <a:pt x="74" y="118"/>
                    </a:lnTo>
                    <a:lnTo>
                      <a:pt x="79" y="114"/>
                    </a:lnTo>
                    <a:lnTo>
                      <a:pt x="85" y="111"/>
                    </a:lnTo>
                    <a:lnTo>
                      <a:pt x="89" y="106"/>
                    </a:lnTo>
                    <a:lnTo>
                      <a:pt x="89" y="107"/>
                    </a:lnTo>
                    <a:lnTo>
                      <a:pt x="89" y="110"/>
                    </a:lnTo>
                    <a:lnTo>
                      <a:pt x="85" y="118"/>
                    </a:lnTo>
                    <a:lnTo>
                      <a:pt x="81" y="126"/>
                    </a:lnTo>
                    <a:lnTo>
                      <a:pt x="79" y="130"/>
                    </a:lnTo>
                    <a:lnTo>
                      <a:pt x="77" y="132"/>
                    </a:lnTo>
                    <a:lnTo>
                      <a:pt x="74" y="136"/>
                    </a:lnTo>
                    <a:lnTo>
                      <a:pt x="71" y="138"/>
                    </a:lnTo>
                    <a:lnTo>
                      <a:pt x="65" y="141"/>
                    </a:lnTo>
                    <a:lnTo>
                      <a:pt x="61" y="141"/>
                    </a:lnTo>
                    <a:lnTo>
                      <a:pt x="58" y="140"/>
                    </a:lnTo>
                    <a:lnTo>
                      <a:pt x="54" y="138"/>
                    </a:lnTo>
                    <a:lnTo>
                      <a:pt x="53" y="137"/>
                    </a:lnTo>
                    <a:lnTo>
                      <a:pt x="48" y="138"/>
                    </a:lnTo>
                    <a:lnTo>
                      <a:pt x="42" y="139"/>
                    </a:lnTo>
                    <a:lnTo>
                      <a:pt x="36" y="140"/>
                    </a:lnTo>
                    <a:lnTo>
                      <a:pt x="30" y="141"/>
                    </a:lnTo>
                    <a:lnTo>
                      <a:pt x="25" y="143"/>
                    </a:lnTo>
                    <a:lnTo>
                      <a:pt x="20" y="146"/>
                    </a:lnTo>
                    <a:lnTo>
                      <a:pt x="15" y="148"/>
                    </a:lnTo>
                    <a:lnTo>
                      <a:pt x="9" y="150"/>
                    </a:lnTo>
                    <a:lnTo>
                      <a:pt x="6" y="150"/>
                    </a:lnTo>
                    <a:lnTo>
                      <a:pt x="3" y="149"/>
                    </a:lnTo>
                    <a:lnTo>
                      <a:pt x="2" y="147"/>
                    </a:lnTo>
                    <a:lnTo>
                      <a:pt x="1" y="144"/>
                    </a:lnTo>
                    <a:lnTo>
                      <a:pt x="0" y="142"/>
                    </a:lnTo>
                    <a:lnTo>
                      <a:pt x="0" y="141"/>
                    </a:lnTo>
                    <a:lnTo>
                      <a:pt x="1" y="129"/>
                    </a:lnTo>
                    <a:lnTo>
                      <a:pt x="4" y="117"/>
                    </a:lnTo>
                    <a:lnTo>
                      <a:pt x="9" y="107"/>
                    </a:lnTo>
                    <a:lnTo>
                      <a:pt x="13" y="103"/>
                    </a:lnTo>
                    <a:lnTo>
                      <a:pt x="18" y="99"/>
                    </a:lnTo>
                    <a:lnTo>
                      <a:pt x="20" y="94"/>
                    </a:lnTo>
                    <a:lnTo>
                      <a:pt x="21" y="90"/>
                    </a:lnTo>
                    <a:lnTo>
                      <a:pt x="24" y="85"/>
                    </a:lnTo>
                    <a:lnTo>
                      <a:pt x="25" y="79"/>
                    </a:lnTo>
                    <a:lnTo>
                      <a:pt x="26" y="75"/>
                    </a:lnTo>
                    <a:lnTo>
                      <a:pt x="26" y="70"/>
                    </a:lnTo>
                    <a:lnTo>
                      <a:pt x="26" y="81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51" name="Freeform 30"/>
              <p:cNvSpPr>
                <a:spLocks/>
              </p:cNvSpPr>
              <p:nvPr/>
            </p:nvSpPr>
            <p:spPr bwMode="auto">
              <a:xfrm>
                <a:off x="262" y="784"/>
                <a:ext cx="114" cy="162"/>
              </a:xfrm>
              <a:custGeom>
                <a:avLst/>
                <a:gdLst>
                  <a:gd name="T0" fmla="*/ 46 w 114"/>
                  <a:gd name="T1" fmla="*/ 31 h 162"/>
                  <a:gd name="T2" fmla="*/ 85 w 114"/>
                  <a:gd name="T3" fmla="*/ 12 h 162"/>
                  <a:gd name="T4" fmla="*/ 78 w 114"/>
                  <a:gd name="T5" fmla="*/ 6 h 162"/>
                  <a:gd name="T6" fmla="*/ 57 w 114"/>
                  <a:gd name="T7" fmla="*/ 43 h 162"/>
                  <a:gd name="T8" fmla="*/ 57 w 114"/>
                  <a:gd name="T9" fmla="*/ 73 h 162"/>
                  <a:gd name="T10" fmla="*/ 65 w 114"/>
                  <a:gd name="T11" fmla="*/ 38 h 162"/>
                  <a:gd name="T12" fmla="*/ 64 w 114"/>
                  <a:gd name="T13" fmla="*/ 31 h 162"/>
                  <a:gd name="T14" fmla="*/ 76 w 114"/>
                  <a:gd name="T15" fmla="*/ 34 h 162"/>
                  <a:gd name="T16" fmla="*/ 74 w 114"/>
                  <a:gd name="T17" fmla="*/ 34 h 162"/>
                  <a:gd name="T18" fmla="*/ 90 w 114"/>
                  <a:gd name="T19" fmla="*/ 16 h 162"/>
                  <a:gd name="T20" fmla="*/ 96 w 114"/>
                  <a:gd name="T21" fmla="*/ 17 h 162"/>
                  <a:gd name="T22" fmla="*/ 77 w 114"/>
                  <a:gd name="T23" fmla="*/ 38 h 162"/>
                  <a:gd name="T24" fmla="*/ 64 w 114"/>
                  <a:gd name="T25" fmla="*/ 75 h 162"/>
                  <a:gd name="T26" fmla="*/ 67 w 114"/>
                  <a:gd name="T27" fmla="*/ 87 h 162"/>
                  <a:gd name="T28" fmla="*/ 72 w 114"/>
                  <a:gd name="T29" fmla="*/ 89 h 162"/>
                  <a:gd name="T30" fmla="*/ 86 w 114"/>
                  <a:gd name="T31" fmla="*/ 69 h 162"/>
                  <a:gd name="T32" fmla="*/ 107 w 114"/>
                  <a:gd name="T33" fmla="*/ 53 h 162"/>
                  <a:gd name="T34" fmla="*/ 102 w 114"/>
                  <a:gd name="T35" fmla="*/ 52 h 162"/>
                  <a:gd name="T36" fmla="*/ 74 w 114"/>
                  <a:gd name="T37" fmla="*/ 85 h 162"/>
                  <a:gd name="T38" fmla="*/ 58 w 114"/>
                  <a:gd name="T39" fmla="*/ 123 h 162"/>
                  <a:gd name="T40" fmla="*/ 66 w 114"/>
                  <a:gd name="T41" fmla="*/ 133 h 162"/>
                  <a:gd name="T42" fmla="*/ 88 w 114"/>
                  <a:gd name="T43" fmla="*/ 126 h 162"/>
                  <a:gd name="T44" fmla="*/ 93 w 114"/>
                  <a:gd name="T45" fmla="*/ 118 h 162"/>
                  <a:gd name="T46" fmla="*/ 82 w 114"/>
                  <a:gd name="T47" fmla="*/ 128 h 162"/>
                  <a:gd name="T48" fmla="*/ 65 w 114"/>
                  <a:gd name="T49" fmla="*/ 142 h 162"/>
                  <a:gd name="T50" fmla="*/ 61 w 114"/>
                  <a:gd name="T51" fmla="*/ 138 h 162"/>
                  <a:gd name="T52" fmla="*/ 36 w 114"/>
                  <a:gd name="T53" fmla="*/ 147 h 162"/>
                  <a:gd name="T54" fmla="*/ 15 w 114"/>
                  <a:gd name="T55" fmla="*/ 156 h 162"/>
                  <a:gd name="T56" fmla="*/ 13 w 114"/>
                  <a:gd name="T57" fmla="*/ 150 h 162"/>
                  <a:gd name="T58" fmla="*/ 20 w 114"/>
                  <a:gd name="T59" fmla="*/ 117 h 162"/>
                  <a:gd name="T60" fmla="*/ 27 w 114"/>
                  <a:gd name="T61" fmla="*/ 96 h 162"/>
                  <a:gd name="T62" fmla="*/ 25 w 114"/>
                  <a:gd name="T63" fmla="*/ 85 h 162"/>
                  <a:gd name="T64" fmla="*/ 20 w 114"/>
                  <a:gd name="T65" fmla="*/ 101 h 162"/>
                  <a:gd name="T66" fmla="*/ 4 w 114"/>
                  <a:gd name="T67" fmla="*/ 123 h 162"/>
                  <a:gd name="T68" fmla="*/ 7 w 114"/>
                  <a:gd name="T69" fmla="*/ 160 h 162"/>
                  <a:gd name="T70" fmla="*/ 33 w 114"/>
                  <a:gd name="T71" fmla="*/ 154 h 162"/>
                  <a:gd name="T72" fmla="*/ 48 w 114"/>
                  <a:gd name="T73" fmla="*/ 151 h 162"/>
                  <a:gd name="T74" fmla="*/ 65 w 114"/>
                  <a:gd name="T75" fmla="*/ 153 h 162"/>
                  <a:gd name="T76" fmla="*/ 87 w 114"/>
                  <a:gd name="T77" fmla="*/ 143 h 162"/>
                  <a:gd name="T78" fmla="*/ 98 w 114"/>
                  <a:gd name="T79" fmla="*/ 108 h 162"/>
                  <a:gd name="T80" fmla="*/ 88 w 114"/>
                  <a:gd name="T81" fmla="*/ 111 h 162"/>
                  <a:gd name="T82" fmla="*/ 72 w 114"/>
                  <a:gd name="T83" fmla="*/ 129 h 162"/>
                  <a:gd name="T84" fmla="*/ 68 w 114"/>
                  <a:gd name="T85" fmla="*/ 120 h 162"/>
                  <a:gd name="T86" fmla="*/ 73 w 114"/>
                  <a:gd name="T87" fmla="*/ 114 h 162"/>
                  <a:gd name="T88" fmla="*/ 91 w 114"/>
                  <a:gd name="T89" fmla="*/ 80 h 162"/>
                  <a:gd name="T90" fmla="*/ 109 w 114"/>
                  <a:gd name="T91" fmla="*/ 40 h 162"/>
                  <a:gd name="T92" fmla="*/ 93 w 114"/>
                  <a:gd name="T93" fmla="*/ 48 h 162"/>
                  <a:gd name="T94" fmla="*/ 72 w 114"/>
                  <a:gd name="T95" fmla="*/ 79 h 162"/>
                  <a:gd name="T96" fmla="*/ 62 w 114"/>
                  <a:gd name="T97" fmla="*/ 91 h 162"/>
                  <a:gd name="T98" fmla="*/ 74 w 114"/>
                  <a:gd name="T99" fmla="*/ 83 h 162"/>
                  <a:gd name="T100" fmla="*/ 79 w 114"/>
                  <a:gd name="T101" fmla="*/ 55 h 162"/>
                  <a:gd name="T102" fmla="*/ 98 w 114"/>
                  <a:gd name="T103" fmla="*/ 32 h 162"/>
                  <a:gd name="T104" fmla="*/ 94 w 114"/>
                  <a:gd name="T105" fmla="*/ 7 h 162"/>
                  <a:gd name="T106" fmla="*/ 77 w 114"/>
                  <a:gd name="T107" fmla="*/ 23 h 162"/>
                  <a:gd name="T108" fmla="*/ 74 w 114"/>
                  <a:gd name="T109" fmla="*/ 21 h 162"/>
                  <a:gd name="T110" fmla="*/ 71 w 114"/>
                  <a:gd name="T111" fmla="*/ 27 h 162"/>
                  <a:gd name="T112" fmla="*/ 54 w 114"/>
                  <a:gd name="T113" fmla="*/ 34 h 162"/>
                  <a:gd name="T114" fmla="*/ 61 w 114"/>
                  <a:gd name="T115" fmla="*/ 63 h 162"/>
                  <a:gd name="T116" fmla="*/ 57 w 114"/>
                  <a:gd name="T117" fmla="*/ 67 h 162"/>
                  <a:gd name="T118" fmla="*/ 77 w 114"/>
                  <a:gd name="T119" fmla="*/ 33 h 162"/>
                  <a:gd name="T120" fmla="*/ 89 w 114"/>
                  <a:gd name="T121" fmla="*/ 7 h 162"/>
                  <a:gd name="T122" fmla="*/ 56 w 114"/>
                  <a:gd name="T123" fmla="*/ 13 h 162"/>
                  <a:gd name="T124" fmla="*/ 38 w 114"/>
                  <a:gd name="T125" fmla="*/ 40 h 1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14"/>
                  <a:gd name="T190" fmla="*/ 0 h 162"/>
                  <a:gd name="T191" fmla="*/ 114 w 114"/>
                  <a:gd name="T192" fmla="*/ 162 h 1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14" h="162">
                    <a:moveTo>
                      <a:pt x="27" y="85"/>
                    </a:moveTo>
                    <a:lnTo>
                      <a:pt x="38" y="89"/>
                    </a:lnTo>
                    <a:lnTo>
                      <a:pt x="43" y="73"/>
                    </a:lnTo>
                    <a:lnTo>
                      <a:pt x="47" y="61"/>
                    </a:lnTo>
                    <a:lnTo>
                      <a:pt x="49" y="49"/>
                    </a:lnTo>
                    <a:lnTo>
                      <a:pt x="50" y="40"/>
                    </a:lnTo>
                    <a:lnTo>
                      <a:pt x="52" y="31"/>
                    </a:lnTo>
                    <a:lnTo>
                      <a:pt x="46" y="31"/>
                    </a:lnTo>
                    <a:lnTo>
                      <a:pt x="51" y="36"/>
                    </a:lnTo>
                    <a:lnTo>
                      <a:pt x="53" y="32"/>
                    </a:lnTo>
                    <a:lnTo>
                      <a:pt x="56" y="29"/>
                    </a:lnTo>
                    <a:lnTo>
                      <a:pt x="63" y="23"/>
                    </a:lnTo>
                    <a:lnTo>
                      <a:pt x="59" y="19"/>
                    </a:lnTo>
                    <a:lnTo>
                      <a:pt x="61" y="24"/>
                    </a:lnTo>
                    <a:lnTo>
                      <a:pt x="68" y="19"/>
                    </a:lnTo>
                    <a:lnTo>
                      <a:pt x="85" y="12"/>
                    </a:lnTo>
                    <a:lnTo>
                      <a:pt x="82" y="6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7"/>
                    </a:lnTo>
                    <a:lnTo>
                      <a:pt x="77" y="7"/>
                    </a:lnTo>
                    <a:lnTo>
                      <a:pt x="79" y="11"/>
                    </a:lnTo>
                    <a:lnTo>
                      <a:pt x="81" y="13"/>
                    </a:lnTo>
                    <a:lnTo>
                      <a:pt x="79" y="3"/>
                    </a:lnTo>
                    <a:lnTo>
                      <a:pt x="78" y="6"/>
                    </a:lnTo>
                    <a:lnTo>
                      <a:pt x="75" y="11"/>
                    </a:lnTo>
                    <a:lnTo>
                      <a:pt x="73" y="15"/>
                    </a:lnTo>
                    <a:lnTo>
                      <a:pt x="71" y="20"/>
                    </a:lnTo>
                    <a:lnTo>
                      <a:pt x="76" y="22"/>
                    </a:lnTo>
                    <a:lnTo>
                      <a:pt x="72" y="19"/>
                    </a:lnTo>
                    <a:lnTo>
                      <a:pt x="68" y="24"/>
                    </a:lnTo>
                    <a:lnTo>
                      <a:pt x="64" y="30"/>
                    </a:lnTo>
                    <a:lnTo>
                      <a:pt x="59" y="39"/>
                    </a:lnTo>
                    <a:lnTo>
                      <a:pt x="57" y="43"/>
                    </a:lnTo>
                    <a:lnTo>
                      <a:pt x="56" y="48"/>
                    </a:lnTo>
                    <a:lnTo>
                      <a:pt x="54" y="53"/>
                    </a:lnTo>
                    <a:lnTo>
                      <a:pt x="53" y="59"/>
                    </a:lnTo>
                    <a:lnTo>
                      <a:pt x="52" y="66"/>
                    </a:lnTo>
                    <a:lnTo>
                      <a:pt x="51" y="67"/>
                    </a:lnTo>
                    <a:lnTo>
                      <a:pt x="53" y="72"/>
                    </a:lnTo>
                    <a:lnTo>
                      <a:pt x="55" y="73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61" y="72"/>
                    </a:lnTo>
                    <a:lnTo>
                      <a:pt x="63" y="67"/>
                    </a:lnTo>
                    <a:lnTo>
                      <a:pt x="63" y="65"/>
                    </a:lnTo>
                    <a:lnTo>
                      <a:pt x="64" y="60"/>
                    </a:lnTo>
                    <a:lnTo>
                      <a:pt x="64" y="55"/>
                    </a:lnTo>
                    <a:lnTo>
                      <a:pt x="64" y="49"/>
                    </a:lnTo>
                    <a:lnTo>
                      <a:pt x="65" y="43"/>
                    </a:lnTo>
                    <a:lnTo>
                      <a:pt x="65" y="38"/>
                    </a:lnTo>
                    <a:lnTo>
                      <a:pt x="65" y="35"/>
                    </a:lnTo>
                    <a:lnTo>
                      <a:pt x="59" y="35"/>
                    </a:lnTo>
                    <a:lnTo>
                      <a:pt x="65" y="36"/>
                    </a:lnTo>
                    <a:lnTo>
                      <a:pt x="67" y="32"/>
                    </a:lnTo>
                    <a:lnTo>
                      <a:pt x="61" y="32"/>
                    </a:lnTo>
                    <a:lnTo>
                      <a:pt x="65" y="36"/>
                    </a:lnTo>
                    <a:lnTo>
                      <a:pt x="64" y="38"/>
                    </a:lnTo>
                    <a:lnTo>
                      <a:pt x="67" y="37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65" y="37"/>
                    </a:lnTo>
                    <a:lnTo>
                      <a:pt x="68" y="38"/>
                    </a:lnTo>
                    <a:lnTo>
                      <a:pt x="69" y="38"/>
                    </a:lnTo>
                    <a:lnTo>
                      <a:pt x="71" y="37"/>
                    </a:lnTo>
                    <a:lnTo>
                      <a:pt x="73" y="37"/>
                    </a:lnTo>
                    <a:lnTo>
                      <a:pt x="76" y="34"/>
                    </a:lnTo>
                    <a:lnTo>
                      <a:pt x="77" y="32"/>
                    </a:lnTo>
                    <a:lnTo>
                      <a:pt x="73" y="28"/>
                    </a:lnTo>
                    <a:lnTo>
                      <a:pt x="75" y="33"/>
                    </a:lnTo>
                    <a:lnTo>
                      <a:pt x="76" y="33"/>
                    </a:lnTo>
                    <a:lnTo>
                      <a:pt x="74" y="27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72" y="33"/>
                    </a:lnTo>
                    <a:lnTo>
                      <a:pt x="74" y="34"/>
                    </a:lnTo>
                    <a:lnTo>
                      <a:pt x="76" y="35"/>
                    </a:lnTo>
                    <a:lnTo>
                      <a:pt x="78" y="35"/>
                    </a:lnTo>
                    <a:lnTo>
                      <a:pt x="80" y="34"/>
                    </a:lnTo>
                    <a:lnTo>
                      <a:pt x="83" y="33"/>
                    </a:lnTo>
                    <a:lnTo>
                      <a:pt x="84" y="33"/>
                    </a:lnTo>
                    <a:lnTo>
                      <a:pt x="88" y="28"/>
                    </a:lnTo>
                    <a:lnTo>
                      <a:pt x="91" y="24"/>
                    </a:lnTo>
                    <a:lnTo>
                      <a:pt x="94" y="21"/>
                    </a:lnTo>
                    <a:lnTo>
                      <a:pt x="90" y="16"/>
                    </a:lnTo>
                    <a:lnTo>
                      <a:pt x="92" y="22"/>
                    </a:lnTo>
                    <a:lnTo>
                      <a:pt x="97" y="18"/>
                    </a:lnTo>
                    <a:lnTo>
                      <a:pt x="94" y="13"/>
                    </a:lnTo>
                    <a:lnTo>
                      <a:pt x="92" y="18"/>
                    </a:lnTo>
                    <a:lnTo>
                      <a:pt x="94" y="19"/>
                    </a:lnTo>
                    <a:lnTo>
                      <a:pt x="96" y="18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6" y="17"/>
                    </a:lnTo>
                    <a:lnTo>
                      <a:pt x="90" y="17"/>
                    </a:lnTo>
                    <a:lnTo>
                      <a:pt x="90" y="20"/>
                    </a:lnTo>
                    <a:lnTo>
                      <a:pt x="89" y="24"/>
                    </a:lnTo>
                    <a:lnTo>
                      <a:pt x="95" y="24"/>
                    </a:lnTo>
                    <a:lnTo>
                      <a:pt x="90" y="19"/>
                    </a:lnTo>
                    <a:lnTo>
                      <a:pt x="89" y="23"/>
                    </a:lnTo>
                    <a:lnTo>
                      <a:pt x="84" y="30"/>
                    </a:lnTo>
                    <a:lnTo>
                      <a:pt x="79" y="35"/>
                    </a:lnTo>
                    <a:lnTo>
                      <a:pt x="77" y="38"/>
                    </a:lnTo>
                    <a:lnTo>
                      <a:pt x="75" y="41"/>
                    </a:lnTo>
                    <a:lnTo>
                      <a:pt x="72" y="46"/>
                    </a:lnTo>
                    <a:lnTo>
                      <a:pt x="69" y="50"/>
                    </a:lnTo>
                    <a:lnTo>
                      <a:pt x="67" y="55"/>
                    </a:lnTo>
                    <a:lnTo>
                      <a:pt x="66" y="59"/>
                    </a:lnTo>
                    <a:lnTo>
                      <a:pt x="65" y="60"/>
                    </a:lnTo>
                    <a:lnTo>
                      <a:pt x="64" y="67"/>
                    </a:lnTo>
                    <a:lnTo>
                      <a:pt x="64" y="72"/>
                    </a:lnTo>
                    <a:lnTo>
                      <a:pt x="64" y="75"/>
                    </a:lnTo>
                    <a:lnTo>
                      <a:pt x="64" y="77"/>
                    </a:lnTo>
                    <a:lnTo>
                      <a:pt x="63" y="80"/>
                    </a:lnTo>
                    <a:lnTo>
                      <a:pt x="62" y="83"/>
                    </a:lnTo>
                    <a:lnTo>
                      <a:pt x="62" y="86"/>
                    </a:lnTo>
                    <a:lnTo>
                      <a:pt x="67" y="87"/>
                    </a:lnTo>
                    <a:lnTo>
                      <a:pt x="63" y="83"/>
                    </a:lnTo>
                    <a:lnTo>
                      <a:pt x="64" y="83"/>
                    </a:lnTo>
                    <a:lnTo>
                      <a:pt x="62" y="82"/>
                    </a:lnTo>
                    <a:lnTo>
                      <a:pt x="67" y="87"/>
                    </a:lnTo>
                    <a:lnTo>
                      <a:pt x="71" y="83"/>
                    </a:lnTo>
                    <a:lnTo>
                      <a:pt x="69" y="81"/>
                    </a:lnTo>
                    <a:lnTo>
                      <a:pt x="67" y="81"/>
                    </a:lnTo>
                    <a:lnTo>
                      <a:pt x="64" y="81"/>
                    </a:lnTo>
                    <a:lnTo>
                      <a:pt x="73" y="87"/>
                    </a:lnTo>
                    <a:lnTo>
                      <a:pt x="73" y="86"/>
                    </a:lnTo>
                    <a:lnTo>
                      <a:pt x="73" y="84"/>
                    </a:lnTo>
                    <a:lnTo>
                      <a:pt x="67" y="84"/>
                    </a:lnTo>
                    <a:lnTo>
                      <a:pt x="72" y="89"/>
                    </a:lnTo>
                    <a:lnTo>
                      <a:pt x="72" y="88"/>
                    </a:lnTo>
                    <a:lnTo>
                      <a:pt x="75" y="86"/>
                    </a:lnTo>
                    <a:lnTo>
                      <a:pt x="76" y="84"/>
                    </a:lnTo>
                    <a:lnTo>
                      <a:pt x="76" y="83"/>
                    </a:lnTo>
                    <a:lnTo>
                      <a:pt x="77" y="81"/>
                    </a:lnTo>
                    <a:lnTo>
                      <a:pt x="82" y="71"/>
                    </a:lnTo>
                    <a:lnTo>
                      <a:pt x="76" y="71"/>
                    </a:lnTo>
                    <a:lnTo>
                      <a:pt x="81" y="76"/>
                    </a:lnTo>
                    <a:lnTo>
                      <a:pt x="86" y="69"/>
                    </a:lnTo>
                    <a:lnTo>
                      <a:pt x="93" y="63"/>
                    </a:lnTo>
                    <a:lnTo>
                      <a:pt x="88" y="58"/>
                    </a:lnTo>
                    <a:lnTo>
                      <a:pt x="91" y="64"/>
                    </a:lnTo>
                    <a:lnTo>
                      <a:pt x="99" y="58"/>
                    </a:lnTo>
                    <a:lnTo>
                      <a:pt x="95" y="53"/>
                    </a:lnTo>
                    <a:lnTo>
                      <a:pt x="98" y="59"/>
                    </a:lnTo>
                    <a:lnTo>
                      <a:pt x="101" y="56"/>
                    </a:lnTo>
                    <a:lnTo>
                      <a:pt x="103" y="55"/>
                    </a:lnTo>
                    <a:lnTo>
                      <a:pt x="107" y="53"/>
                    </a:lnTo>
                    <a:lnTo>
                      <a:pt x="110" y="51"/>
                    </a:lnTo>
                    <a:lnTo>
                      <a:pt x="111" y="50"/>
                    </a:lnTo>
                    <a:lnTo>
                      <a:pt x="107" y="45"/>
                    </a:lnTo>
                    <a:lnTo>
                      <a:pt x="103" y="49"/>
                    </a:lnTo>
                    <a:lnTo>
                      <a:pt x="105" y="50"/>
                    </a:lnTo>
                    <a:lnTo>
                      <a:pt x="107" y="51"/>
                    </a:lnTo>
                    <a:lnTo>
                      <a:pt x="109" y="50"/>
                    </a:lnTo>
                    <a:lnTo>
                      <a:pt x="102" y="47"/>
                    </a:lnTo>
                    <a:lnTo>
                      <a:pt x="102" y="52"/>
                    </a:lnTo>
                    <a:lnTo>
                      <a:pt x="100" y="58"/>
                    </a:lnTo>
                    <a:lnTo>
                      <a:pt x="106" y="58"/>
                    </a:lnTo>
                    <a:lnTo>
                      <a:pt x="102" y="53"/>
                    </a:lnTo>
                    <a:lnTo>
                      <a:pt x="98" y="58"/>
                    </a:lnTo>
                    <a:lnTo>
                      <a:pt x="93" y="63"/>
                    </a:lnTo>
                    <a:lnTo>
                      <a:pt x="82" y="71"/>
                    </a:lnTo>
                    <a:lnTo>
                      <a:pt x="77" y="76"/>
                    </a:lnTo>
                    <a:lnTo>
                      <a:pt x="76" y="80"/>
                    </a:lnTo>
                    <a:lnTo>
                      <a:pt x="74" y="85"/>
                    </a:lnTo>
                    <a:lnTo>
                      <a:pt x="70" y="94"/>
                    </a:lnTo>
                    <a:lnTo>
                      <a:pt x="76" y="94"/>
                    </a:lnTo>
                    <a:lnTo>
                      <a:pt x="72" y="90"/>
                    </a:lnTo>
                    <a:lnTo>
                      <a:pt x="68" y="98"/>
                    </a:lnTo>
                    <a:lnTo>
                      <a:pt x="64" y="105"/>
                    </a:lnTo>
                    <a:lnTo>
                      <a:pt x="62" y="110"/>
                    </a:lnTo>
                    <a:lnTo>
                      <a:pt x="60" y="116"/>
                    </a:lnTo>
                    <a:lnTo>
                      <a:pt x="60" y="117"/>
                    </a:lnTo>
                    <a:lnTo>
                      <a:pt x="58" y="123"/>
                    </a:lnTo>
                    <a:lnTo>
                      <a:pt x="58" y="125"/>
                    </a:lnTo>
                    <a:lnTo>
                      <a:pt x="59" y="129"/>
                    </a:lnTo>
                    <a:lnTo>
                      <a:pt x="59" y="130"/>
                    </a:lnTo>
                    <a:lnTo>
                      <a:pt x="61" y="131"/>
                    </a:lnTo>
                    <a:lnTo>
                      <a:pt x="63" y="132"/>
                    </a:lnTo>
                    <a:lnTo>
                      <a:pt x="65" y="126"/>
                    </a:lnTo>
                    <a:lnTo>
                      <a:pt x="62" y="131"/>
                    </a:lnTo>
                    <a:lnTo>
                      <a:pt x="64" y="132"/>
                    </a:lnTo>
                    <a:lnTo>
                      <a:pt x="66" y="133"/>
                    </a:lnTo>
                    <a:lnTo>
                      <a:pt x="69" y="134"/>
                    </a:lnTo>
                    <a:lnTo>
                      <a:pt x="72" y="135"/>
                    </a:lnTo>
                    <a:lnTo>
                      <a:pt x="74" y="134"/>
                    </a:lnTo>
                    <a:lnTo>
                      <a:pt x="78" y="134"/>
                    </a:lnTo>
                    <a:lnTo>
                      <a:pt x="79" y="133"/>
                    </a:lnTo>
                    <a:lnTo>
                      <a:pt x="84" y="128"/>
                    </a:lnTo>
                    <a:lnTo>
                      <a:pt x="80" y="124"/>
                    </a:lnTo>
                    <a:lnTo>
                      <a:pt x="82" y="129"/>
                    </a:lnTo>
                    <a:lnTo>
                      <a:pt x="88" y="126"/>
                    </a:lnTo>
                    <a:lnTo>
                      <a:pt x="93" y="122"/>
                    </a:lnTo>
                    <a:lnTo>
                      <a:pt x="95" y="121"/>
                    </a:lnTo>
                    <a:lnTo>
                      <a:pt x="100" y="115"/>
                    </a:lnTo>
                    <a:lnTo>
                      <a:pt x="95" y="112"/>
                    </a:lnTo>
                    <a:lnTo>
                      <a:pt x="93" y="117"/>
                    </a:lnTo>
                    <a:lnTo>
                      <a:pt x="95" y="118"/>
                    </a:lnTo>
                    <a:lnTo>
                      <a:pt x="97" y="117"/>
                    </a:lnTo>
                    <a:lnTo>
                      <a:pt x="99" y="116"/>
                    </a:lnTo>
                    <a:lnTo>
                      <a:pt x="93" y="118"/>
                    </a:lnTo>
                    <a:lnTo>
                      <a:pt x="93" y="119"/>
                    </a:lnTo>
                    <a:lnTo>
                      <a:pt x="95" y="113"/>
                    </a:lnTo>
                    <a:lnTo>
                      <a:pt x="91" y="117"/>
                    </a:lnTo>
                    <a:lnTo>
                      <a:pt x="89" y="113"/>
                    </a:lnTo>
                    <a:lnTo>
                      <a:pt x="89" y="116"/>
                    </a:lnTo>
                    <a:lnTo>
                      <a:pt x="95" y="116"/>
                    </a:lnTo>
                    <a:lnTo>
                      <a:pt x="90" y="111"/>
                    </a:lnTo>
                    <a:lnTo>
                      <a:pt x="87" y="119"/>
                    </a:lnTo>
                    <a:lnTo>
                      <a:pt x="82" y="128"/>
                    </a:lnTo>
                    <a:lnTo>
                      <a:pt x="80" y="131"/>
                    </a:lnTo>
                    <a:lnTo>
                      <a:pt x="79" y="134"/>
                    </a:lnTo>
                    <a:lnTo>
                      <a:pt x="76" y="137"/>
                    </a:lnTo>
                    <a:lnTo>
                      <a:pt x="73" y="140"/>
                    </a:lnTo>
                    <a:lnTo>
                      <a:pt x="77" y="144"/>
                    </a:lnTo>
                    <a:lnTo>
                      <a:pt x="75" y="139"/>
                    </a:lnTo>
                    <a:lnTo>
                      <a:pt x="70" y="142"/>
                    </a:lnTo>
                    <a:lnTo>
                      <a:pt x="69" y="142"/>
                    </a:lnTo>
                    <a:lnTo>
                      <a:pt x="65" y="142"/>
                    </a:lnTo>
                    <a:lnTo>
                      <a:pt x="67" y="147"/>
                    </a:lnTo>
                    <a:lnTo>
                      <a:pt x="67" y="141"/>
                    </a:lnTo>
                    <a:lnTo>
                      <a:pt x="70" y="142"/>
                    </a:lnTo>
                    <a:lnTo>
                      <a:pt x="66" y="140"/>
                    </a:lnTo>
                    <a:lnTo>
                      <a:pt x="63" y="138"/>
                    </a:lnTo>
                    <a:lnTo>
                      <a:pt x="60" y="144"/>
                    </a:lnTo>
                    <a:lnTo>
                      <a:pt x="65" y="139"/>
                    </a:lnTo>
                    <a:lnTo>
                      <a:pt x="63" y="138"/>
                    </a:lnTo>
                    <a:lnTo>
                      <a:pt x="61" y="138"/>
                    </a:lnTo>
                    <a:lnTo>
                      <a:pt x="59" y="137"/>
                    </a:lnTo>
                    <a:lnTo>
                      <a:pt x="54" y="138"/>
                    </a:lnTo>
                    <a:lnTo>
                      <a:pt x="48" y="139"/>
                    </a:lnTo>
                    <a:lnTo>
                      <a:pt x="45" y="139"/>
                    </a:lnTo>
                    <a:lnTo>
                      <a:pt x="39" y="140"/>
                    </a:lnTo>
                    <a:lnTo>
                      <a:pt x="42" y="146"/>
                    </a:lnTo>
                    <a:lnTo>
                      <a:pt x="42" y="140"/>
                    </a:lnTo>
                    <a:lnTo>
                      <a:pt x="35" y="141"/>
                    </a:lnTo>
                    <a:lnTo>
                      <a:pt x="36" y="147"/>
                    </a:lnTo>
                    <a:lnTo>
                      <a:pt x="36" y="141"/>
                    </a:lnTo>
                    <a:lnTo>
                      <a:pt x="31" y="143"/>
                    </a:lnTo>
                    <a:lnTo>
                      <a:pt x="28" y="143"/>
                    </a:lnTo>
                    <a:lnTo>
                      <a:pt x="23" y="146"/>
                    </a:lnTo>
                    <a:lnTo>
                      <a:pt x="18" y="149"/>
                    </a:lnTo>
                    <a:lnTo>
                      <a:pt x="21" y="154"/>
                    </a:lnTo>
                    <a:lnTo>
                      <a:pt x="21" y="148"/>
                    </a:lnTo>
                    <a:lnTo>
                      <a:pt x="15" y="150"/>
                    </a:lnTo>
                    <a:lnTo>
                      <a:pt x="15" y="156"/>
                    </a:lnTo>
                    <a:lnTo>
                      <a:pt x="18" y="151"/>
                    </a:lnTo>
                    <a:lnTo>
                      <a:pt x="14" y="150"/>
                    </a:lnTo>
                    <a:lnTo>
                      <a:pt x="12" y="156"/>
                    </a:lnTo>
                    <a:lnTo>
                      <a:pt x="16" y="151"/>
                    </a:lnTo>
                    <a:lnTo>
                      <a:pt x="13" y="151"/>
                    </a:lnTo>
                    <a:lnTo>
                      <a:pt x="12" y="148"/>
                    </a:lnTo>
                    <a:lnTo>
                      <a:pt x="8" y="153"/>
                    </a:lnTo>
                    <a:lnTo>
                      <a:pt x="14" y="153"/>
                    </a:lnTo>
                    <a:lnTo>
                      <a:pt x="13" y="150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6" y="147"/>
                    </a:lnTo>
                    <a:lnTo>
                      <a:pt x="12" y="148"/>
                    </a:lnTo>
                    <a:lnTo>
                      <a:pt x="13" y="135"/>
                    </a:lnTo>
                    <a:lnTo>
                      <a:pt x="16" y="123"/>
                    </a:lnTo>
                    <a:lnTo>
                      <a:pt x="10" y="123"/>
                    </a:lnTo>
                    <a:lnTo>
                      <a:pt x="15" y="128"/>
                    </a:lnTo>
                    <a:lnTo>
                      <a:pt x="20" y="117"/>
                    </a:lnTo>
                    <a:lnTo>
                      <a:pt x="24" y="113"/>
                    </a:lnTo>
                    <a:lnTo>
                      <a:pt x="19" y="109"/>
                    </a:lnTo>
                    <a:lnTo>
                      <a:pt x="22" y="114"/>
                    </a:lnTo>
                    <a:lnTo>
                      <a:pt x="27" y="110"/>
                    </a:lnTo>
                    <a:lnTo>
                      <a:pt x="28" y="109"/>
                    </a:lnTo>
                    <a:lnTo>
                      <a:pt x="30" y="107"/>
                    </a:lnTo>
                    <a:lnTo>
                      <a:pt x="32" y="100"/>
                    </a:lnTo>
                    <a:lnTo>
                      <a:pt x="33" y="96"/>
                    </a:lnTo>
                    <a:lnTo>
                      <a:pt x="27" y="96"/>
                    </a:lnTo>
                    <a:lnTo>
                      <a:pt x="31" y="101"/>
                    </a:lnTo>
                    <a:lnTo>
                      <a:pt x="34" y="95"/>
                    </a:lnTo>
                    <a:lnTo>
                      <a:pt x="36" y="91"/>
                    </a:lnTo>
                    <a:lnTo>
                      <a:pt x="37" y="85"/>
                    </a:lnTo>
                    <a:lnTo>
                      <a:pt x="38" y="81"/>
                    </a:lnTo>
                    <a:lnTo>
                      <a:pt x="38" y="76"/>
                    </a:lnTo>
                    <a:lnTo>
                      <a:pt x="26" y="76"/>
                    </a:lnTo>
                    <a:lnTo>
                      <a:pt x="26" y="81"/>
                    </a:lnTo>
                    <a:lnTo>
                      <a:pt x="25" y="85"/>
                    </a:lnTo>
                    <a:lnTo>
                      <a:pt x="24" y="91"/>
                    </a:lnTo>
                    <a:lnTo>
                      <a:pt x="30" y="91"/>
                    </a:lnTo>
                    <a:lnTo>
                      <a:pt x="25" y="86"/>
                    </a:lnTo>
                    <a:lnTo>
                      <a:pt x="22" y="92"/>
                    </a:lnTo>
                    <a:lnTo>
                      <a:pt x="21" y="96"/>
                    </a:lnTo>
                    <a:lnTo>
                      <a:pt x="20" y="100"/>
                    </a:lnTo>
                    <a:lnTo>
                      <a:pt x="19" y="104"/>
                    </a:lnTo>
                    <a:lnTo>
                      <a:pt x="20" y="101"/>
                    </a:lnTo>
                    <a:lnTo>
                      <a:pt x="18" y="105"/>
                    </a:lnTo>
                    <a:lnTo>
                      <a:pt x="24" y="105"/>
                    </a:lnTo>
                    <a:lnTo>
                      <a:pt x="21" y="100"/>
                    </a:lnTo>
                    <a:lnTo>
                      <a:pt x="17" y="103"/>
                    </a:lnTo>
                    <a:lnTo>
                      <a:pt x="15" y="104"/>
                    </a:lnTo>
                    <a:lnTo>
                      <a:pt x="11" y="108"/>
                    </a:lnTo>
                    <a:lnTo>
                      <a:pt x="6" y="119"/>
                    </a:lnTo>
                    <a:lnTo>
                      <a:pt x="4" y="123"/>
                    </a:lnTo>
                    <a:lnTo>
                      <a:pt x="1" y="135"/>
                    </a:lnTo>
                    <a:lnTo>
                      <a:pt x="0" y="147"/>
                    </a:lnTo>
                    <a:lnTo>
                      <a:pt x="1" y="148"/>
                    </a:lnTo>
                    <a:lnTo>
                      <a:pt x="0" y="148"/>
                    </a:lnTo>
                    <a:lnTo>
                      <a:pt x="1" y="150"/>
                    </a:lnTo>
                    <a:lnTo>
                      <a:pt x="2" y="153"/>
                    </a:lnTo>
                    <a:lnTo>
                      <a:pt x="3" y="157"/>
                    </a:lnTo>
                    <a:lnTo>
                      <a:pt x="6" y="160"/>
                    </a:lnTo>
                    <a:lnTo>
                      <a:pt x="7" y="160"/>
                    </a:lnTo>
                    <a:lnTo>
                      <a:pt x="9" y="161"/>
                    </a:lnTo>
                    <a:lnTo>
                      <a:pt x="13" y="162"/>
                    </a:lnTo>
                    <a:lnTo>
                      <a:pt x="13" y="161"/>
                    </a:lnTo>
                    <a:lnTo>
                      <a:pt x="15" y="162"/>
                    </a:lnTo>
                    <a:lnTo>
                      <a:pt x="16" y="162"/>
                    </a:lnTo>
                    <a:lnTo>
                      <a:pt x="21" y="160"/>
                    </a:lnTo>
                    <a:lnTo>
                      <a:pt x="23" y="160"/>
                    </a:lnTo>
                    <a:lnTo>
                      <a:pt x="28" y="157"/>
                    </a:lnTo>
                    <a:lnTo>
                      <a:pt x="33" y="154"/>
                    </a:lnTo>
                    <a:lnTo>
                      <a:pt x="31" y="149"/>
                    </a:lnTo>
                    <a:lnTo>
                      <a:pt x="31" y="155"/>
                    </a:lnTo>
                    <a:lnTo>
                      <a:pt x="37" y="153"/>
                    </a:lnTo>
                    <a:lnTo>
                      <a:pt x="42" y="152"/>
                    </a:lnTo>
                    <a:lnTo>
                      <a:pt x="44" y="151"/>
                    </a:lnTo>
                    <a:lnTo>
                      <a:pt x="50" y="150"/>
                    </a:lnTo>
                    <a:lnTo>
                      <a:pt x="48" y="145"/>
                    </a:lnTo>
                    <a:lnTo>
                      <a:pt x="48" y="151"/>
                    </a:lnTo>
                    <a:lnTo>
                      <a:pt x="54" y="150"/>
                    </a:lnTo>
                    <a:lnTo>
                      <a:pt x="59" y="149"/>
                    </a:lnTo>
                    <a:lnTo>
                      <a:pt x="57" y="148"/>
                    </a:lnTo>
                    <a:lnTo>
                      <a:pt x="59" y="143"/>
                    </a:lnTo>
                    <a:lnTo>
                      <a:pt x="56" y="148"/>
                    </a:lnTo>
                    <a:lnTo>
                      <a:pt x="58" y="149"/>
                    </a:lnTo>
                    <a:lnTo>
                      <a:pt x="61" y="151"/>
                    </a:lnTo>
                    <a:lnTo>
                      <a:pt x="65" y="153"/>
                    </a:lnTo>
                    <a:lnTo>
                      <a:pt x="67" y="153"/>
                    </a:lnTo>
                    <a:lnTo>
                      <a:pt x="70" y="153"/>
                    </a:lnTo>
                    <a:lnTo>
                      <a:pt x="74" y="153"/>
                    </a:lnTo>
                    <a:lnTo>
                      <a:pt x="71" y="147"/>
                    </a:lnTo>
                    <a:lnTo>
                      <a:pt x="73" y="153"/>
                    </a:lnTo>
                    <a:lnTo>
                      <a:pt x="80" y="150"/>
                    </a:lnTo>
                    <a:lnTo>
                      <a:pt x="82" y="149"/>
                    </a:lnTo>
                    <a:lnTo>
                      <a:pt x="85" y="146"/>
                    </a:lnTo>
                    <a:lnTo>
                      <a:pt x="87" y="143"/>
                    </a:lnTo>
                    <a:lnTo>
                      <a:pt x="89" y="140"/>
                    </a:lnTo>
                    <a:lnTo>
                      <a:pt x="91" y="137"/>
                    </a:lnTo>
                    <a:lnTo>
                      <a:pt x="96" y="128"/>
                    </a:lnTo>
                    <a:lnTo>
                      <a:pt x="99" y="120"/>
                    </a:lnTo>
                    <a:lnTo>
                      <a:pt x="101" y="116"/>
                    </a:lnTo>
                    <a:lnTo>
                      <a:pt x="101" y="113"/>
                    </a:lnTo>
                    <a:lnTo>
                      <a:pt x="100" y="109"/>
                    </a:lnTo>
                    <a:lnTo>
                      <a:pt x="98" y="108"/>
                    </a:lnTo>
                    <a:lnTo>
                      <a:pt x="98" y="107"/>
                    </a:lnTo>
                    <a:lnTo>
                      <a:pt x="97" y="107"/>
                    </a:lnTo>
                    <a:lnTo>
                      <a:pt x="95" y="106"/>
                    </a:lnTo>
                    <a:lnTo>
                      <a:pt x="93" y="107"/>
                    </a:lnTo>
                    <a:lnTo>
                      <a:pt x="91" y="108"/>
                    </a:lnTo>
                    <a:lnTo>
                      <a:pt x="91" y="109"/>
                    </a:lnTo>
                    <a:lnTo>
                      <a:pt x="86" y="112"/>
                    </a:lnTo>
                    <a:lnTo>
                      <a:pt x="91" y="117"/>
                    </a:lnTo>
                    <a:lnTo>
                      <a:pt x="88" y="111"/>
                    </a:lnTo>
                    <a:lnTo>
                      <a:pt x="83" y="115"/>
                    </a:lnTo>
                    <a:lnTo>
                      <a:pt x="77" y="118"/>
                    </a:lnTo>
                    <a:lnTo>
                      <a:pt x="75" y="119"/>
                    </a:lnTo>
                    <a:lnTo>
                      <a:pt x="71" y="124"/>
                    </a:lnTo>
                    <a:lnTo>
                      <a:pt x="75" y="128"/>
                    </a:lnTo>
                    <a:lnTo>
                      <a:pt x="73" y="123"/>
                    </a:lnTo>
                    <a:lnTo>
                      <a:pt x="69" y="123"/>
                    </a:lnTo>
                    <a:lnTo>
                      <a:pt x="72" y="123"/>
                    </a:lnTo>
                    <a:lnTo>
                      <a:pt x="72" y="129"/>
                    </a:lnTo>
                    <a:lnTo>
                      <a:pt x="74" y="123"/>
                    </a:lnTo>
                    <a:lnTo>
                      <a:pt x="71" y="122"/>
                    </a:lnTo>
                    <a:lnTo>
                      <a:pt x="69" y="121"/>
                    </a:lnTo>
                    <a:lnTo>
                      <a:pt x="68" y="121"/>
                    </a:lnTo>
                    <a:lnTo>
                      <a:pt x="66" y="120"/>
                    </a:lnTo>
                    <a:lnTo>
                      <a:pt x="64" y="125"/>
                    </a:lnTo>
                    <a:lnTo>
                      <a:pt x="68" y="121"/>
                    </a:lnTo>
                    <a:lnTo>
                      <a:pt x="68" y="120"/>
                    </a:lnTo>
                    <a:lnTo>
                      <a:pt x="64" y="125"/>
                    </a:lnTo>
                    <a:lnTo>
                      <a:pt x="70" y="125"/>
                    </a:lnTo>
                    <a:lnTo>
                      <a:pt x="70" y="123"/>
                    </a:lnTo>
                    <a:lnTo>
                      <a:pt x="71" y="120"/>
                    </a:lnTo>
                    <a:lnTo>
                      <a:pt x="65" y="118"/>
                    </a:lnTo>
                    <a:lnTo>
                      <a:pt x="70" y="120"/>
                    </a:lnTo>
                    <a:lnTo>
                      <a:pt x="74" y="110"/>
                    </a:lnTo>
                    <a:lnTo>
                      <a:pt x="68" y="110"/>
                    </a:lnTo>
                    <a:lnTo>
                      <a:pt x="73" y="114"/>
                    </a:lnTo>
                    <a:lnTo>
                      <a:pt x="77" y="107"/>
                    </a:lnTo>
                    <a:lnTo>
                      <a:pt x="81" y="99"/>
                    </a:lnTo>
                    <a:lnTo>
                      <a:pt x="82" y="94"/>
                    </a:lnTo>
                    <a:lnTo>
                      <a:pt x="85" y="88"/>
                    </a:lnTo>
                    <a:lnTo>
                      <a:pt x="88" y="80"/>
                    </a:lnTo>
                    <a:lnTo>
                      <a:pt x="82" y="80"/>
                    </a:lnTo>
                    <a:lnTo>
                      <a:pt x="86" y="85"/>
                    </a:lnTo>
                    <a:lnTo>
                      <a:pt x="91" y="80"/>
                    </a:lnTo>
                    <a:lnTo>
                      <a:pt x="102" y="72"/>
                    </a:lnTo>
                    <a:lnTo>
                      <a:pt x="107" y="67"/>
                    </a:lnTo>
                    <a:lnTo>
                      <a:pt x="111" y="62"/>
                    </a:lnTo>
                    <a:lnTo>
                      <a:pt x="112" y="58"/>
                    </a:lnTo>
                    <a:lnTo>
                      <a:pt x="114" y="52"/>
                    </a:lnTo>
                    <a:lnTo>
                      <a:pt x="113" y="43"/>
                    </a:lnTo>
                    <a:lnTo>
                      <a:pt x="111" y="41"/>
                    </a:lnTo>
                    <a:lnTo>
                      <a:pt x="109" y="40"/>
                    </a:lnTo>
                    <a:lnTo>
                      <a:pt x="107" y="39"/>
                    </a:lnTo>
                    <a:lnTo>
                      <a:pt x="105" y="40"/>
                    </a:lnTo>
                    <a:lnTo>
                      <a:pt x="104" y="40"/>
                    </a:lnTo>
                    <a:lnTo>
                      <a:pt x="101" y="42"/>
                    </a:lnTo>
                    <a:lnTo>
                      <a:pt x="98" y="44"/>
                    </a:lnTo>
                    <a:lnTo>
                      <a:pt x="94" y="46"/>
                    </a:lnTo>
                    <a:lnTo>
                      <a:pt x="99" y="51"/>
                    </a:lnTo>
                    <a:lnTo>
                      <a:pt x="96" y="45"/>
                    </a:lnTo>
                    <a:lnTo>
                      <a:pt x="93" y="48"/>
                    </a:lnTo>
                    <a:lnTo>
                      <a:pt x="92" y="48"/>
                    </a:lnTo>
                    <a:lnTo>
                      <a:pt x="86" y="53"/>
                    </a:lnTo>
                    <a:lnTo>
                      <a:pt x="84" y="54"/>
                    </a:lnTo>
                    <a:lnTo>
                      <a:pt x="77" y="60"/>
                    </a:lnTo>
                    <a:lnTo>
                      <a:pt x="72" y="67"/>
                    </a:lnTo>
                    <a:lnTo>
                      <a:pt x="70" y="71"/>
                    </a:lnTo>
                    <a:lnTo>
                      <a:pt x="67" y="77"/>
                    </a:lnTo>
                    <a:lnTo>
                      <a:pt x="72" y="79"/>
                    </a:lnTo>
                    <a:lnTo>
                      <a:pt x="69" y="75"/>
                    </a:lnTo>
                    <a:lnTo>
                      <a:pt x="66" y="77"/>
                    </a:lnTo>
                    <a:lnTo>
                      <a:pt x="65" y="79"/>
                    </a:lnTo>
                    <a:lnTo>
                      <a:pt x="63" y="80"/>
                    </a:lnTo>
                    <a:lnTo>
                      <a:pt x="61" y="84"/>
                    </a:lnTo>
                    <a:lnTo>
                      <a:pt x="61" y="86"/>
                    </a:lnTo>
                    <a:lnTo>
                      <a:pt x="61" y="87"/>
                    </a:lnTo>
                    <a:lnTo>
                      <a:pt x="62" y="91"/>
                    </a:lnTo>
                    <a:lnTo>
                      <a:pt x="64" y="92"/>
                    </a:lnTo>
                    <a:lnTo>
                      <a:pt x="67" y="93"/>
                    </a:lnTo>
                    <a:lnTo>
                      <a:pt x="69" y="92"/>
                    </a:lnTo>
                    <a:lnTo>
                      <a:pt x="71" y="91"/>
                    </a:lnTo>
                    <a:lnTo>
                      <a:pt x="71" y="92"/>
                    </a:lnTo>
                    <a:lnTo>
                      <a:pt x="71" y="91"/>
                    </a:lnTo>
                    <a:lnTo>
                      <a:pt x="73" y="87"/>
                    </a:lnTo>
                    <a:lnTo>
                      <a:pt x="73" y="89"/>
                    </a:lnTo>
                    <a:lnTo>
                      <a:pt x="74" y="83"/>
                    </a:lnTo>
                    <a:lnTo>
                      <a:pt x="75" y="80"/>
                    </a:lnTo>
                    <a:lnTo>
                      <a:pt x="76" y="77"/>
                    </a:lnTo>
                    <a:lnTo>
                      <a:pt x="76" y="75"/>
                    </a:lnTo>
                    <a:lnTo>
                      <a:pt x="76" y="72"/>
                    </a:lnTo>
                    <a:lnTo>
                      <a:pt x="76" y="67"/>
                    </a:lnTo>
                    <a:lnTo>
                      <a:pt x="77" y="61"/>
                    </a:lnTo>
                    <a:lnTo>
                      <a:pt x="71" y="60"/>
                    </a:lnTo>
                    <a:lnTo>
                      <a:pt x="77" y="62"/>
                    </a:lnTo>
                    <a:lnTo>
                      <a:pt x="79" y="55"/>
                    </a:lnTo>
                    <a:lnTo>
                      <a:pt x="73" y="55"/>
                    </a:lnTo>
                    <a:lnTo>
                      <a:pt x="78" y="59"/>
                    </a:lnTo>
                    <a:lnTo>
                      <a:pt x="81" y="55"/>
                    </a:lnTo>
                    <a:lnTo>
                      <a:pt x="84" y="50"/>
                    </a:lnTo>
                    <a:lnTo>
                      <a:pt x="87" y="43"/>
                    </a:lnTo>
                    <a:lnTo>
                      <a:pt x="82" y="40"/>
                    </a:lnTo>
                    <a:lnTo>
                      <a:pt x="86" y="45"/>
                    </a:lnTo>
                    <a:lnTo>
                      <a:pt x="93" y="39"/>
                    </a:lnTo>
                    <a:lnTo>
                      <a:pt x="98" y="32"/>
                    </a:lnTo>
                    <a:lnTo>
                      <a:pt x="99" y="28"/>
                    </a:lnTo>
                    <a:lnTo>
                      <a:pt x="101" y="24"/>
                    </a:lnTo>
                    <a:lnTo>
                      <a:pt x="102" y="20"/>
                    </a:lnTo>
                    <a:lnTo>
                      <a:pt x="102" y="17"/>
                    </a:lnTo>
                    <a:lnTo>
                      <a:pt x="100" y="12"/>
                    </a:lnTo>
                    <a:lnTo>
                      <a:pt x="98" y="9"/>
                    </a:lnTo>
                    <a:lnTo>
                      <a:pt x="96" y="8"/>
                    </a:lnTo>
                    <a:lnTo>
                      <a:pt x="94" y="7"/>
                    </a:lnTo>
                    <a:lnTo>
                      <a:pt x="92" y="8"/>
                    </a:lnTo>
                    <a:lnTo>
                      <a:pt x="91" y="8"/>
                    </a:lnTo>
                    <a:lnTo>
                      <a:pt x="87" y="11"/>
                    </a:lnTo>
                    <a:lnTo>
                      <a:pt x="85" y="12"/>
                    </a:lnTo>
                    <a:lnTo>
                      <a:pt x="82" y="15"/>
                    </a:lnTo>
                    <a:lnTo>
                      <a:pt x="79" y="19"/>
                    </a:lnTo>
                    <a:lnTo>
                      <a:pt x="76" y="24"/>
                    </a:lnTo>
                    <a:lnTo>
                      <a:pt x="80" y="28"/>
                    </a:lnTo>
                    <a:lnTo>
                      <a:pt x="77" y="23"/>
                    </a:lnTo>
                    <a:lnTo>
                      <a:pt x="75" y="23"/>
                    </a:lnTo>
                    <a:lnTo>
                      <a:pt x="78" y="29"/>
                    </a:lnTo>
                    <a:lnTo>
                      <a:pt x="78" y="23"/>
                    </a:lnTo>
                    <a:lnTo>
                      <a:pt x="76" y="23"/>
                    </a:lnTo>
                    <a:lnTo>
                      <a:pt x="76" y="29"/>
                    </a:lnTo>
                    <a:lnTo>
                      <a:pt x="79" y="23"/>
                    </a:lnTo>
                    <a:lnTo>
                      <a:pt x="77" y="22"/>
                    </a:lnTo>
                    <a:lnTo>
                      <a:pt x="76" y="22"/>
                    </a:lnTo>
                    <a:lnTo>
                      <a:pt x="74" y="21"/>
                    </a:lnTo>
                    <a:lnTo>
                      <a:pt x="71" y="22"/>
                    </a:lnTo>
                    <a:lnTo>
                      <a:pt x="70" y="22"/>
                    </a:lnTo>
                    <a:lnTo>
                      <a:pt x="68" y="23"/>
                    </a:lnTo>
                    <a:lnTo>
                      <a:pt x="67" y="25"/>
                    </a:lnTo>
                    <a:lnTo>
                      <a:pt x="65" y="28"/>
                    </a:lnTo>
                    <a:lnTo>
                      <a:pt x="69" y="26"/>
                    </a:lnTo>
                    <a:lnTo>
                      <a:pt x="67" y="27"/>
                    </a:lnTo>
                    <a:lnTo>
                      <a:pt x="69" y="32"/>
                    </a:lnTo>
                    <a:lnTo>
                      <a:pt x="71" y="27"/>
                    </a:lnTo>
                    <a:lnTo>
                      <a:pt x="70" y="26"/>
                    </a:lnTo>
                    <a:lnTo>
                      <a:pt x="68" y="26"/>
                    </a:lnTo>
                    <a:lnTo>
                      <a:pt x="64" y="25"/>
                    </a:lnTo>
                    <a:lnTo>
                      <a:pt x="62" y="26"/>
                    </a:lnTo>
                    <a:lnTo>
                      <a:pt x="59" y="27"/>
                    </a:lnTo>
                    <a:lnTo>
                      <a:pt x="57" y="28"/>
                    </a:lnTo>
                    <a:lnTo>
                      <a:pt x="55" y="32"/>
                    </a:lnTo>
                    <a:lnTo>
                      <a:pt x="54" y="34"/>
                    </a:lnTo>
                    <a:lnTo>
                      <a:pt x="53" y="35"/>
                    </a:lnTo>
                    <a:lnTo>
                      <a:pt x="53" y="38"/>
                    </a:lnTo>
                    <a:lnTo>
                      <a:pt x="53" y="43"/>
                    </a:lnTo>
                    <a:lnTo>
                      <a:pt x="52" y="49"/>
                    </a:lnTo>
                    <a:lnTo>
                      <a:pt x="52" y="55"/>
                    </a:lnTo>
                    <a:lnTo>
                      <a:pt x="52" y="60"/>
                    </a:lnTo>
                    <a:lnTo>
                      <a:pt x="51" y="65"/>
                    </a:lnTo>
                    <a:lnTo>
                      <a:pt x="51" y="67"/>
                    </a:lnTo>
                    <a:lnTo>
                      <a:pt x="61" y="63"/>
                    </a:lnTo>
                    <a:lnTo>
                      <a:pt x="59" y="62"/>
                    </a:lnTo>
                    <a:lnTo>
                      <a:pt x="57" y="61"/>
                    </a:lnTo>
                    <a:lnTo>
                      <a:pt x="55" y="62"/>
                    </a:lnTo>
                    <a:lnTo>
                      <a:pt x="53" y="63"/>
                    </a:lnTo>
                    <a:lnTo>
                      <a:pt x="51" y="67"/>
                    </a:lnTo>
                    <a:lnTo>
                      <a:pt x="57" y="67"/>
                    </a:lnTo>
                    <a:lnTo>
                      <a:pt x="63" y="67"/>
                    </a:lnTo>
                    <a:lnTo>
                      <a:pt x="57" y="67"/>
                    </a:lnTo>
                    <a:lnTo>
                      <a:pt x="63" y="68"/>
                    </a:lnTo>
                    <a:lnTo>
                      <a:pt x="65" y="59"/>
                    </a:lnTo>
                    <a:lnTo>
                      <a:pt x="66" y="53"/>
                    </a:lnTo>
                    <a:lnTo>
                      <a:pt x="68" y="48"/>
                    </a:lnTo>
                    <a:lnTo>
                      <a:pt x="62" y="48"/>
                    </a:lnTo>
                    <a:lnTo>
                      <a:pt x="66" y="52"/>
                    </a:lnTo>
                    <a:lnTo>
                      <a:pt x="68" y="48"/>
                    </a:lnTo>
                    <a:lnTo>
                      <a:pt x="73" y="39"/>
                    </a:lnTo>
                    <a:lnTo>
                      <a:pt x="77" y="33"/>
                    </a:lnTo>
                    <a:lnTo>
                      <a:pt x="81" y="26"/>
                    </a:lnTo>
                    <a:lnTo>
                      <a:pt x="82" y="22"/>
                    </a:lnTo>
                    <a:lnTo>
                      <a:pt x="81" y="24"/>
                    </a:lnTo>
                    <a:lnTo>
                      <a:pt x="85" y="15"/>
                    </a:lnTo>
                    <a:lnTo>
                      <a:pt x="79" y="15"/>
                    </a:lnTo>
                    <a:lnTo>
                      <a:pt x="84" y="20"/>
                    </a:lnTo>
                    <a:lnTo>
                      <a:pt x="87" y="15"/>
                    </a:lnTo>
                    <a:lnTo>
                      <a:pt x="88" y="12"/>
                    </a:lnTo>
                    <a:lnTo>
                      <a:pt x="89" y="7"/>
                    </a:lnTo>
                    <a:lnTo>
                      <a:pt x="88" y="3"/>
                    </a:lnTo>
                    <a:lnTo>
                      <a:pt x="86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80" y="1"/>
                    </a:lnTo>
                    <a:lnTo>
                      <a:pt x="63" y="8"/>
                    </a:lnTo>
                    <a:lnTo>
                      <a:pt x="56" y="13"/>
                    </a:lnTo>
                    <a:lnTo>
                      <a:pt x="54" y="14"/>
                    </a:lnTo>
                    <a:lnTo>
                      <a:pt x="49" y="20"/>
                    </a:lnTo>
                    <a:lnTo>
                      <a:pt x="52" y="24"/>
                    </a:lnTo>
                    <a:lnTo>
                      <a:pt x="49" y="19"/>
                    </a:lnTo>
                    <a:lnTo>
                      <a:pt x="44" y="23"/>
                    </a:lnTo>
                    <a:lnTo>
                      <a:pt x="42" y="27"/>
                    </a:lnTo>
                    <a:lnTo>
                      <a:pt x="40" y="31"/>
                    </a:lnTo>
                    <a:lnTo>
                      <a:pt x="38" y="40"/>
                    </a:lnTo>
                    <a:lnTo>
                      <a:pt x="37" y="49"/>
                    </a:lnTo>
                    <a:lnTo>
                      <a:pt x="36" y="58"/>
                    </a:lnTo>
                    <a:lnTo>
                      <a:pt x="41" y="59"/>
                    </a:lnTo>
                    <a:lnTo>
                      <a:pt x="36" y="57"/>
                    </a:lnTo>
                    <a:lnTo>
                      <a:pt x="31" y="73"/>
                    </a:lnTo>
                    <a:lnTo>
                      <a:pt x="27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734" name="Freeform 31"/>
            <p:cNvSpPr>
              <a:spLocks/>
            </p:cNvSpPr>
            <p:nvPr/>
          </p:nvSpPr>
          <p:spPr bwMode="auto">
            <a:xfrm>
              <a:off x="94" y="754"/>
              <a:ext cx="198" cy="298"/>
            </a:xfrm>
            <a:custGeom>
              <a:avLst/>
              <a:gdLst>
                <a:gd name="T0" fmla="*/ 46 w 198"/>
                <a:gd name="T1" fmla="*/ 0 h 298"/>
                <a:gd name="T2" fmla="*/ 7 w 198"/>
                <a:gd name="T3" fmla="*/ 249 h 298"/>
                <a:gd name="T4" fmla="*/ 0 w 198"/>
                <a:gd name="T5" fmla="*/ 298 h 298"/>
                <a:gd name="T6" fmla="*/ 197 w 198"/>
                <a:gd name="T7" fmla="*/ 212 h 298"/>
                <a:gd name="T8" fmla="*/ 198 w 198"/>
                <a:gd name="T9" fmla="*/ 109 h 298"/>
                <a:gd name="T10" fmla="*/ 84 w 198"/>
                <a:gd name="T11" fmla="*/ 177 h 298"/>
                <a:gd name="T12" fmla="*/ 58 w 198"/>
                <a:gd name="T13" fmla="*/ 218 h 298"/>
                <a:gd name="T14" fmla="*/ 82 w 198"/>
                <a:gd name="T15" fmla="*/ 178 h 298"/>
                <a:gd name="T16" fmla="*/ 88 w 198"/>
                <a:gd name="T17" fmla="*/ 143 h 298"/>
                <a:gd name="T18" fmla="*/ 46 w 198"/>
                <a:gd name="T19" fmla="*/ 0 h 2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298"/>
                <a:gd name="T32" fmla="*/ 198 w 198"/>
                <a:gd name="T33" fmla="*/ 298 h 2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298">
                  <a:moveTo>
                    <a:pt x="46" y="0"/>
                  </a:moveTo>
                  <a:lnTo>
                    <a:pt x="7" y="249"/>
                  </a:lnTo>
                  <a:lnTo>
                    <a:pt x="0" y="298"/>
                  </a:lnTo>
                  <a:lnTo>
                    <a:pt x="197" y="212"/>
                  </a:lnTo>
                  <a:lnTo>
                    <a:pt x="198" y="109"/>
                  </a:lnTo>
                  <a:lnTo>
                    <a:pt x="84" y="177"/>
                  </a:lnTo>
                  <a:lnTo>
                    <a:pt x="58" y="218"/>
                  </a:lnTo>
                  <a:lnTo>
                    <a:pt x="82" y="178"/>
                  </a:lnTo>
                  <a:lnTo>
                    <a:pt x="88" y="14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735" name="Group 32"/>
            <p:cNvGrpSpPr>
              <a:grpSpLocks/>
            </p:cNvGrpSpPr>
            <p:nvPr/>
          </p:nvGrpSpPr>
          <p:grpSpPr bwMode="auto">
            <a:xfrm>
              <a:off x="314" y="784"/>
              <a:ext cx="114" cy="162"/>
              <a:chOff x="314" y="784"/>
              <a:chExt cx="114" cy="162"/>
            </a:xfrm>
          </p:grpSpPr>
          <p:sp>
            <p:nvSpPr>
              <p:cNvPr id="25748" name="Freeform 33"/>
              <p:cNvSpPr>
                <a:spLocks/>
              </p:cNvSpPr>
              <p:nvPr/>
            </p:nvSpPr>
            <p:spPr bwMode="auto">
              <a:xfrm>
                <a:off x="320" y="790"/>
                <a:ext cx="102" cy="150"/>
              </a:xfrm>
              <a:custGeom>
                <a:avLst/>
                <a:gdLst>
                  <a:gd name="T0" fmla="*/ 67 w 102"/>
                  <a:gd name="T1" fmla="*/ 53 h 150"/>
                  <a:gd name="T2" fmla="*/ 62 w 102"/>
                  <a:gd name="T3" fmla="*/ 25 h 150"/>
                  <a:gd name="T4" fmla="*/ 50 w 102"/>
                  <a:gd name="T5" fmla="*/ 13 h 150"/>
                  <a:gd name="T6" fmla="*/ 25 w 102"/>
                  <a:gd name="T7" fmla="*/ 1 h 150"/>
                  <a:gd name="T8" fmla="*/ 32 w 102"/>
                  <a:gd name="T9" fmla="*/ 16 h 150"/>
                  <a:gd name="T10" fmla="*/ 44 w 102"/>
                  <a:gd name="T11" fmla="*/ 37 h 150"/>
                  <a:gd name="T12" fmla="*/ 50 w 102"/>
                  <a:gd name="T13" fmla="*/ 53 h 150"/>
                  <a:gd name="T14" fmla="*/ 51 w 102"/>
                  <a:gd name="T15" fmla="*/ 59 h 150"/>
                  <a:gd name="T16" fmla="*/ 50 w 102"/>
                  <a:gd name="T17" fmla="*/ 43 h 150"/>
                  <a:gd name="T18" fmla="*/ 49 w 102"/>
                  <a:gd name="T19" fmla="*/ 29 h 150"/>
                  <a:gd name="T20" fmla="*/ 40 w 102"/>
                  <a:gd name="T21" fmla="*/ 26 h 150"/>
                  <a:gd name="T22" fmla="*/ 35 w 102"/>
                  <a:gd name="T23" fmla="*/ 22 h 150"/>
                  <a:gd name="T24" fmla="*/ 31 w 102"/>
                  <a:gd name="T25" fmla="*/ 23 h 150"/>
                  <a:gd name="T26" fmla="*/ 25 w 102"/>
                  <a:gd name="T27" fmla="*/ 17 h 150"/>
                  <a:gd name="T28" fmla="*/ 14 w 102"/>
                  <a:gd name="T29" fmla="*/ 7 h 150"/>
                  <a:gd name="T30" fmla="*/ 13 w 102"/>
                  <a:gd name="T31" fmla="*/ 18 h 150"/>
                  <a:gd name="T32" fmla="*/ 26 w 102"/>
                  <a:gd name="T33" fmla="*/ 34 h 150"/>
                  <a:gd name="T34" fmla="*/ 38 w 102"/>
                  <a:gd name="T35" fmla="*/ 61 h 150"/>
                  <a:gd name="T36" fmla="*/ 38 w 102"/>
                  <a:gd name="T37" fmla="*/ 71 h 150"/>
                  <a:gd name="T38" fmla="*/ 41 w 102"/>
                  <a:gd name="T39" fmla="*/ 81 h 150"/>
                  <a:gd name="T40" fmla="*/ 41 w 102"/>
                  <a:gd name="T41" fmla="*/ 78 h 150"/>
                  <a:gd name="T42" fmla="*/ 36 w 102"/>
                  <a:gd name="T43" fmla="*/ 73 h 150"/>
                  <a:gd name="T44" fmla="*/ 20 w 102"/>
                  <a:gd name="T45" fmla="*/ 52 h 150"/>
                  <a:gd name="T46" fmla="*/ 6 w 102"/>
                  <a:gd name="T47" fmla="*/ 42 h 150"/>
                  <a:gd name="T48" fmla="*/ 0 w 102"/>
                  <a:gd name="T49" fmla="*/ 46 h 150"/>
                  <a:gd name="T50" fmla="*/ 11 w 102"/>
                  <a:gd name="T51" fmla="*/ 61 h 150"/>
                  <a:gd name="T52" fmla="*/ 29 w 102"/>
                  <a:gd name="T53" fmla="*/ 80 h 150"/>
                  <a:gd name="T54" fmla="*/ 40 w 102"/>
                  <a:gd name="T55" fmla="*/ 104 h 150"/>
                  <a:gd name="T56" fmla="*/ 45 w 102"/>
                  <a:gd name="T57" fmla="*/ 119 h 150"/>
                  <a:gd name="T58" fmla="*/ 42 w 102"/>
                  <a:gd name="T59" fmla="*/ 121 h 150"/>
                  <a:gd name="T60" fmla="*/ 33 w 102"/>
                  <a:gd name="T61" fmla="*/ 122 h 150"/>
                  <a:gd name="T62" fmla="*/ 17 w 102"/>
                  <a:gd name="T63" fmla="*/ 111 h 150"/>
                  <a:gd name="T64" fmla="*/ 14 w 102"/>
                  <a:gd name="T65" fmla="*/ 110 h 150"/>
                  <a:gd name="T66" fmla="*/ 23 w 102"/>
                  <a:gd name="T67" fmla="*/ 130 h 150"/>
                  <a:gd name="T68" fmla="*/ 31 w 102"/>
                  <a:gd name="T69" fmla="*/ 138 h 150"/>
                  <a:gd name="T70" fmla="*/ 45 w 102"/>
                  <a:gd name="T71" fmla="*/ 140 h 150"/>
                  <a:gd name="T72" fmla="*/ 54 w 102"/>
                  <a:gd name="T73" fmla="*/ 138 h 150"/>
                  <a:gd name="T74" fmla="*/ 72 w 102"/>
                  <a:gd name="T75" fmla="*/ 141 h 150"/>
                  <a:gd name="T76" fmla="*/ 87 w 102"/>
                  <a:gd name="T77" fmla="*/ 148 h 150"/>
                  <a:gd name="T78" fmla="*/ 99 w 102"/>
                  <a:gd name="T79" fmla="*/ 149 h 150"/>
                  <a:gd name="T80" fmla="*/ 102 w 102"/>
                  <a:gd name="T81" fmla="*/ 142 h 150"/>
                  <a:gd name="T82" fmla="*/ 98 w 102"/>
                  <a:gd name="T83" fmla="*/ 117 h 150"/>
                  <a:gd name="T84" fmla="*/ 84 w 102"/>
                  <a:gd name="T85" fmla="*/ 99 h 150"/>
                  <a:gd name="T86" fmla="*/ 79 w 102"/>
                  <a:gd name="T87" fmla="*/ 85 h 150"/>
                  <a:gd name="T88" fmla="*/ 76 w 102"/>
                  <a:gd name="T89" fmla="*/ 70 h 1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2"/>
                  <a:gd name="T136" fmla="*/ 0 h 150"/>
                  <a:gd name="T137" fmla="*/ 102 w 102"/>
                  <a:gd name="T138" fmla="*/ 150 h 15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2" h="150">
                    <a:moveTo>
                      <a:pt x="76" y="81"/>
                    </a:moveTo>
                    <a:lnTo>
                      <a:pt x="72" y="67"/>
                    </a:lnTo>
                    <a:lnTo>
                      <a:pt x="67" y="53"/>
                    </a:lnTo>
                    <a:lnTo>
                      <a:pt x="65" y="43"/>
                    </a:lnTo>
                    <a:lnTo>
                      <a:pt x="64" y="34"/>
                    </a:lnTo>
                    <a:lnTo>
                      <a:pt x="62" y="25"/>
                    </a:lnTo>
                    <a:lnTo>
                      <a:pt x="59" y="22"/>
                    </a:lnTo>
                    <a:lnTo>
                      <a:pt x="56" y="18"/>
                    </a:lnTo>
                    <a:lnTo>
                      <a:pt x="50" y="13"/>
                    </a:lnTo>
                    <a:lnTo>
                      <a:pt x="42" y="8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6" y="4"/>
                    </a:lnTo>
                    <a:lnTo>
                      <a:pt x="29" y="9"/>
                    </a:lnTo>
                    <a:lnTo>
                      <a:pt x="32" y="16"/>
                    </a:lnTo>
                    <a:lnTo>
                      <a:pt x="36" y="23"/>
                    </a:lnTo>
                    <a:lnTo>
                      <a:pt x="39" y="28"/>
                    </a:lnTo>
                    <a:lnTo>
                      <a:pt x="44" y="37"/>
                    </a:lnTo>
                    <a:lnTo>
                      <a:pt x="46" y="42"/>
                    </a:lnTo>
                    <a:lnTo>
                      <a:pt x="48" y="47"/>
                    </a:lnTo>
                    <a:lnTo>
                      <a:pt x="50" y="53"/>
                    </a:lnTo>
                    <a:lnTo>
                      <a:pt x="51" y="61"/>
                    </a:lnTo>
                    <a:lnTo>
                      <a:pt x="51" y="59"/>
                    </a:lnTo>
                    <a:lnTo>
                      <a:pt x="50" y="54"/>
                    </a:lnTo>
                    <a:lnTo>
                      <a:pt x="50" y="49"/>
                    </a:lnTo>
                    <a:lnTo>
                      <a:pt x="50" y="43"/>
                    </a:lnTo>
                    <a:lnTo>
                      <a:pt x="49" y="37"/>
                    </a:lnTo>
                    <a:lnTo>
                      <a:pt x="49" y="32"/>
                    </a:lnTo>
                    <a:lnTo>
                      <a:pt x="49" y="29"/>
                    </a:lnTo>
                    <a:lnTo>
                      <a:pt x="47" y="26"/>
                    </a:lnTo>
                    <a:lnTo>
                      <a:pt x="44" y="25"/>
                    </a:lnTo>
                    <a:lnTo>
                      <a:pt x="40" y="26"/>
                    </a:lnTo>
                    <a:lnTo>
                      <a:pt x="39" y="26"/>
                    </a:lnTo>
                    <a:lnTo>
                      <a:pt x="37" y="23"/>
                    </a:lnTo>
                    <a:lnTo>
                      <a:pt x="35" y="22"/>
                    </a:lnTo>
                    <a:lnTo>
                      <a:pt x="34" y="21"/>
                    </a:lnTo>
                    <a:lnTo>
                      <a:pt x="33" y="22"/>
                    </a:lnTo>
                    <a:lnTo>
                      <a:pt x="31" y="23"/>
                    </a:lnTo>
                    <a:lnTo>
                      <a:pt x="30" y="23"/>
                    </a:lnTo>
                    <a:lnTo>
                      <a:pt x="28" y="22"/>
                    </a:lnTo>
                    <a:lnTo>
                      <a:pt x="25" y="17"/>
                    </a:lnTo>
                    <a:lnTo>
                      <a:pt x="22" y="13"/>
                    </a:lnTo>
                    <a:lnTo>
                      <a:pt x="18" y="10"/>
                    </a:lnTo>
                    <a:lnTo>
                      <a:pt x="14" y="7"/>
                    </a:lnTo>
                    <a:lnTo>
                      <a:pt x="12" y="11"/>
                    </a:lnTo>
                    <a:lnTo>
                      <a:pt x="12" y="14"/>
                    </a:lnTo>
                    <a:lnTo>
                      <a:pt x="13" y="18"/>
                    </a:lnTo>
                    <a:lnTo>
                      <a:pt x="15" y="22"/>
                    </a:lnTo>
                    <a:lnTo>
                      <a:pt x="20" y="29"/>
                    </a:lnTo>
                    <a:lnTo>
                      <a:pt x="26" y="34"/>
                    </a:lnTo>
                    <a:lnTo>
                      <a:pt x="32" y="44"/>
                    </a:lnTo>
                    <a:lnTo>
                      <a:pt x="37" y="54"/>
                    </a:lnTo>
                    <a:lnTo>
                      <a:pt x="38" y="61"/>
                    </a:lnTo>
                    <a:lnTo>
                      <a:pt x="38" y="66"/>
                    </a:lnTo>
                    <a:lnTo>
                      <a:pt x="38" y="69"/>
                    </a:lnTo>
                    <a:lnTo>
                      <a:pt x="38" y="71"/>
                    </a:lnTo>
                    <a:lnTo>
                      <a:pt x="39" y="74"/>
                    </a:lnTo>
                    <a:lnTo>
                      <a:pt x="40" y="77"/>
                    </a:lnTo>
                    <a:lnTo>
                      <a:pt x="41" y="81"/>
                    </a:lnTo>
                    <a:lnTo>
                      <a:pt x="41" y="80"/>
                    </a:lnTo>
                    <a:lnTo>
                      <a:pt x="41" y="78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6" y="73"/>
                    </a:lnTo>
                    <a:lnTo>
                      <a:pt x="32" y="65"/>
                    </a:lnTo>
                    <a:lnTo>
                      <a:pt x="26" y="58"/>
                    </a:lnTo>
                    <a:lnTo>
                      <a:pt x="20" y="52"/>
                    </a:lnTo>
                    <a:lnTo>
                      <a:pt x="13" y="47"/>
                    </a:lnTo>
                    <a:lnTo>
                      <a:pt x="9" y="45"/>
                    </a:lnTo>
                    <a:lnTo>
                      <a:pt x="6" y="42"/>
                    </a:lnTo>
                    <a:lnTo>
                      <a:pt x="2" y="40"/>
                    </a:lnTo>
                    <a:lnTo>
                      <a:pt x="1" y="39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5" y="57"/>
                    </a:lnTo>
                    <a:lnTo>
                      <a:pt x="11" y="61"/>
                    </a:lnTo>
                    <a:lnTo>
                      <a:pt x="22" y="69"/>
                    </a:lnTo>
                    <a:lnTo>
                      <a:pt x="26" y="74"/>
                    </a:lnTo>
                    <a:lnTo>
                      <a:pt x="29" y="80"/>
                    </a:lnTo>
                    <a:lnTo>
                      <a:pt x="32" y="88"/>
                    </a:lnTo>
                    <a:lnTo>
                      <a:pt x="36" y="96"/>
                    </a:lnTo>
                    <a:lnTo>
                      <a:pt x="40" y="104"/>
                    </a:lnTo>
                    <a:lnTo>
                      <a:pt x="43" y="112"/>
                    </a:lnTo>
                    <a:lnTo>
                      <a:pt x="44" y="117"/>
                    </a:lnTo>
                    <a:lnTo>
                      <a:pt x="45" y="119"/>
                    </a:lnTo>
                    <a:lnTo>
                      <a:pt x="44" y="119"/>
                    </a:lnTo>
                    <a:lnTo>
                      <a:pt x="43" y="120"/>
                    </a:lnTo>
                    <a:lnTo>
                      <a:pt x="42" y="121"/>
                    </a:lnTo>
                    <a:lnTo>
                      <a:pt x="40" y="122"/>
                    </a:lnTo>
                    <a:lnTo>
                      <a:pt x="36" y="123"/>
                    </a:lnTo>
                    <a:lnTo>
                      <a:pt x="33" y="122"/>
                    </a:lnTo>
                    <a:lnTo>
                      <a:pt x="28" y="118"/>
                    </a:lnTo>
                    <a:lnTo>
                      <a:pt x="23" y="114"/>
                    </a:lnTo>
                    <a:lnTo>
                      <a:pt x="17" y="111"/>
                    </a:lnTo>
                    <a:lnTo>
                      <a:pt x="13" y="106"/>
                    </a:lnTo>
                    <a:lnTo>
                      <a:pt x="13" y="107"/>
                    </a:lnTo>
                    <a:lnTo>
                      <a:pt x="14" y="110"/>
                    </a:lnTo>
                    <a:lnTo>
                      <a:pt x="17" y="118"/>
                    </a:lnTo>
                    <a:lnTo>
                      <a:pt x="21" y="126"/>
                    </a:lnTo>
                    <a:lnTo>
                      <a:pt x="23" y="130"/>
                    </a:lnTo>
                    <a:lnTo>
                      <a:pt x="25" y="132"/>
                    </a:lnTo>
                    <a:lnTo>
                      <a:pt x="28" y="136"/>
                    </a:lnTo>
                    <a:lnTo>
                      <a:pt x="31" y="138"/>
                    </a:lnTo>
                    <a:lnTo>
                      <a:pt x="37" y="141"/>
                    </a:lnTo>
                    <a:lnTo>
                      <a:pt x="41" y="141"/>
                    </a:lnTo>
                    <a:lnTo>
                      <a:pt x="45" y="140"/>
                    </a:lnTo>
                    <a:lnTo>
                      <a:pt x="48" y="138"/>
                    </a:lnTo>
                    <a:lnTo>
                      <a:pt x="49" y="137"/>
                    </a:lnTo>
                    <a:lnTo>
                      <a:pt x="54" y="138"/>
                    </a:lnTo>
                    <a:lnTo>
                      <a:pt x="60" y="139"/>
                    </a:lnTo>
                    <a:lnTo>
                      <a:pt x="66" y="140"/>
                    </a:lnTo>
                    <a:lnTo>
                      <a:pt x="72" y="141"/>
                    </a:lnTo>
                    <a:lnTo>
                      <a:pt x="77" y="143"/>
                    </a:lnTo>
                    <a:lnTo>
                      <a:pt x="82" y="146"/>
                    </a:lnTo>
                    <a:lnTo>
                      <a:pt x="87" y="148"/>
                    </a:lnTo>
                    <a:lnTo>
                      <a:pt x="93" y="150"/>
                    </a:lnTo>
                    <a:lnTo>
                      <a:pt x="96" y="150"/>
                    </a:lnTo>
                    <a:lnTo>
                      <a:pt x="99" y="149"/>
                    </a:lnTo>
                    <a:lnTo>
                      <a:pt x="100" y="147"/>
                    </a:lnTo>
                    <a:lnTo>
                      <a:pt x="101" y="144"/>
                    </a:lnTo>
                    <a:lnTo>
                      <a:pt x="102" y="142"/>
                    </a:lnTo>
                    <a:lnTo>
                      <a:pt x="102" y="141"/>
                    </a:lnTo>
                    <a:lnTo>
                      <a:pt x="101" y="129"/>
                    </a:lnTo>
                    <a:lnTo>
                      <a:pt x="98" y="117"/>
                    </a:lnTo>
                    <a:lnTo>
                      <a:pt x="93" y="107"/>
                    </a:lnTo>
                    <a:lnTo>
                      <a:pt x="89" y="103"/>
                    </a:lnTo>
                    <a:lnTo>
                      <a:pt x="84" y="99"/>
                    </a:lnTo>
                    <a:lnTo>
                      <a:pt x="83" y="94"/>
                    </a:lnTo>
                    <a:lnTo>
                      <a:pt x="81" y="90"/>
                    </a:lnTo>
                    <a:lnTo>
                      <a:pt x="79" y="85"/>
                    </a:lnTo>
                    <a:lnTo>
                      <a:pt x="77" y="79"/>
                    </a:lnTo>
                    <a:lnTo>
                      <a:pt x="76" y="75"/>
                    </a:lnTo>
                    <a:lnTo>
                      <a:pt x="76" y="70"/>
                    </a:lnTo>
                    <a:lnTo>
                      <a:pt x="76" y="81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49" name="Freeform 34"/>
              <p:cNvSpPr>
                <a:spLocks/>
              </p:cNvSpPr>
              <p:nvPr/>
            </p:nvSpPr>
            <p:spPr bwMode="auto">
              <a:xfrm>
                <a:off x="314" y="784"/>
                <a:ext cx="114" cy="162"/>
              </a:xfrm>
              <a:custGeom>
                <a:avLst/>
                <a:gdLst>
                  <a:gd name="T0" fmla="*/ 74 w 114"/>
                  <a:gd name="T1" fmla="*/ 31 h 162"/>
                  <a:gd name="T2" fmla="*/ 35 w 114"/>
                  <a:gd name="T3" fmla="*/ 1 h 162"/>
                  <a:gd name="T4" fmla="*/ 30 w 114"/>
                  <a:gd name="T5" fmla="*/ 20 h 162"/>
                  <a:gd name="T6" fmla="*/ 52 w 114"/>
                  <a:gd name="T7" fmla="*/ 48 h 162"/>
                  <a:gd name="T8" fmla="*/ 61 w 114"/>
                  <a:gd name="T9" fmla="*/ 63 h 162"/>
                  <a:gd name="T10" fmla="*/ 62 w 114"/>
                  <a:gd name="T11" fmla="*/ 49 h 162"/>
                  <a:gd name="T12" fmla="*/ 50 w 114"/>
                  <a:gd name="T13" fmla="*/ 25 h 162"/>
                  <a:gd name="T14" fmla="*/ 46 w 114"/>
                  <a:gd name="T15" fmla="*/ 23 h 162"/>
                  <a:gd name="T16" fmla="*/ 36 w 114"/>
                  <a:gd name="T17" fmla="*/ 23 h 162"/>
                  <a:gd name="T18" fmla="*/ 27 w 114"/>
                  <a:gd name="T19" fmla="*/ 11 h 162"/>
                  <a:gd name="T20" fmla="*/ 13 w 114"/>
                  <a:gd name="T21" fmla="*/ 24 h 162"/>
                  <a:gd name="T22" fmla="*/ 43 w 114"/>
                  <a:gd name="T23" fmla="*/ 60 h 162"/>
                  <a:gd name="T24" fmla="*/ 43 w 114"/>
                  <a:gd name="T25" fmla="*/ 91 h 162"/>
                  <a:gd name="T26" fmla="*/ 53 w 114"/>
                  <a:gd name="T27" fmla="*/ 84 h 162"/>
                  <a:gd name="T28" fmla="*/ 37 w 114"/>
                  <a:gd name="T29" fmla="*/ 60 h 162"/>
                  <a:gd name="T30" fmla="*/ 13 w 114"/>
                  <a:gd name="T31" fmla="*/ 42 h 162"/>
                  <a:gd name="T32" fmla="*/ 3 w 114"/>
                  <a:gd name="T33" fmla="*/ 62 h 162"/>
                  <a:gd name="T34" fmla="*/ 33 w 114"/>
                  <a:gd name="T35" fmla="*/ 99 h 162"/>
                  <a:gd name="T36" fmla="*/ 45 w 114"/>
                  <a:gd name="T37" fmla="*/ 125 h 162"/>
                  <a:gd name="T38" fmla="*/ 43 w 114"/>
                  <a:gd name="T39" fmla="*/ 122 h 162"/>
                  <a:gd name="T40" fmla="*/ 37 w 114"/>
                  <a:gd name="T41" fmla="*/ 118 h 162"/>
                  <a:gd name="T42" fmla="*/ 17 w 114"/>
                  <a:gd name="T43" fmla="*/ 107 h 162"/>
                  <a:gd name="T44" fmla="*/ 25 w 114"/>
                  <a:gd name="T45" fmla="*/ 140 h 162"/>
                  <a:gd name="T46" fmla="*/ 47 w 114"/>
                  <a:gd name="T47" fmla="*/ 153 h 162"/>
                  <a:gd name="T48" fmla="*/ 55 w 114"/>
                  <a:gd name="T49" fmla="*/ 149 h 162"/>
                  <a:gd name="T50" fmla="*/ 83 w 114"/>
                  <a:gd name="T51" fmla="*/ 155 h 162"/>
                  <a:gd name="T52" fmla="*/ 102 w 114"/>
                  <a:gd name="T53" fmla="*/ 162 h 162"/>
                  <a:gd name="T54" fmla="*/ 114 w 114"/>
                  <a:gd name="T55" fmla="*/ 147 h 162"/>
                  <a:gd name="T56" fmla="*/ 94 w 114"/>
                  <a:gd name="T57" fmla="*/ 101 h 162"/>
                  <a:gd name="T58" fmla="*/ 88 w 114"/>
                  <a:gd name="T59" fmla="*/ 81 h 162"/>
                  <a:gd name="T60" fmla="*/ 81 w 114"/>
                  <a:gd name="T61" fmla="*/ 96 h 162"/>
                  <a:gd name="T62" fmla="*/ 99 w 114"/>
                  <a:gd name="T63" fmla="*/ 128 h 162"/>
                  <a:gd name="T64" fmla="*/ 100 w 114"/>
                  <a:gd name="T65" fmla="*/ 153 h 162"/>
                  <a:gd name="T66" fmla="*/ 100 w 114"/>
                  <a:gd name="T67" fmla="*/ 150 h 162"/>
                  <a:gd name="T68" fmla="*/ 79 w 114"/>
                  <a:gd name="T69" fmla="*/ 141 h 162"/>
                  <a:gd name="T70" fmla="*/ 53 w 114"/>
                  <a:gd name="T71" fmla="*/ 138 h 162"/>
                  <a:gd name="T72" fmla="*/ 49 w 114"/>
                  <a:gd name="T73" fmla="*/ 142 h 162"/>
                  <a:gd name="T74" fmla="*/ 32 w 114"/>
                  <a:gd name="T75" fmla="*/ 128 h 162"/>
                  <a:gd name="T76" fmla="*/ 21 w 114"/>
                  <a:gd name="T77" fmla="*/ 119 h 162"/>
                  <a:gd name="T78" fmla="*/ 21 w 114"/>
                  <a:gd name="T79" fmla="*/ 122 h 162"/>
                  <a:gd name="T80" fmla="*/ 45 w 114"/>
                  <a:gd name="T81" fmla="*/ 134 h 162"/>
                  <a:gd name="T82" fmla="*/ 57 w 114"/>
                  <a:gd name="T83" fmla="*/ 125 h 162"/>
                  <a:gd name="T84" fmla="*/ 38 w 114"/>
                  <a:gd name="T85" fmla="*/ 94 h 162"/>
                  <a:gd name="T86" fmla="*/ 8 w 114"/>
                  <a:gd name="T87" fmla="*/ 58 h 162"/>
                  <a:gd name="T88" fmla="*/ 7 w 114"/>
                  <a:gd name="T89" fmla="*/ 45 h 162"/>
                  <a:gd name="T90" fmla="*/ 23 w 114"/>
                  <a:gd name="T91" fmla="*/ 64 h 162"/>
                  <a:gd name="T92" fmla="*/ 39 w 114"/>
                  <a:gd name="T93" fmla="*/ 84 h 162"/>
                  <a:gd name="T94" fmla="*/ 47 w 114"/>
                  <a:gd name="T95" fmla="*/ 81 h 162"/>
                  <a:gd name="T96" fmla="*/ 52 w 114"/>
                  <a:gd name="T97" fmla="*/ 83 h 162"/>
                  <a:gd name="T98" fmla="*/ 37 w 114"/>
                  <a:gd name="T99" fmla="*/ 38 h 162"/>
                  <a:gd name="T100" fmla="*/ 18 w 114"/>
                  <a:gd name="T101" fmla="*/ 17 h 162"/>
                  <a:gd name="T102" fmla="*/ 24 w 114"/>
                  <a:gd name="T103" fmla="*/ 16 h 162"/>
                  <a:gd name="T104" fmla="*/ 40 w 114"/>
                  <a:gd name="T105" fmla="*/ 34 h 162"/>
                  <a:gd name="T106" fmla="*/ 38 w 114"/>
                  <a:gd name="T107" fmla="*/ 34 h 162"/>
                  <a:gd name="T108" fmla="*/ 50 w 114"/>
                  <a:gd name="T109" fmla="*/ 31 h 162"/>
                  <a:gd name="T110" fmla="*/ 49 w 114"/>
                  <a:gd name="T111" fmla="*/ 38 h 162"/>
                  <a:gd name="T112" fmla="*/ 57 w 114"/>
                  <a:gd name="T113" fmla="*/ 73 h 162"/>
                  <a:gd name="T114" fmla="*/ 58 w 114"/>
                  <a:gd name="T115" fmla="*/ 48 h 162"/>
                  <a:gd name="T116" fmla="*/ 39 w 114"/>
                  <a:gd name="T117" fmla="*/ 11 h 162"/>
                  <a:gd name="T118" fmla="*/ 32 w 114"/>
                  <a:gd name="T119" fmla="*/ 6 h 162"/>
                  <a:gd name="T120" fmla="*/ 63 w 114"/>
                  <a:gd name="T121" fmla="*/ 36 h 1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14"/>
                  <a:gd name="T184" fmla="*/ 0 h 162"/>
                  <a:gd name="T185" fmla="*/ 114 w 114"/>
                  <a:gd name="T186" fmla="*/ 162 h 16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14" h="162">
                    <a:moveTo>
                      <a:pt x="77" y="89"/>
                    </a:moveTo>
                    <a:lnTo>
                      <a:pt x="88" y="85"/>
                    </a:lnTo>
                    <a:lnTo>
                      <a:pt x="84" y="73"/>
                    </a:lnTo>
                    <a:lnTo>
                      <a:pt x="79" y="57"/>
                    </a:lnTo>
                    <a:lnTo>
                      <a:pt x="73" y="59"/>
                    </a:lnTo>
                    <a:lnTo>
                      <a:pt x="79" y="58"/>
                    </a:lnTo>
                    <a:lnTo>
                      <a:pt x="77" y="49"/>
                    </a:lnTo>
                    <a:lnTo>
                      <a:pt x="76" y="40"/>
                    </a:lnTo>
                    <a:lnTo>
                      <a:pt x="74" y="31"/>
                    </a:lnTo>
                    <a:lnTo>
                      <a:pt x="72" y="27"/>
                    </a:lnTo>
                    <a:lnTo>
                      <a:pt x="70" y="23"/>
                    </a:lnTo>
                    <a:lnTo>
                      <a:pt x="66" y="19"/>
                    </a:lnTo>
                    <a:lnTo>
                      <a:pt x="62" y="24"/>
                    </a:lnTo>
                    <a:lnTo>
                      <a:pt x="66" y="20"/>
                    </a:lnTo>
                    <a:lnTo>
                      <a:pt x="60" y="14"/>
                    </a:lnTo>
                    <a:lnTo>
                      <a:pt x="58" y="13"/>
                    </a:lnTo>
                    <a:lnTo>
                      <a:pt x="51" y="8"/>
                    </a:lnTo>
                    <a:lnTo>
                      <a:pt x="35" y="1"/>
                    </a:lnTo>
                    <a:lnTo>
                      <a:pt x="34" y="1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28" y="2"/>
                    </a:lnTo>
                    <a:lnTo>
                      <a:pt x="26" y="3"/>
                    </a:lnTo>
                    <a:lnTo>
                      <a:pt x="25" y="7"/>
                    </a:lnTo>
                    <a:lnTo>
                      <a:pt x="26" y="12"/>
                    </a:lnTo>
                    <a:lnTo>
                      <a:pt x="28" y="15"/>
                    </a:lnTo>
                    <a:lnTo>
                      <a:pt x="30" y="20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33" y="24"/>
                    </a:lnTo>
                    <a:lnTo>
                      <a:pt x="34" y="26"/>
                    </a:lnTo>
                    <a:lnTo>
                      <a:pt x="37" y="33"/>
                    </a:lnTo>
                    <a:lnTo>
                      <a:pt x="41" y="39"/>
                    </a:lnTo>
                    <a:lnTo>
                      <a:pt x="46" y="48"/>
                    </a:lnTo>
                    <a:lnTo>
                      <a:pt x="48" y="52"/>
                    </a:lnTo>
                    <a:lnTo>
                      <a:pt x="52" y="48"/>
                    </a:lnTo>
                    <a:lnTo>
                      <a:pt x="46" y="48"/>
                    </a:lnTo>
                    <a:lnTo>
                      <a:pt x="48" y="53"/>
                    </a:lnTo>
                    <a:lnTo>
                      <a:pt x="50" y="59"/>
                    </a:lnTo>
                    <a:lnTo>
                      <a:pt x="52" y="68"/>
                    </a:lnTo>
                    <a:lnTo>
                      <a:pt x="57" y="67"/>
                    </a:lnTo>
                    <a:lnTo>
                      <a:pt x="51" y="67"/>
                    </a:lnTo>
                    <a:lnTo>
                      <a:pt x="57" y="67"/>
                    </a:lnTo>
                    <a:lnTo>
                      <a:pt x="61" y="63"/>
                    </a:lnTo>
                    <a:lnTo>
                      <a:pt x="59" y="62"/>
                    </a:lnTo>
                    <a:lnTo>
                      <a:pt x="57" y="61"/>
                    </a:lnTo>
                    <a:lnTo>
                      <a:pt x="55" y="62"/>
                    </a:lnTo>
                    <a:lnTo>
                      <a:pt x="53" y="63"/>
                    </a:lnTo>
                    <a:lnTo>
                      <a:pt x="63" y="67"/>
                    </a:lnTo>
                    <a:lnTo>
                      <a:pt x="63" y="65"/>
                    </a:lnTo>
                    <a:lnTo>
                      <a:pt x="62" y="60"/>
                    </a:lnTo>
                    <a:lnTo>
                      <a:pt x="62" y="55"/>
                    </a:lnTo>
                    <a:lnTo>
                      <a:pt x="62" y="49"/>
                    </a:lnTo>
                    <a:lnTo>
                      <a:pt x="61" y="43"/>
                    </a:lnTo>
                    <a:lnTo>
                      <a:pt x="61" y="38"/>
                    </a:lnTo>
                    <a:lnTo>
                      <a:pt x="61" y="35"/>
                    </a:lnTo>
                    <a:lnTo>
                      <a:pt x="61" y="34"/>
                    </a:lnTo>
                    <a:lnTo>
                      <a:pt x="59" y="32"/>
                    </a:lnTo>
                    <a:lnTo>
                      <a:pt x="57" y="28"/>
                    </a:lnTo>
                    <a:lnTo>
                      <a:pt x="56" y="27"/>
                    </a:lnTo>
                    <a:lnTo>
                      <a:pt x="52" y="26"/>
                    </a:lnTo>
                    <a:lnTo>
                      <a:pt x="50" y="25"/>
                    </a:lnTo>
                    <a:lnTo>
                      <a:pt x="46" y="26"/>
                    </a:lnTo>
                    <a:lnTo>
                      <a:pt x="44" y="26"/>
                    </a:lnTo>
                    <a:lnTo>
                      <a:pt x="44" y="27"/>
                    </a:lnTo>
                    <a:lnTo>
                      <a:pt x="45" y="32"/>
                    </a:lnTo>
                    <a:lnTo>
                      <a:pt x="47" y="27"/>
                    </a:lnTo>
                    <a:lnTo>
                      <a:pt x="45" y="26"/>
                    </a:lnTo>
                    <a:lnTo>
                      <a:pt x="49" y="28"/>
                    </a:lnTo>
                    <a:lnTo>
                      <a:pt x="47" y="25"/>
                    </a:lnTo>
                    <a:lnTo>
                      <a:pt x="46" y="23"/>
                    </a:lnTo>
                    <a:lnTo>
                      <a:pt x="44" y="22"/>
                    </a:lnTo>
                    <a:lnTo>
                      <a:pt x="43" y="22"/>
                    </a:lnTo>
                    <a:lnTo>
                      <a:pt x="40" y="21"/>
                    </a:lnTo>
                    <a:lnTo>
                      <a:pt x="38" y="22"/>
                    </a:lnTo>
                    <a:lnTo>
                      <a:pt x="37" y="22"/>
                    </a:lnTo>
                    <a:lnTo>
                      <a:pt x="35" y="2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6" y="23"/>
                    </a:lnTo>
                    <a:lnTo>
                      <a:pt x="36" y="29"/>
                    </a:lnTo>
                    <a:lnTo>
                      <a:pt x="38" y="23"/>
                    </a:lnTo>
                    <a:lnTo>
                      <a:pt x="34" y="28"/>
                    </a:lnTo>
                    <a:lnTo>
                      <a:pt x="38" y="24"/>
                    </a:lnTo>
                    <a:lnTo>
                      <a:pt x="35" y="19"/>
                    </a:lnTo>
                    <a:lnTo>
                      <a:pt x="32" y="15"/>
                    </a:lnTo>
                    <a:lnTo>
                      <a:pt x="29" y="12"/>
                    </a:lnTo>
                    <a:lnTo>
                      <a:pt x="27" y="11"/>
                    </a:lnTo>
                    <a:lnTo>
                      <a:pt x="23" y="8"/>
                    </a:lnTo>
                    <a:lnTo>
                      <a:pt x="22" y="8"/>
                    </a:lnTo>
                    <a:lnTo>
                      <a:pt x="20" y="7"/>
                    </a:lnTo>
                    <a:lnTo>
                      <a:pt x="18" y="8"/>
                    </a:lnTo>
                    <a:lnTo>
                      <a:pt x="16" y="9"/>
                    </a:lnTo>
                    <a:lnTo>
                      <a:pt x="14" y="12"/>
                    </a:lnTo>
                    <a:lnTo>
                      <a:pt x="12" y="17"/>
                    </a:lnTo>
                    <a:lnTo>
                      <a:pt x="12" y="20"/>
                    </a:lnTo>
                    <a:lnTo>
                      <a:pt x="13" y="24"/>
                    </a:lnTo>
                    <a:lnTo>
                      <a:pt x="15" y="28"/>
                    </a:lnTo>
                    <a:lnTo>
                      <a:pt x="16" y="32"/>
                    </a:lnTo>
                    <a:lnTo>
                      <a:pt x="21" y="39"/>
                    </a:lnTo>
                    <a:lnTo>
                      <a:pt x="29" y="45"/>
                    </a:lnTo>
                    <a:lnTo>
                      <a:pt x="32" y="40"/>
                    </a:lnTo>
                    <a:lnTo>
                      <a:pt x="27" y="43"/>
                    </a:lnTo>
                    <a:lnTo>
                      <a:pt x="33" y="55"/>
                    </a:lnTo>
                    <a:lnTo>
                      <a:pt x="38" y="63"/>
                    </a:lnTo>
                    <a:lnTo>
                      <a:pt x="43" y="60"/>
                    </a:lnTo>
                    <a:lnTo>
                      <a:pt x="37" y="61"/>
                    </a:lnTo>
                    <a:lnTo>
                      <a:pt x="38" y="67"/>
                    </a:lnTo>
                    <a:lnTo>
                      <a:pt x="38" y="72"/>
                    </a:lnTo>
                    <a:lnTo>
                      <a:pt x="38" y="75"/>
                    </a:lnTo>
                    <a:lnTo>
                      <a:pt x="38" y="77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2" y="89"/>
                    </a:lnTo>
                    <a:lnTo>
                      <a:pt x="43" y="91"/>
                    </a:lnTo>
                    <a:lnTo>
                      <a:pt x="44" y="92"/>
                    </a:lnTo>
                    <a:lnTo>
                      <a:pt x="43" y="91"/>
                    </a:lnTo>
                    <a:lnTo>
                      <a:pt x="45" y="92"/>
                    </a:lnTo>
                    <a:lnTo>
                      <a:pt x="47" y="93"/>
                    </a:lnTo>
                    <a:lnTo>
                      <a:pt x="50" y="92"/>
                    </a:lnTo>
                    <a:lnTo>
                      <a:pt x="52" y="91"/>
                    </a:lnTo>
                    <a:lnTo>
                      <a:pt x="53" y="87"/>
                    </a:lnTo>
                    <a:lnTo>
                      <a:pt x="53" y="86"/>
                    </a:lnTo>
                    <a:lnTo>
                      <a:pt x="53" y="84"/>
                    </a:lnTo>
                    <a:lnTo>
                      <a:pt x="51" y="80"/>
                    </a:lnTo>
                    <a:lnTo>
                      <a:pt x="50" y="79"/>
                    </a:lnTo>
                    <a:lnTo>
                      <a:pt x="49" y="77"/>
                    </a:lnTo>
                    <a:lnTo>
                      <a:pt x="46" y="75"/>
                    </a:lnTo>
                    <a:lnTo>
                      <a:pt x="42" y="79"/>
                    </a:lnTo>
                    <a:lnTo>
                      <a:pt x="47" y="77"/>
                    </a:lnTo>
                    <a:lnTo>
                      <a:pt x="44" y="71"/>
                    </a:lnTo>
                    <a:lnTo>
                      <a:pt x="43" y="67"/>
                    </a:lnTo>
                    <a:lnTo>
                      <a:pt x="37" y="60"/>
                    </a:lnTo>
                    <a:lnTo>
                      <a:pt x="30" y="54"/>
                    </a:lnTo>
                    <a:lnTo>
                      <a:pt x="28" y="53"/>
                    </a:lnTo>
                    <a:lnTo>
                      <a:pt x="23" y="48"/>
                    </a:lnTo>
                    <a:lnTo>
                      <a:pt x="22" y="48"/>
                    </a:lnTo>
                    <a:lnTo>
                      <a:pt x="18" y="45"/>
                    </a:lnTo>
                    <a:lnTo>
                      <a:pt x="15" y="51"/>
                    </a:lnTo>
                    <a:lnTo>
                      <a:pt x="20" y="46"/>
                    </a:lnTo>
                    <a:lnTo>
                      <a:pt x="16" y="44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7" y="39"/>
                    </a:lnTo>
                    <a:lnTo>
                      <a:pt x="5" y="40"/>
                    </a:lnTo>
                    <a:lnTo>
                      <a:pt x="3" y="41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3" y="62"/>
                    </a:lnTo>
                    <a:lnTo>
                      <a:pt x="7" y="67"/>
                    </a:lnTo>
                    <a:lnTo>
                      <a:pt x="12" y="72"/>
                    </a:lnTo>
                    <a:lnTo>
                      <a:pt x="23" y="80"/>
                    </a:lnTo>
                    <a:lnTo>
                      <a:pt x="28" y="85"/>
                    </a:lnTo>
                    <a:lnTo>
                      <a:pt x="32" y="80"/>
                    </a:lnTo>
                    <a:lnTo>
                      <a:pt x="26" y="80"/>
                    </a:lnTo>
                    <a:lnTo>
                      <a:pt x="30" y="88"/>
                    </a:lnTo>
                    <a:lnTo>
                      <a:pt x="32" y="94"/>
                    </a:lnTo>
                    <a:lnTo>
                      <a:pt x="33" y="99"/>
                    </a:lnTo>
                    <a:lnTo>
                      <a:pt x="37" y="107"/>
                    </a:lnTo>
                    <a:lnTo>
                      <a:pt x="41" y="114"/>
                    </a:lnTo>
                    <a:lnTo>
                      <a:pt x="46" y="110"/>
                    </a:lnTo>
                    <a:lnTo>
                      <a:pt x="40" y="110"/>
                    </a:lnTo>
                    <a:lnTo>
                      <a:pt x="44" y="120"/>
                    </a:lnTo>
                    <a:lnTo>
                      <a:pt x="49" y="118"/>
                    </a:lnTo>
                    <a:lnTo>
                      <a:pt x="44" y="120"/>
                    </a:lnTo>
                    <a:lnTo>
                      <a:pt x="44" y="123"/>
                    </a:lnTo>
                    <a:lnTo>
                      <a:pt x="45" y="125"/>
                    </a:lnTo>
                    <a:lnTo>
                      <a:pt x="51" y="125"/>
                    </a:lnTo>
                    <a:lnTo>
                      <a:pt x="46" y="120"/>
                    </a:lnTo>
                    <a:lnTo>
                      <a:pt x="46" y="121"/>
                    </a:lnTo>
                    <a:lnTo>
                      <a:pt x="50" y="125"/>
                    </a:lnTo>
                    <a:lnTo>
                      <a:pt x="48" y="120"/>
                    </a:lnTo>
                    <a:lnTo>
                      <a:pt x="47" y="121"/>
                    </a:lnTo>
                    <a:lnTo>
                      <a:pt x="46" y="121"/>
                    </a:lnTo>
                    <a:lnTo>
                      <a:pt x="43" y="122"/>
                    </a:lnTo>
                    <a:lnTo>
                      <a:pt x="40" y="123"/>
                    </a:lnTo>
                    <a:lnTo>
                      <a:pt x="42" y="129"/>
                    </a:lnTo>
                    <a:lnTo>
                      <a:pt x="42" y="123"/>
                    </a:lnTo>
                    <a:lnTo>
                      <a:pt x="45" y="123"/>
                    </a:lnTo>
                    <a:lnTo>
                      <a:pt x="42" y="123"/>
                    </a:lnTo>
                    <a:lnTo>
                      <a:pt x="39" y="128"/>
                    </a:lnTo>
                    <a:lnTo>
                      <a:pt x="43" y="124"/>
                    </a:lnTo>
                    <a:lnTo>
                      <a:pt x="39" y="119"/>
                    </a:lnTo>
                    <a:lnTo>
                      <a:pt x="37" y="118"/>
                    </a:lnTo>
                    <a:lnTo>
                      <a:pt x="31" y="115"/>
                    </a:lnTo>
                    <a:lnTo>
                      <a:pt x="26" y="111"/>
                    </a:lnTo>
                    <a:lnTo>
                      <a:pt x="23" y="117"/>
                    </a:lnTo>
                    <a:lnTo>
                      <a:pt x="28" y="112"/>
                    </a:lnTo>
                    <a:lnTo>
                      <a:pt x="24" y="109"/>
                    </a:lnTo>
                    <a:lnTo>
                      <a:pt x="23" y="108"/>
                    </a:lnTo>
                    <a:lnTo>
                      <a:pt x="21" y="107"/>
                    </a:lnTo>
                    <a:lnTo>
                      <a:pt x="19" y="106"/>
                    </a:lnTo>
                    <a:lnTo>
                      <a:pt x="17" y="107"/>
                    </a:lnTo>
                    <a:lnTo>
                      <a:pt x="16" y="108"/>
                    </a:lnTo>
                    <a:lnTo>
                      <a:pt x="15" y="109"/>
                    </a:lnTo>
                    <a:lnTo>
                      <a:pt x="13" y="113"/>
                    </a:lnTo>
                    <a:lnTo>
                      <a:pt x="14" y="116"/>
                    </a:lnTo>
                    <a:lnTo>
                      <a:pt x="15" y="120"/>
                    </a:lnTo>
                    <a:lnTo>
                      <a:pt x="18" y="128"/>
                    </a:lnTo>
                    <a:lnTo>
                      <a:pt x="23" y="137"/>
                    </a:lnTo>
                    <a:lnTo>
                      <a:pt x="25" y="140"/>
                    </a:lnTo>
                    <a:lnTo>
                      <a:pt x="27" y="143"/>
                    </a:lnTo>
                    <a:lnTo>
                      <a:pt x="30" y="146"/>
                    </a:lnTo>
                    <a:lnTo>
                      <a:pt x="33" y="149"/>
                    </a:lnTo>
                    <a:lnTo>
                      <a:pt x="35" y="150"/>
                    </a:lnTo>
                    <a:lnTo>
                      <a:pt x="42" y="153"/>
                    </a:lnTo>
                    <a:lnTo>
                      <a:pt x="43" y="147"/>
                    </a:lnTo>
                    <a:lnTo>
                      <a:pt x="41" y="153"/>
                    </a:lnTo>
                    <a:lnTo>
                      <a:pt x="44" y="153"/>
                    </a:lnTo>
                    <a:lnTo>
                      <a:pt x="47" y="153"/>
                    </a:lnTo>
                    <a:lnTo>
                      <a:pt x="49" y="153"/>
                    </a:lnTo>
                    <a:lnTo>
                      <a:pt x="53" y="151"/>
                    </a:lnTo>
                    <a:lnTo>
                      <a:pt x="56" y="149"/>
                    </a:lnTo>
                    <a:lnTo>
                      <a:pt x="58" y="148"/>
                    </a:lnTo>
                    <a:lnTo>
                      <a:pt x="59" y="148"/>
                    </a:lnTo>
                    <a:lnTo>
                      <a:pt x="55" y="143"/>
                    </a:lnTo>
                    <a:lnTo>
                      <a:pt x="55" y="149"/>
                    </a:lnTo>
                    <a:lnTo>
                      <a:pt x="57" y="148"/>
                    </a:lnTo>
                    <a:lnTo>
                      <a:pt x="55" y="149"/>
                    </a:lnTo>
                    <a:lnTo>
                      <a:pt x="60" y="150"/>
                    </a:lnTo>
                    <a:lnTo>
                      <a:pt x="66" y="151"/>
                    </a:lnTo>
                    <a:lnTo>
                      <a:pt x="66" y="145"/>
                    </a:lnTo>
                    <a:lnTo>
                      <a:pt x="64" y="150"/>
                    </a:lnTo>
                    <a:lnTo>
                      <a:pt x="70" y="151"/>
                    </a:lnTo>
                    <a:lnTo>
                      <a:pt x="72" y="152"/>
                    </a:lnTo>
                    <a:lnTo>
                      <a:pt x="77" y="153"/>
                    </a:lnTo>
                    <a:lnTo>
                      <a:pt x="78" y="153"/>
                    </a:lnTo>
                    <a:lnTo>
                      <a:pt x="83" y="155"/>
                    </a:lnTo>
                    <a:lnTo>
                      <a:pt x="83" y="149"/>
                    </a:lnTo>
                    <a:lnTo>
                      <a:pt x="81" y="154"/>
                    </a:lnTo>
                    <a:lnTo>
                      <a:pt x="86" y="157"/>
                    </a:lnTo>
                    <a:lnTo>
                      <a:pt x="91" y="160"/>
                    </a:lnTo>
                    <a:lnTo>
                      <a:pt x="93" y="160"/>
                    </a:lnTo>
                    <a:lnTo>
                      <a:pt x="99" y="162"/>
                    </a:lnTo>
                    <a:lnTo>
                      <a:pt x="101" y="161"/>
                    </a:lnTo>
                    <a:lnTo>
                      <a:pt x="102" y="162"/>
                    </a:lnTo>
                    <a:lnTo>
                      <a:pt x="105" y="161"/>
                    </a:lnTo>
                    <a:lnTo>
                      <a:pt x="107" y="160"/>
                    </a:lnTo>
                    <a:lnTo>
                      <a:pt x="109" y="160"/>
                    </a:lnTo>
                    <a:lnTo>
                      <a:pt x="111" y="157"/>
                    </a:lnTo>
                    <a:lnTo>
                      <a:pt x="112" y="153"/>
                    </a:lnTo>
                    <a:lnTo>
                      <a:pt x="113" y="150"/>
                    </a:lnTo>
                    <a:lnTo>
                      <a:pt x="114" y="148"/>
                    </a:lnTo>
                    <a:lnTo>
                      <a:pt x="114" y="147"/>
                    </a:lnTo>
                    <a:lnTo>
                      <a:pt x="113" y="135"/>
                    </a:lnTo>
                    <a:lnTo>
                      <a:pt x="110" y="123"/>
                    </a:lnTo>
                    <a:lnTo>
                      <a:pt x="108" y="119"/>
                    </a:lnTo>
                    <a:lnTo>
                      <a:pt x="103" y="108"/>
                    </a:lnTo>
                    <a:lnTo>
                      <a:pt x="99" y="104"/>
                    </a:lnTo>
                    <a:lnTo>
                      <a:pt x="97" y="103"/>
                    </a:lnTo>
                    <a:lnTo>
                      <a:pt x="93" y="100"/>
                    </a:lnTo>
                    <a:lnTo>
                      <a:pt x="90" y="105"/>
                    </a:lnTo>
                    <a:lnTo>
                      <a:pt x="94" y="101"/>
                    </a:lnTo>
                    <a:lnTo>
                      <a:pt x="96" y="104"/>
                    </a:lnTo>
                    <a:lnTo>
                      <a:pt x="95" y="100"/>
                    </a:lnTo>
                    <a:lnTo>
                      <a:pt x="93" y="96"/>
                    </a:lnTo>
                    <a:lnTo>
                      <a:pt x="92" y="92"/>
                    </a:lnTo>
                    <a:lnTo>
                      <a:pt x="89" y="86"/>
                    </a:lnTo>
                    <a:lnTo>
                      <a:pt x="85" y="91"/>
                    </a:lnTo>
                    <a:lnTo>
                      <a:pt x="91" y="91"/>
                    </a:lnTo>
                    <a:lnTo>
                      <a:pt x="89" y="85"/>
                    </a:lnTo>
                    <a:lnTo>
                      <a:pt x="88" y="81"/>
                    </a:lnTo>
                    <a:lnTo>
                      <a:pt x="88" y="76"/>
                    </a:lnTo>
                    <a:lnTo>
                      <a:pt x="76" y="76"/>
                    </a:lnTo>
                    <a:lnTo>
                      <a:pt x="76" y="81"/>
                    </a:lnTo>
                    <a:lnTo>
                      <a:pt x="77" y="85"/>
                    </a:lnTo>
                    <a:lnTo>
                      <a:pt x="79" y="91"/>
                    </a:lnTo>
                    <a:lnTo>
                      <a:pt x="80" y="95"/>
                    </a:lnTo>
                    <a:lnTo>
                      <a:pt x="83" y="101"/>
                    </a:lnTo>
                    <a:lnTo>
                      <a:pt x="87" y="96"/>
                    </a:lnTo>
                    <a:lnTo>
                      <a:pt x="81" y="96"/>
                    </a:lnTo>
                    <a:lnTo>
                      <a:pt x="83" y="100"/>
                    </a:lnTo>
                    <a:lnTo>
                      <a:pt x="85" y="107"/>
                    </a:lnTo>
                    <a:lnTo>
                      <a:pt x="86" y="109"/>
                    </a:lnTo>
                    <a:lnTo>
                      <a:pt x="87" y="110"/>
                    </a:lnTo>
                    <a:lnTo>
                      <a:pt x="92" y="114"/>
                    </a:lnTo>
                    <a:lnTo>
                      <a:pt x="95" y="109"/>
                    </a:lnTo>
                    <a:lnTo>
                      <a:pt x="90" y="113"/>
                    </a:lnTo>
                    <a:lnTo>
                      <a:pt x="94" y="117"/>
                    </a:lnTo>
                    <a:lnTo>
                      <a:pt x="99" y="128"/>
                    </a:lnTo>
                    <a:lnTo>
                      <a:pt x="104" y="123"/>
                    </a:lnTo>
                    <a:lnTo>
                      <a:pt x="98" y="123"/>
                    </a:lnTo>
                    <a:lnTo>
                      <a:pt x="101" y="135"/>
                    </a:lnTo>
                    <a:lnTo>
                      <a:pt x="102" y="148"/>
                    </a:lnTo>
                    <a:lnTo>
                      <a:pt x="108" y="147"/>
                    </a:lnTo>
                    <a:lnTo>
                      <a:pt x="103" y="146"/>
                    </a:lnTo>
                    <a:lnTo>
                      <a:pt x="102" y="148"/>
                    </a:lnTo>
                    <a:lnTo>
                      <a:pt x="101" y="150"/>
                    </a:lnTo>
                    <a:lnTo>
                      <a:pt x="100" y="153"/>
                    </a:lnTo>
                    <a:lnTo>
                      <a:pt x="106" y="153"/>
                    </a:lnTo>
                    <a:lnTo>
                      <a:pt x="102" y="148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102" y="156"/>
                    </a:lnTo>
                    <a:lnTo>
                      <a:pt x="100" y="150"/>
                    </a:lnTo>
                    <a:lnTo>
                      <a:pt x="97" y="151"/>
                    </a:lnTo>
                    <a:lnTo>
                      <a:pt x="99" y="156"/>
                    </a:lnTo>
                    <a:lnTo>
                      <a:pt x="100" y="150"/>
                    </a:lnTo>
                    <a:lnTo>
                      <a:pt x="93" y="148"/>
                    </a:lnTo>
                    <a:lnTo>
                      <a:pt x="93" y="154"/>
                    </a:lnTo>
                    <a:lnTo>
                      <a:pt x="96" y="149"/>
                    </a:lnTo>
                    <a:lnTo>
                      <a:pt x="91" y="146"/>
                    </a:lnTo>
                    <a:lnTo>
                      <a:pt x="86" y="143"/>
                    </a:lnTo>
                    <a:lnTo>
                      <a:pt x="83" y="143"/>
                    </a:lnTo>
                    <a:lnTo>
                      <a:pt x="79" y="141"/>
                    </a:lnTo>
                    <a:lnTo>
                      <a:pt x="78" y="147"/>
                    </a:lnTo>
                    <a:lnTo>
                      <a:pt x="79" y="141"/>
                    </a:lnTo>
                    <a:lnTo>
                      <a:pt x="72" y="140"/>
                    </a:lnTo>
                    <a:lnTo>
                      <a:pt x="72" y="146"/>
                    </a:lnTo>
                    <a:lnTo>
                      <a:pt x="75" y="140"/>
                    </a:lnTo>
                    <a:lnTo>
                      <a:pt x="69" y="139"/>
                    </a:lnTo>
                    <a:lnTo>
                      <a:pt x="66" y="139"/>
                    </a:lnTo>
                    <a:lnTo>
                      <a:pt x="60" y="138"/>
                    </a:lnTo>
                    <a:lnTo>
                      <a:pt x="55" y="137"/>
                    </a:lnTo>
                    <a:lnTo>
                      <a:pt x="53" y="138"/>
                    </a:lnTo>
                    <a:lnTo>
                      <a:pt x="52" y="138"/>
                    </a:lnTo>
                    <a:lnTo>
                      <a:pt x="49" y="139"/>
                    </a:lnTo>
                    <a:lnTo>
                      <a:pt x="54" y="144"/>
                    </a:lnTo>
                    <a:lnTo>
                      <a:pt x="51" y="138"/>
                    </a:lnTo>
                    <a:lnTo>
                      <a:pt x="48" y="140"/>
                    </a:lnTo>
                    <a:lnTo>
                      <a:pt x="44" y="142"/>
                    </a:lnTo>
                    <a:lnTo>
                      <a:pt x="47" y="141"/>
                    </a:lnTo>
                    <a:lnTo>
                      <a:pt x="47" y="147"/>
                    </a:lnTo>
                    <a:lnTo>
                      <a:pt x="49" y="142"/>
                    </a:lnTo>
                    <a:lnTo>
                      <a:pt x="46" y="142"/>
                    </a:lnTo>
                    <a:lnTo>
                      <a:pt x="45" y="142"/>
                    </a:lnTo>
                    <a:lnTo>
                      <a:pt x="40" y="139"/>
                    </a:lnTo>
                    <a:lnTo>
                      <a:pt x="37" y="144"/>
                    </a:lnTo>
                    <a:lnTo>
                      <a:pt x="42" y="140"/>
                    </a:lnTo>
                    <a:lnTo>
                      <a:pt x="39" y="137"/>
                    </a:lnTo>
                    <a:lnTo>
                      <a:pt x="35" y="134"/>
                    </a:lnTo>
                    <a:lnTo>
                      <a:pt x="34" y="131"/>
                    </a:lnTo>
                    <a:lnTo>
                      <a:pt x="32" y="128"/>
                    </a:lnTo>
                    <a:lnTo>
                      <a:pt x="27" y="119"/>
                    </a:lnTo>
                    <a:lnTo>
                      <a:pt x="24" y="111"/>
                    </a:lnTo>
                    <a:lnTo>
                      <a:pt x="20" y="116"/>
                    </a:lnTo>
                    <a:lnTo>
                      <a:pt x="26" y="116"/>
                    </a:lnTo>
                    <a:lnTo>
                      <a:pt x="25" y="113"/>
                    </a:lnTo>
                    <a:lnTo>
                      <a:pt x="23" y="117"/>
                    </a:lnTo>
                    <a:lnTo>
                      <a:pt x="25" y="113"/>
                    </a:lnTo>
                    <a:lnTo>
                      <a:pt x="19" y="113"/>
                    </a:lnTo>
                    <a:lnTo>
                      <a:pt x="21" y="119"/>
                    </a:lnTo>
                    <a:lnTo>
                      <a:pt x="22" y="118"/>
                    </a:lnTo>
                    <a:lnTo>
                      <a:pt x="15" y="116"/>
                    </a:lnTo>
                    <a:lnTo>
                      <a:pt x="17" y="117"/>
                    </a:lnTo>
                    <a:lnTo>
                      <a:pt x="19" y="118"/>
                    </a:lnTo>
                    <a:lnTo>
                      <a:pt x="21" y="117"/>
                    </a:lnTo>
                    <a:lnTo>
                      <a:pt x="19" y="112"/>
                    </a:lnTo>
                    <a:lnTo>
                      <a:pt x="15" y="115"/>
                    </a:lnTo>
                    <a:lnTo>
                      <a:pt x="19" y="121"/>
                    </a:lnTo>
                    <a:lnTo>
                      <a:pt x="21" y="122"/>
                    </a:lnTo>
                    <a:lnTo>
                      <a:pt x="26" y="126"/>
                    </a:lnTo>
                    <a:lnTo>
                      <a:pt x="32" y="129"/>
                    </a:lnTo>
                    <a:lnTo>
                      <a:pt x="34" y="124"/>
                    </a:lnTo>
                    <a:lnTo>
                      <a:pt x="30" y="128"/>
                    </a:lnTo>
                    <a:lnTo>
                      <a:pt x="35" y="133"/>
                    </a:lnTo>
                    <a:lnTo>
                      <a:pt x="37" y="134"/>
                    </a:lnTo>
                    <a:lnTo>
                      <a:pt x="40" y="134"/>
                    </a:lnTo>
                    <a:lnTo>
                      <a:pt x="42" y="135"/>
                    </a:lnTo>
                    <a:lnTo>
                      <a:pt x="45" y="134"/>
                    </a:lnTo>
                    <a:lnTo>
                      <a:pt x="48" y="133"/>
                    </a:lnTo>
                    <a:lnTo>
                      <a:pt x="51" y="132"/>
                    </a:lnTo>
                    <a:lnTo>
                      <a:pt x="52" y="131"/>
                    </a:lnTo>
                    <a:lnTo>
                      <a:pt x="49" y="126"/>
                    </a:lnTo>
                    <a:lnTo>
                      <a:pt x="52" y="132"/>
                    </a:lnTo>
                    <a:lnTo>
                      <a:pt x="53" y="131"/>
                    </a:lnTo>
                    <a:lnTo>
                      <a:pt x="55" y="130"/>
                    </a:lnTo>
                    <a:lnTo>
                      <a:pt x="55" y="129"/>
                    </a:lnTo>
                    <a:lnTo>
                      <a:pt x="57" y="125"/>
                    </a:lnTo>
                    <a:lnTo>
                      <a:pt x="56" y="123"/>
                    </a:lnTo>
                    <a:lnTo>
                      <a:pt x="55" y="117"/>
                    </a:lnTo>
                    <a:lnTo>
                      <a:pt x="54" y="116"/>
                    </a:lnTo>
                    <a:lnTo>
                      <a:pt x="52" y="110"/>
                    </a:lnTo>
                    <a:lnTo>
                      <a:pt x="50" y="105"/>
                    </a:lnTo>
                    <a:lnTo>
                      <a:pt x="46" y="98"/>
                    </a:lnTo>
                    <a:lnTo>
                      <a:pt x="42" y="90"/>
                    </a:lnTo>
                    <a:lnTo>
                      <a:pt x="38" y="94"/>
                    </a:lnTo>
                    <a:lnTo>
                      <a:pt x="44" y="94"/>
                    </a:lnTo>
                    <a:lnTo>
                      <a:pt x="41" y="85"/>
                    </a:lnTo>
                    <a:lnTo>
                      <a:pt x="38" y="80"/>
                    </a:lnTo>
                    <a:lnTo>
                      <a:pt x="37" y="76"/>
                    </a:lnTo>
                    <a:lnTo>
                      <a:pt x="32" y="71"/>
                    </a:lnTo>
                    <a:lnTo>
                      <a:pt x="21" y="63"/>
                    </a:lnTo>
                    <a:lnTo>
                      <a:pt x="16" y="58"/>
                    </a:lnTo>
                    <a:lnTo>
                      <a:pt x="12" y="53"/>
                    </a:lnTo>
                    <a:lnTo>
                      <a:pt x="8" y="58"/>
                    </a:lnTo>
                    <a:lnTo>
                      <a:pt x="14" y="58"/>
                    </a:lnTo>
                    <a:lnTo>
                      <a:pt x="12" y="52"/>
                    </a:lnTo>
                    <a:lnTo>
                      <a:pt x="13" y="47"/>
                    </a:lnTo>
                    <a:lnTo>
                      <a:pt x="5" y="50"/>
                    </a:lnTo>
                    <a:lnTo>
                      <a:pt x="7" y="51"/>
                    </a:lnTo>
                    <a:lnTo>
                      <a:pt x="9" y="50"/>
                    </a:lnTo>
                    <a:lnTo>
                      <a:pt x="11" y="49"/>
                    </a:lnTo>
                    <a:lnTo>
                      <a:pt x="13" y="45"/>
                    </a:lnTo>
                    <a:lnTo>
                      <a:pt x="7" y="45"/>
                    </a:lnTo>
                    <a:lnTo>
                      <a:pt x="4" y="50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11" y="55"/>
                    </a:lnTo>
                    <a:lnTo>
                      <a:pt x="13" y="56"/>
                    </a:lnTo>
                    <a:lnTo>
                      <a:pt x="17" y="59"/>
                    </a:lnTo>
                    <a:lnTo>
                      <a:pt x="19" y="53"/>
                    </a:lnTo>
                    <a:lnTo>
                      <a:pt x="16" y="58"/>
                    </a:lnTo>
                    <a:lnTo>
                      <a:pt x="23" y="64"/>
                    </a:lnTo>
                    <a:lnTo>
                      <a:pt x="26" y="58"/>
                    </a:lnTo>
                    <a:lnTo>
                      <a:pt x="21" y="63"/>
                    </a:lnTo>
                    <a:lnTo>
                      <a:pt x="28" y="69"/>
                    </a:lnTo>
                    <a:lnTo>
                      <a:pt x="34" y="76"/>
                    </a:lnTo>
                    <a:lnTo>
                      <a:pt x="38" y="71"/>
                    </a:lnTo>
                    <a:lnTo>
                      <a:pt x="32" y="71"/>
                    </a:lnTo>
                    <a:lnTo>
                      <a:pt x="37" y="81"/>
                    </a:lnTo>
                    <a:lnTo>
                      <a:pt x="38" y="83"/>
                    </a:lnTo>
                    <a:lnTo>
                      <a:pt x="39" y="84"/>
                    </a:lnTo>
                    <a:lnTo>
                      <a:pt x="40" y="86"/>
                    </a:lnTo>
                    <a:lnTo>
                      <a:pt x="43" y="88"/>
                    </a:lnTo>
                    <a:lnTo>
                      <a:pt x="42" y="89"/>
                    </a:lnTo>
                    <a:lnTo>
                      <a:pt x="47" y="84"/>
                    </a:lnTo>
                    <a:lnTo>
                      <a:pt x="41" y="84"/>
                    </a:lnTo>
                    <a:lnTo>
                      <a:pt x="41" y="86"/>
                    </a:lnTo>
                    <a:lnTo>
                      <a:pt x="41" y="87"/>
                    </a:lnTo>
                    <a:lnTo>
                      <a:pt x="50" y="81"/>
                    </a:lnTo>
                    <a:lnTo>
                      <a:pt x="47" y="81"/>
                    </a:lnTo>
                    <a:lnTo>
                      <a:pt x="45" y="81"/>
                    </a:lnTo>
                    <a:lnTo>
                      <a:pt x="43" y="83"/>
                    </a:lnTo>
                    <a:lnTo>
                      <a:pt x="41" y="87"/>
                    </a:lnTo>
                    <a:lnTo>
                      <a:pt x="47" y="87"/>
                    </a:lnTo>
                    <a:lnTo>
                      <a:pt x="52" y="82"/>
                    </a:lnTo>
                    <a:lnTo>
                      <a:pt x="51" y="83"/>
                    </a:lnTo>
                    <a:lnTo>
                      <a:pt x="47" y="87"/>
                    </a:lnTo>
                    <a:lnTo>
                      <a:pt x="53" y="86"/>
                    </a:lnTo>
                    <a:lnTo>
                      <a:pt x="52" y="83"/>
                    </a:lnTo>
                    <a:lnTo>
                      <a:pt x="51" y="80"/>
                    </a:lnTo>
                    <a:lnTo>
                      <a:pt x="50" y="77"/>
                    </a:lnTo>
                    <a:lnTo>
                      <a:pt x="50" y="75"/>
                    </a:lnTo>
                    <a:lnTo>
                      <a:pt x="50" y="72"/>
                    </a:lnTo>
                    <a:lnTo>
                      <a:pt x="50" y="67"/>
                    </a:lnTo>
                    <a:lnTo>
                      <a:pt x="49" y="60"/>
                    </a:lnTo>
                    <a:lnTo>
                      <a:pt x="48" y="58"/>
                    </a:lnTo>
                    <a:lnTo>
                      <a:pt x="42" y="46"/>
                    </a:lnTo>
                    <a:lnTo>
                      <a:pt x="37" y="38"/>
                    </a:lnTo>
                    <a:lnTo>
                      <a:pt x="36" y="35"/>
                    </a:lnTo>
                    <a:lnTo>
                      <a:pt x="30" y="30"/>
                    </a:lnTo>
                    <a:lnTo>
                      <a:pt x="25" y="23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25" y="24"/>
                    </a:lnTo>
                    <a:lnTo>
                      <a:pt x="24" y="20"/>
                    </a:lnTo>
                    <a:lnTo>
                      <a:pt x="24" y="17"/>
                    </a:lnTo>
                    <a:lnTo>
                      <a:pt x="18" y="17"/>
                    </a:lnTo>
                    <a:lnTo>
                      <a:pt x="23" y="21"/>
                    </a:lnTo>
                    <a:lnTo>
                      <a:pt x="24" y="18"/>
                    </a:lnTo>
                    <a:lnTo>
                      <a:pt x="18" y="18"/>
                    </a:lnTo>
                    <a:lnTo>
                      <a:pt x="20" y="19"/>
                    </a:lnTo>
                    <a:lnTo>
                      <a:pt x="22" y="18"/>
                    </a:lnTo>
                    <a:lnTo>
                      <a:pt x="20" y="13"/>
                    </a:lnTo>
                    <a:lnTo>
                      <a:pt x="17" y="18"/>
                    </a:lnTo>
                    <a:lnTo>
                      <a:pt x="22" y="22"/>
                    </a:lnTo>
                    <a:lnTo>
                      <a:pt x="24" y="16"/>
                    </a:lnTo>
                    <a:lnTo>
                      <a:pt x="20" y="21"/>
                    </a:lnTo>
                    <a:lnTo>
                      <a:pt x="23" y="24"/>
                    </a:lnTo>
                    <a:lnTo>
                      <a:pt x="26" y="28"/>
                    </a:lnTo>
                    <a:lnTo>
                      <a:pt x="30" y="33"/>
                    </a:lnTo>
                    <a:lnTo>
                      <a:pt x="31" y="33"/>
                    </a:lnTo>
                    <a:lnTo>
                      <a:pt x="33" y="34"/>
                    </a:lnTo>
                    <a:lnTo>
                      <a:pt x="36" y="35"/>
                    </a:lnTo>
                    <a:lnTo>
                      <a:pt x="37" y="35"/>
                    </a:lnTo>
                    <a:lnTo>
                      <a:pt x="40" y="34"/>
                    </a:lnTo>
                    <a:lnTo>
                      <a:pt x="42" y="33"/>
                    </a:lnTo>
                    <a:lnTo>
                      <a:pt x="43" y="33"/>
                    </a:lnTo>
                    <a:lnTo>
                      <a:pt x="40" y="33"/>
                    </a:lnTo>
                    <a:lnTo>
                      <a:pt x="40" y="27"/>
                    </a:lnTo>
                    <a:lnTo>
                      <a:pt x="38" y="33"/>
                    </a:lnTo>
                    <a:lnTo>
                      <a:pt x="39" y="33"/>
                    </a:lnTo>
                    <a:lnTo>
                      <a:pt x="41" y="28"/>
                    </a:lnTo>
                    <a:lnTo>
                      <a:pt x="37" y="32"/>
                    </a:lnTo>
                    <a:lnTo>
                      <a:pt x="38" y="34"/>
                    </a:lnTo>
                    <a:lnTo>
                      <a:pt x="41" y="37"/>
                    </a:lnTo>
                    <a:lnTo>
                      <a:pt x="43" y="37"/>
                    </a:lnTo>
                    <a:lnTo>
                      <a:pt x="45" y="38"/>
                    </a:lnTo>
                    <a:lnTo>
                      <a:pt x="47" y="38"/>
                    </a:lnTo>
                    <a:lnTo>
                      <a:pt x="49" y="37"/>
                    </a:lnTo>
                    <a:lnTo>
                      <a:pt x="46" y="32"/>
                    </a:lnTo>
                    <a:lnTo>
                      <a:pt x="46" y="38"/>
                    </a:lnTo>
                    <a:lnTo>
                      <a:pt x="50" y="37"/>
                    </a:lnTo>
                    <a:lnTo>
                      <a:pt x="50" y="31"/>
                    </a:lnTo>
                    <a:lnTo>
                      <a:pt x="47" y="37"/>
                    </a:lnTo>
                    <a:lnTo>
                      <a:pt x="51" y="38"/>
                    </a:lnTo>
                    <a:lnTo>
                      <a:pt x="49" y="36"/>
                    </a:lnTo>
                    <a:lnTo>
                      <a:pt x="53" y="32"/>
                    </a:lnTo>
                    <a:lnTo>
                      <a:pt x="47" y="32"/>
                    </a:lnTo>
                    <a:lnTo>
                      <a:pt x="50" y="36"/>
                    </a:lnTo>
                    <a:lnTo>
                      <a:pt x="55" y="35"/>
                    </a:lnTo>
                    <a:lnTo>
                      <a:pt x="49" y="35"/>
                    </a:lnTo>
                    <a:lnTo>
                      <a:pt x="49" y="38"/>
                    </a:lnTo>
                    <a:lnTo>
                      <a:pt x="49" y="43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50" y="60"/>
                    </a:lnTo>
                    <a:lnTo>
                      <a:pt x="51" y="65"/>
                    </a:lnTo>
                    <a:lnTo>
                      <a:pt x="51" y="67"/>
                    </a:lnTo>
                    <a:lnTo>
                      <a:pt x="53" y="72"/>
                    </a:lnTo>
                    <a:lnTo>
                      <a:pt x="55" y="73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61" y="72"/>
                    </a:lnTo>
                    <a:lnTo>
                      <a:pt x="63" y="67"/>
                    </a:lnTo>
                    <a:lnTo>
                      <a:pt x="63" y="66"/>
                    </a:lnTo>
                    <a:lnTo>
                      <a:pt x="62" y="59"/>
                    </a:lnTo>
                    <a:lnTo>
                      <a:pt x="60" y="53"/>
                    </a:lnTo>
                    <a:lnTo>
                      <a:pt x="58" y="48"/>
                    </a:lnTo>
                    <a:lnTo>
                      <a:pt x="57" y="43"/>
                    </a:lnTo>
                    <a:lnTo>
                      <a:pt x="55" y="39"/>
                    </a:lnTo>
                    <a:lnTo>
                      <a:pt x="50" y="30"/>
                    </a:lnTo>
                    <a:lnTo>
                      <a:pt x="46" y="24"/>
                    </a:lnTo>
                    <a:lnTo>
                      <a:pt x="43" y="19"/>
                    </a:lnTo>
                    <a:lnTo>
                      <a:pt x="38" y="22"/>
                    </a:lnTo>
                    <a:lnTo>
                      <a:pt x="43" y="20"/>
                    </a:lnTo>
                    <a:lnTo>
                      <a:pt x="41" y="15"/>
                    </a:lnTo>
                    <a:lnTo>
                      <a:pt x="39" y="11"/>
                    </a:lnTo>
                    <a:lnTo>
                      <a:pt x="37" y="6"/>
                    </a:lnTo>
                    <a:lnTo>
                      <a:pt x="35" y="3"/>
                    </a:lnTo>
                    <a:lnTo>
                      <a:pt x="33" y="13"/>
                    </a:lnTo>
                    <a:lnTo>
                      <a:pt x="35" y="11"/>
                    </a:lnTo>
                    <a:lnTo>
                      <a:pt x="37" y="7"/>
                    </a:lnTo>
                    <a:lnTo>
                      <a:pt x="31" y="7"/>
                    </a:lnTo>
                    <a:lnTo>
                      <a:pt x="31" y="13"/>
                    </a:lnTo>
                    <a:lnTo>
                      <a:pt x="32" y="12"/>
                    </a:lnTo>
                    <a:lnTo>
                      <a:pt x="32" y="6"/>
                    </a:lnTo>
                    <a:lnTo>
                      <a:pt x="30" y="12"/>
                    </a:lnTo>
                    <a:lnTo>
                      <a:pt x="46" y="19"/>
                    </a:lnTo>
                    <a:lnTo>
                      <a:pt x="53" y="24"/>
                    </a:lnTo>
                    <a:lnTo>
                      <a:pt x="56" y="19"/>
                    </a:lnTo>
                    <a:lnTo>
                      <a:pt x="51" y="23"/>
                    </a:lnTo>
                    <a:lnTo>
                      <a:pt x="59" y="29"/>
                    </a:lnTo>
                    <a:lnTo>
                      <a:pt x="61" y="32"/>
                    </a:lnTo>
                    <a:lnTo>
                      <a:pt x="63" y="36"/>
                    </a:lnTo>
                    <a:lnTo>
                      <a:pt x="68" y="31"/>
                    </a:lnTo>
                    <a:lnTo>
                      <a:pt x="62" y="31"/>
                    </a:lnTo>
                    <a:lnTo>
                      <a:pt x="64" y="40"/>
                    </a:lnTo>
                    <a:lnTo>
                      <a:pt x="65" y="49"/>
                    </a:lnTo>
                    <a:lnTo>
                      <a:pt x="68" y="61"/>
                    </a:lnTo>
                    <a:lnTo>
                      <a:pt x="72" y="73"/>
                    </a:lnTo>
                    <a:lnTo>
                      <a:pt x="77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736" name="Freeform 35"/>
            <p:cNvSpPr>
              <a:spLocks/>
            </p:cNvSpPr>
            <p:nvPr/>
          </p:nvSpPr>
          <p:spPr bwMode="auto">
            <a:xfrm>
              <a:off x="412" y="739"/>
              <a:ext cx="185" cy="261"/>
            </a:xfrm>
            <a:custGeom>
              <a:avLst/>
              <a:gdLst>
                <a:gd name="T0" fmla="*/ 49 w 185"/>
                <a:gd name="T1" fmla="*/ 0 h 261"/>
                <a:gd name="T2" fmla="*/ 148 w 185"/>
                <a:gd name="T3" fmla="*/ 172 h 261"/>
                <a:gd name="T4" fmla="*/ 185 w 185"/>
                <a:gd name="T5" fmla="*/ 261 h 261"/>
                <a:gd name="T6" fmla="*/ 1 w 185"/>
                <a:gd name="T7" fmla="*/ 259 h 261"/>
                <a:gd name="T8" fmla="*/ 0 w 185"/>
                <a:gd name="T9" fmla="*/ 160 h 261"/>
                <a:gd name="T10" fmla="*/ 78 w 185"/>
                <a:gd name="T11" fmla="*/ 168 h 261"/>
                <a:gd name="T12" fmla="*/ 132 w 185"/>
                <a:gd name="T13" fmla="*/ 197 h 261"/>
                <a:gd name="T14" fmla="*/ 86 w 185"/>
                <a:gd name="T15" fmla="*/ 170 h 261"/>
                <a:gd name="T16" fmla="*/ 63 w 185"/>
                <a:gd name="T17" fmla="*/ 166 h 261"/>
                <a:gd name="T18" fmla="*/ 87 w 185"/>
                <a:gd name="T19" fmla="*/ 170 h 261"/>
                <a:gd name="T20" fmla="*/ 67 w 185"/>
                <a:gd name="T21" fmla="*/ 162 h 261"/>
                <a:gd name="T22" fmla="*/ 53 w 185"/>
                <a:gd name="T23" fmla="*/ 110 h 261"/>
                <a:gd name="T24" fmla="*/ 49 w 185"/>
                <a:gd name="T25" fmla="*/ 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5"/>
                <a:gd name="T40" fmla="*/ 0 h 261"/>
                <a:gd name="T41" fmla="*/ 185 w 185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5" h="261">
                  <a:moveTo>
                    <a:pt x="49" y="0"/>
                  </a:moveTo>
                  <a:lnTo>
                    <a:pt x="148" y="172"/>
                  </a:lnTo>
                  <a:lnTo>
                    <a:pt x="185" y="261"/>
                  </a:lnTo>
                  <a:lnTo>
                    <a:pt x="1" y="259"/>
                  </a:lnTo>
                  <a:lnTo>
                    <a:pt x="0" y="160"/>
                  </a:lnTo>
                  <a:lnTo>
                    <a:pt x="78" y="168"/>
                  </a:lnTo>
                  <a:lnTo>
                    <a:pt x="132" y="197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87" y="170"/>
                  </a:lnTo>
                  <a:lnTo>
                    <a:pt x="67" y="162"/>
                  </a:lnTo>
                  <a:lnTo>
                    <a:pt x="53" y="11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37" name="Freeform 36"/>
            <p:cNvSpPr>
              <a:spLocks/>
            </p:cNvSpPr>
            <p:nvPr/>
          </p:nvSpPr>
          <p:spPr bwMode="auto">
            <a:xfrm>
              <a:off x="226" y="1189"/>
              <a:ext cx="247" cy="680"/>
            </a:xfrm>
            <a:custGeom>
              <a:avLst/>
              <a:gdLst>
                <a:gd name="T0" fmla="*/ 0 w 247"/>
                <a:gd name="T1" fmla="*/ 0 h 680"/>
                <a:gd name="T2" fmla="*/ 0 w 247"/>
                <a:gd name="T3" fmla="*/ 680 h 680"/>
                <a:gd name="T4" fmla="*/ 130 w 247"/>
                <a:gd name="T5" fmla="*/ 678 h 680"/>
                <a:gd name="T6" fmla="*/ 119 w 247"/>
                <a:gd name="T7" fmla="*/ 122 h 680"/>
                <a:gd name="T8" fmla="*/ 130 w 247"/>
                <a:gd name="T9" fmla="*/ 678 h 680"/>
                <a:gd name="T10" fmla="*/ 247 w 247"/>
                <a:gd name="T11" fmla="*/ 678 h 680"/>
                <a:gd name="T12" fmla="*/ 181 w 247"/>
                <a:gd name="T13" fmla="*/ 5 h 680"/>
                <a:gd name="T14" fmla="*/ 0 w 247"/>
                <a:gd name="T15" fmla="*/ 0 h 6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7"/>
                <a:gd name="T25" fmla="*/ 0 h 680"/>
                <a:gd name="T26" fmla="*/ 247 w 247"/>
                <a:gd name="T27" fmla="*/ 680 h 6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7" h="680">
                  <a:moveTo>
                    <a:pt x="0" y="0"/>
                  </a:moveTo>
                  <a:lnTo>
                    <a:pt x="0" y="680"/>
                  </a:lnTo>
                  <a:lnTo>
                    <a:pt x="130" y="678"/>
                  </a:lnTo>
                  <a:lnTo>
                    <a:pt x="119" y="122"/>
                  </a:lnTo>
                  <a:lnTo>
                    <a:pt x="130" y="678"/>
                  </a:lnTo>
                  <a:lnTo>
                    <a:pt x="247" y="678"/>
                  </a:lnTo>
                  <a:lnTo>
                    <a:pt x="18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38" name="Freeform 37"/>
            <p:cNvSpPr>
              <a:spLocks/>
            </p:cNvSpPr>
            <p:nvPr/>
          </p:nvSpPr>
          <p:spPr bwMode="auto">
            <a:xfrm>
              <a:off x="220" y="1187"/>
              <a:ext cx="288" cy="443"/>
            </a:xfrm>
            <a:custGeom>
              <a:avLst/>
              <a:gdLst>
                <a:gd name="T0" fmla="*/ 24 w 288"/>
                <a:gd name="T1" fmla="*/ 26 h 443"/>
                <a:gd name="T2" fmla="*/ 26 w 288"/>
                <a:gd name="T3" fmla="*/ 78 h 443"/>
                <a:gd name="T4" fmla="*/ 25 w 288"/>
                <a:gd name="T5" fmla="*/ 135 h 443"/>
                <a:gd name="T6" fmla="*/ 22 w 288"/>
                <a:gd name="T7" fmla="*/ 225 h 443"/>
                <a:gd name="T8" fmla="*/ 20 w 288"/>
                <a:gd name="T9" fmla="*/ 285 h 443"/>
                <a:gd name="T10" fmla="*/ 20 w 288"/>
                <a:gd name="T11" fmla="*/ 340 h 443"/>
                <a:gd name="T12" fmla="*/ 23 w 288"/>
                <a:gd name="T13" fmla="*/ 389 h 443"/>
                <a:gd name="T14" fmla="*/ 30 w 288"/>
                <a:gd name="T15" fmla="*/ 427 h 443"/>
                <a:gd name="T16" fmla="*/ 37 w 288"/>
                <a:gd name="T17" fmla="*/ 428 h 443"/>
                <a:gd name="T18" fmla="*/ 54 w 288"/>
                <a:gd name="T19" fmla="*/ 430 h 443"/>
                <a:gd name="T20" fmla="*/ 77 w 288"/>
                <a:gd name="T21" fmla="*/ 431 h 443"/>
                <a:gd name="T22" fmla="*/ 132 w 288"/>
                <a:gd name="T23" fmla="*/ 433 h 443"/>
                <a:gd name="T24" fmla="*/ 156 w 288"/>
                <a:gd name="T25" fmla="*/ 434 h 443"/>
                <a:gd name="T26" fmla="*/ 173 w 288"/>
                <a:gd name="T27" fmla="*/ 435 h 443"/>
                <a:gd name="T28" fmla="*/ 180 w 288"/>
                <a:gd name="T29" fmla="*/ 435 h 443"/>
                <a:gd name="T30" fmla="*/ 210 w 288"/>
                <a:gd name="T31" fmla="*/ 438 h 443"/>
                <a:gd name="T32" fmla="*/ 243 w 288"/>
                <a:gd name="T33" fmla="*/ 442 h 443"/>
                <a:gd name="T34" fmla="*/ 271 w 288"/>
                <a:gd name="T35" fmla="*/ 441 h 443"/>
                <a:gd name="T36" fmla="*/ 281 w 288"/>
                <a:gd name="T37" fmla="*/ 435 h 443"/>
                <a:gd name="T38" fmla="*/ 288 w 288"/>
                <a:gd name="T39" fmla="*/ 425 h 443"/>
                <a:gd name="T40" fmla="*/ 286 w 288"/>
                <a:gd name="T41" fmla="*/ 419 h 443"/>
                <a:gd name="T42" fmla="*/ 286 w 288"/>
                <a:gd name="T43" fmla="*/ 415 h 443"/>
                <a:gd name="T44" fmla="*/ 286 w 288"/>
                <a:gd name="T45" fmla="*/ 418 h 443"/>
                <a:gd name="T46" fmla="*/ 284 w 288"/>
                <a:gd name="T47" fmla="*/ 415 h 443"/>
                <a:gd name="T48" fmla="*/ 282 w 288"/>
                <a:gd name="T49" fmla="*/ 410 h 443"/>
                <a:gd name="T50" fmla="*/ 276 w 288"/>
                <a:gd name="T51" fmla="*/ 389 h 443"/>
                <a:gd name="T52" fmla="*/ 270 w 288"/>
                <a:gd name="T53" fmla="*/ 368 h 443"/>
                <a:gd name="T54" fmla="*/ 259 w 288"/>
                <a:gd name="T55" fmla="*/ 305 h 443"/>
                <a:gd name="T56" fmla="*/ 241 w 288"/>
                <a:gd name="T57" fmla="*/ 243 h 443"/>
                <a:gd name="T58" fmla="*/ 231 w 288"/>
                <a:gd name="T59" fmla="*/ 196 h 443"/>
                <a:gd name="T60" fmla="*/ 221 w 288"/>
                <a:gd name="T61" fmla="*/ 150 h 443"/>
                <a:gd name="T62" fmla="*/ 211 w 288"/>
                <a:gd name="T63" fmla="*/ 114 h 443"/>
                <a:gd name="T64" fmla="*/ 199 w 288"/>
                <a:gd name="T65" fmla="*/ 64 h 443"/>
                <a:gd name="T66" fmla="*/ 194 w 288"/>
                <a:gd name="T67" fmla="*/ 47 h 443"/>
                <a:gd name="T68" fmla="*/ 191 w 288"/>
                <a:gd name="T69" fmla="*/ 40 h 443"/>
                <a:gd name="T70" fmla="*/ 190 w 288"/>
                <a:gd name="T71" fmla="*/ 27 h 443"/>
                <a:gd name="T72" fmla="*/ 189 w 288"/>
                <a:gd name="T73" fmla="*/ 13 h 443"/>
                <a:gd name="T74" fmla="*/ 189 w 288"/>
                <a:gd name="T75" fmla="*/ 6 h 443"/>
                <a:gd name="T76" fmla="*/ 174 w 288"/>
                <a:gd name="T77" fmla="*/ 3 h 443"/>
                <a:gd name="T78" fmla="*/ 143 w 288"/>
                <a:gd name="T79" fmla="*/ 4 h 443"/>
                <a:gd name="T80" fmla="*/ 113 w 288"/>
                <a:gd name="T81" fmla="*/ 6 h 443"/>
                <a:gd name="T82" fmla="*/ 97 w 288"/>
                <a:gd name="T83" fmla="*/ 7 h 443"/>
                <a:gd name="T84" fmla="*/ 92 w 288"/>
                <a:gd name="T85" fmla="*/ 8 h 443"/>
                <a:gd name="T86" fmla="*/ 58 w 288"/>
                <a:gd name="T87" fmla="*/ 7 h 443"/>
                <a:gd name="T88" fmla="*/ 17 w 288"/>
                <a:gd name="T89" fmla="*/ 5 h 443"/>
                <a:gd name="T90" fmla="*/ 3 w 288"/>
                <a:gd name="T91" fmla="*/ 1 h 443"/>
                <a:gd name="T92" fmla="*/ 0 w 288"/>
                <a:gd name="T93" fmla="*/ 0 h 443"/>
                <a:gd name="T94" fmla="*/ 22 w 288"/>
                <a:gd name="T95" fmla="*/ 34 h 4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8"/>
                <a:gd name="T145" fmla="*/ 0 h 443"/>
                <a:gd name="T146" fmla="*/ 288 w 288"/>
                <a:gd name="T147" fmla="*/ 443 h 4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8" h="443">
                  <a:moveTo>
                    <a:pt x="22" y="4"/>
                  </a:moveTo>
                  <a:lnTo>
                    <a:pt x="24" y="26"/>
                  </a:lnTo>
                  <a:lnTo>
                    <a:pt x="26" y="51"/>
                  </a:lnTo>
                  <a:lnTo>
                    <a:pt x="26" y="78"/>
                  </a:lnTo>
                  <a:lnTo>
                    <a:pt x="26" y="106"/>
                  </a:lnTo>
                  <a:lnTo>
                    <a:pt x="25" y="135"/>
                  </a:lnTo>
                  <a:lnTo>
                    <a:pt x="25" y="165"/>
                  </a:lnTo>
                  <a:lnTo>
                    <a:pt x="22" y="225"/>
                  </a:lnTo>
                  <a:lnTo>
                    <a:pt x="21" y="255"/>
                  </a:lnTo>
                  <a:lnTo>
                    <a:pt x="20" y="285"/>
                  </a:lnTo>
                  <a:lnTo>
                    <a:pt x="20" y="313"/>
                  </a:lnTo>
                  <a:lnTo>
                    <a:pt x="20" y="340"/>
                  </a:lnTo>
                  <a:lnTo>
                    <a:pt x="21" y="365"/>
                  </a:lnTo>
                  <a:lnTo>
                    <a:pt x="23" y="389"/>
                  </a:lnTo>
                  <a:lnTo>
                    <a:pt x="26" y="409"/>
                  </a:lnTo>
                  <a:lnTo>
                    <a:pt x="30" y="427"/>
                  </a:lnTo>
                  <a:lnTo>
                    <a:pt x="32" y="428"/>
                  </a:lnTo>
                  <a:lnTo>
                    <a:pt x="37" y="428"/>
                  </a:lnTo>
                  <a:lnTo>
                    <a:pt x="44" y="429"/>
                  </a:lnTo>
                  <a:lnTo>
                    <a:pt x="54" y="430"/>
                  </a:lnTo>
                  <a:lnTo>
                    <a:pt x="65" y="430"/>
                  </a:lnTo>
                  <a:lnTo>
                    <a:pt x="77" y="431"/>
                  </a:lnTo>
                  <a:lnTo>
                    <a:pt x="105" y="432"/>
                  </a:lnTo>
                  <a:lnTo>
                    <a:pt x="132" y="433"/>
                  </a:lnTo>
                  <a:lnTo>
                    <a:pt x="145" y="434"/>
                  </a:lnTo>
                  <a:lnTo>
                    <a:pt x="156" y="434"/>
                  </a:lnTo>
                  <a:lnTo>
                    <a:pt x="166" y="435"/>
                  </a:lnTo>
                  <a:lnTo>
                    <a:pt x="173" y="435"/>
                  </a:lnTo>
                  <a:lnTo>
                    <a:pt x="178" y="435"/>
                  </a:lnTo>
                  <a:lnTo>
                    <a:pt x="180" y="435"/>
                  </a:lnTo>
                  <a:lnTo>
                    <a:pt x="195" y="436"/>
                  </a:lnTo>
                  <a:lnTo>
                    <a:pt x="210" y="438"/>
                  </a:lnTo>
                  <a:lnTo>
                    <a:pt x="227" y="440"/>
                  </a:lnTo>
                  <a:lnTo>
                    <a:pt x="243" y="442"/>
                  </a:lnTo>
                  <a:lnTo>
                    <a:pt x="258" y="443"/>
                  </a:lnTo>
                  <a:lnTo>
                    <a:pt x="271" y="441"/>
                  </a:lnTo>
                  <a:lnTo>
                    <a:pt x="277" y="438"/>
                  </a:lnTo>
                  <a:lnTo>
                    <a:pt x="281" y="435"/>
                  </a:lnTo>
                  <a:lnTo>
                    <a:pt x="285" y="431"/>
                  </a:lnTo>
                  <a:lnTo>
                    <a:pt x="288" y="425"/>
                  </a:lnTo>
                  <a:lnTo>
                    <a:pt x="287" y="421"/>
                  </a:lnTo>
                  <a:lnTo>
                    <a:pt x="286" y="419"/>
                  </a:lnTo>
                  <a:lnTo>
                    <a:pt x="286" y="416"/>
                  </a:lnTo>
                  <a:lnTo>
                    <a:pt x="286" y="415"/>
                  </a:lnTo>
                  <a:lnTo>
                    <a:pt x="286" y="416"/>
                  </a:lnTo>
                  <a:lnTo>
                    <a:pt x="286" y="418"/>
                  </a:lnTo>
                  <a:lnTo>
                    <a:pt x="284" y="415"/>
                  </a:lnTo>
                  <a:lnTo>
                    <a:pt x="283" y="413"/>
                  </a:lnTo>
                  <a:lnTo>
                    <a:pt x="282" y="410"/>
                  </a:lnTo>
                  <a:lnTo>
                    <a:pt x="278" y="400"/>
                  </a:lnTo>
                  <a:lnTo>
                    <a:pt x="276" y="389"/>
                  </a:lnTo>
                  <a:lnTo>
                    <a:pt x="274" y="378"/>
                  </a:lnTo>
                  <a:lnTo>
                    <a:pt x="270" y="368"/>
                  </a:lnTo>
                  <a:lnTo>
                    <a:pt x="265" y="336"/>
                  </a:lnTo>
                  <a:lnTo>
                    <a:pt x="259" y="305"/>
                  </a:lnTo>
                  <a:lnTo>
                    <a:pt x="251" y="274"/>
                  </a:lnTo>
                  <a:lnTo>
                    <a:pt x="241" y="243"/>
                  </a:lnTo>
                  <a:lnTo>
                    <a:pt x="235" y="220"/>
                  </a:lnTo>
                  <a:lnTo>
                    <a:pt x="231" y="196"/>
                  </a:lnTo>
                  <a:lnTo>
                    <a:pt x="227" y="173"/>
                  </a:lnTo>
                  <a:lnTo>
                    <a:pt x="221" y="150"/>
                  </a:lnTo>
                  <a:lnTo>
                    <a:pt x="216" y="132"/>
                  </a:lnTo>
                  <a:lnTo>
                    <a:pt x="211" y="114"/>
                  </a:lnTo>
                  <a:lnTo>
                    <a:pt x="203" y="77"/>
                  </a:lnTo>
                  <a:lnTo>
                    <a:pt x="199" y="64"/>
                  </a:lnTo>
                  <a:lnTo>
                    <a:pt x="195" y="51"/>
                  </a:lnTo>
                  <a:lnTo>
                    <a:pt x="194" y="47"/>
                  </a:lnTo>
                  <a:lnTo>
                    <a:pt x="192" y="43"/>
                  </a:lnTo>
                  <a:lnTo>
                    <a:pt x="191" y="40"/>
                  </a:lnTo>
                  <a:lnTo>
                    <a:pt x="191" y="38"/>
                  </a:lnTo>
                  <a:lnTo>
                    <a:pt x="190" y="27"/>
                  </a:lnTo>
                  <a:lnTo>
                    <a:pt x="189" y="16"/>
                  </a:lnTo>
                  <a:lnTo>
                    <a:pt x="189" y="13"/>
                  </a:lnTo>
                  <a:lnTo>
                    <a:pt x="189" y="9"/>
                  </a:lnTo>
                  <a:lnTo>
                    <a:pt x="189" y="6"/>
                  </a:lnTo>
                  <a:lnTo>
                    <a:pt x="187" y="4"/>
                  </a:lnTo>
                  <a:lnTo>
                    <a:pt x="174" y="3"/>
                  </a:lnTo>
                  <a:lnTo>
                    <a:pt x="159" y="3"/>
                  </a:lnTo>
                  <a:lnTo>
                    <a:pt x="143" y="4"/>
                  </a:lnTo>
                  <a:lnTo>
                    <a:pt x="127" y="5"/>
                  </a:lnTo>
                  <a:lnTo>
                    <a:pt x="113" y="6"/>
                  </a:lnTo>
                  <a:lnTo>
                    <a:pt x="102" y="7"/>
                  </a:lnTo>
                  <a:lnTo>
                    <a:pt x="97" y="7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58" y="7"/>
                  </a:lnTo>
                  <a:lnTo>
                    <a:pt x="24" y="6"/>
                  </a:lnTo>
                  <a:lnTo>
                    <a:pt x="17" y="5"/>
                  </a:lnTo>
                  <a:lnTo>
                    <a:pt x="9" y="3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6" y="34"/>
                  </a:lnTo>
                  <a:lnTo>
                    <a:pt x="22" y="3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739" name="Group 38"/>
            <p:cNvGrpSpPr>
              <a:grpSpLocks/>
            </p:cNvGrpSpPr>
            <p:nvPr/>
          </p:nvGrpSpPr>
          <p:grpSpPr bwMode="auto">
            <a:xfrm>
              <a:off x="235" y="1831"/>
              <a:ext cx="236" cy="204"/>
              <a:chOff x="235" y="1831"/>
              <a:chExt cx="236" cy="204"/>
            </a:xfrm>
          </p:grpSpPr>
          <p:sp>
            <p:nvSpPr>
              <p:cNvPr id="25746" name="Freeform 39"/>
              <p:cNvSpPr>
                <a:spLocks/>
              </p:cNvSpPr>
              <p:nvPr/>
            </p:nvSpPr>
            <p:spPr bwMode="auto">
              <a:xfrm>
                <a:off x="241" y="1837"/>
                <a:ext cx="224" cy="192"/>
              </a:xfrm>
              <a:custGeom>
                <a:avLst/>
                <a:gdLst>
                  <a:gd name="T0" fmla="*/ 7 w 224"/>
                  <a:gd name="T1" fmla="*/ 40 h 192"/>
                  <a:gd name="T2" fmla="*/ 4 w 224"/>
                  <a:gd name="T3" fmla="*/ 59 h 192"/>
                  <a:gd name="T4" fmla="*/ 1 w 224"/>
                  <a:gd name="T5" fmla="*/ 81 h 192"/>
                  <a:gd name="T6" fmla="*/ 1 w 224"/>
                  <a:gd name="T7" fmla="*/ 100 h 192"/>
                  <a:gd name="T8" fmla="*/ 6 w 224"/>
                  <a:gd name="T9" fmla="*/ 112 h 192"/>
                  <a:gd name="T10" fmla="*/ 23 w 224"/>
                  <a:gd name="T11" fmla="*/ 124 h 192"/>
                  <a:gd name="T12" fmla="*/ 41 w 224"/>
                  <a:gd name="T13" fmla="*/ 133 h 192"/>
                  <a:gd name="T14" fmla="*/ 74 w 224"/>
                  <a:gd name="T15" fmla="*/ 153 h 192"/>
                  <a:gd name="T16" fmla="*/ 118 w 224"/>
                  <a:gd name="T17" fmla="*/ 178 h 192"/>
                  <a:gd name="T18" fmla="*/ 149 w 224"/>
                  <a:gd name="T19" fmla="*/ 189 h 192"/>
                  <a:gd name="T20" fmla="*/ 171 w 224"/>
                  <a:gd name="T21" fmla="*/ 191 h 192"/>
                  <a:gd name="T22" fmla="*/ 178 w 224"/>
                  <a:gd name="T23" fmla="*/ 190 h 192"/>
                  <a:gd name="T24" fmla="*/ 182 w 224"/>
                  <a:gd name="T25" fmla="*/ 190 h 192"/>
                  <a:gd name="T26" fmla="*/ 188 w 224"/>
                  <a:gd name="T27" fmla="*/ 188 h 192"/>
                  <a:gd name="T28" fmla="*/ 199 w 224"/>
                  <a:gd name="T29" fmla="*/ 184 h 192"/>
                  <a:gd name="T30" fmla="*/ 210 w 224"/>
                  <a:gd name="T31" fmla="*/ 181 h 192"/>
                  <a:gd name="T32" fmla="*/ 212 w 224"/>
                  <a:gd name="T33" fmla="*/ 180 h 192"/>
                  <a:gd name="T34" fmla="*/ 219 w 224"/>
                  <a:gd name="T35" fmla="*/ 172 h 192"/>
                  <a:gd name="T36" fmla="*/ 224 w 224"/>
                  <a:gd name="T37" fmla="*/ 162 h 192"/>
                  <a:gd name="T38" fmla="*/ 220 w 224"/>
                  <a:gd name="T39" fmla="*/ 151 h 192"/>
                  <a:gd name="T40" fmla="*/ 214 w 224"/>
                  <a:gd name="T41" fmla="*/ 147 h 192"/>
                  <a:gd name="T42" fmla="*/ 200 w 224"/>
                  <a:gd name="T43" fmla="*/ 141 h 192"/>
                  <a:gd name="T44" fmla="*/ 191 w 224"/>
                  <a:gd name="T45" fmla="*/ 134 h 192"/>
                  <a:gd name="T46" fmla="*/ 175 w 224"/>
                  <a:gd name="T47" fmla="*/ 122 h 192"/>
                  <a:gd name="T48" fmla="*/ 157 w 224"/>
                  <a:gd name="T49" fmla="*/ 111 h 192"/>
                  <a:gd name="T50" fmla="*/ 141 w 224"/>
                  <a:gd name="T51" fmla="*/ 98 h 192"/>
                  <a:gd name="T52" fmla="*/ 116 w 224"/>
                  <a:gd name="T53" fmla="*/ 71 h 192"/>
                  <a:gd name="T54" fmla="*/ 106 w 224"/>
                  <a:gd name="T55" fmla="*/ 59 h 192"/>
                  <a:gd name="T56" fmla="*/ 96 w 224"/>
                  <a:gd name="T57" fmla="*/ 24 h 192"/>
                  <a:gd name="T58" fmla="*/ 94 w 224"/>
                  <a:gd name="T59" fmla="*/ 18 h 192"/>
                  <a:gd name="T60" fmla="*/ 83 w 224"/>
                  <a:gd name="T61" fmla="*/ 13 h 192"/>
                  <a:gd name="T62" fmla="*/ 70 w 224"/>
                  <a:gd name="T63" fmla="*/ 12 h 192"/>
                  <a:gd name="T64" fmla="*/ 42 w 224"/>
                  <a:gd name="T65" fmla="*/ 14 h 192"/>
                  <a:gd name="T66" fmla="*/ 29 w 224"/>
                  <a:gd name="T67" fmla="*/ 15 h 192"/>
                  <a:gd name="T68" fmla="*/ 13 w 224"/>
                  <a:gd name="T69" fmla="*/ 18 h 192"/>
                  <a:gd name="T70" fmla="*/ 7 w 224"/>
                  <a:gd name="T71" fmla="*/ 20 h 192"/>
                  <a:gd name="T72" fmla="*/ 3 w 224"/>
                  <a:gd name="T73" fmla="*/ 20 h 192"/>
                  <a:gd name="T74" fmla="*/ 7 w 224"/>
                  <a:gd name="T75" fmla="*/ 10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4"/>
                  <a:gd name="T115" fmla="*/ 0 h 192"/>
                  <a:gd name="T116" fmla="*/ 224 w 224"/>
                  <a:gd name="T117" fmla="*/ 192 h 19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4" h="192">
                    <a:moveTo>
                      <a:pt x="7" y="32"/>
                    </a:moveTo>
                    <a:lnTo>
                      <a:pt x="7" y="40"/>
                    </a:lnTo>
                    <a:lnTo>
                      <a:pt x="6" y="49"/>
                    </a:lnTo>
                    <a:lnTo>
                      <a:pt x="4" y="59"/>
                    </a:lnTo>
                    <a:lnTo>
                      <a:pt x="2" y="70"/>
                    </a:lnTo>
                    <a:lnTo>
                      <a:pt x="1" y="81"/>
                    </a:lnTo>
                    <a:lnTo>
                      <a:pt x="0" y="91"/>
                    </a:lnTo>
                    <a:lnTo>
                      <a:pt x="1" y="100"/>
                    </a:lnTo>
                    <a:lnTo>
                      <a:pt x="3" y="107"/>
                    </a:lnTo>
                    <a:lnTo>
                      <a:pt x="6" y="112"/>
                    </a:lnTo>
                    <a:lnTo>
                      <a:pt x="11" y="116"/>
                    </a:lnTo>
                    <a:lnTo>
                      <a:pt x="23" y="124"/>
                    </a:lnTo>
                    <a:lnTo>
                      <a:pt x="35" y="130"/>
                    </a:lnTo>
                    <a:lnTo>
                      <a:pt x="41" y="133"/>
                    </a:lnTo>
                    <a:lnTo>
                      <a:pt x="46" y="135"/>
                    </a:lnTo>
                    <a:lnTo>
                      <a:pt x="74" y="153"/>
                    </a:lnTo>
                    <a:lnTo>
                      <a:pt x="103" y="170"/>
                    </a:lnTo>
                    <a:lnTo>
                      <a:pt x="118" y="178"/>
                    </a:lnTo>
                    <a:lnTo>
                      <a:pt x="133" y="184"/>
                    </a:lnTo>
                    <a:lnTo>
                      <a:pt x="149" y="189"/>
                    </a:lnTo>
                    <a:lnTo>
                      <a:pt x="165" y="192"/>
                    </a:lnTo>
                    <a:lnTo>
                      <a:pt x="171" y="191"/>
                    </a:lnTo>
                    <a:lnTo>
                      <a:pt x="175" y="191"/>
                    </a:lnTo>
                    <a:lnTo>
                      <a:pt x="178" y="190"/>
                    </a:lnTo>
                    <a:lnTo>
                      <a:pt x="180" y="190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8"/>
                    </a:lnTo>
                    <a:lnTo>
                      <a:pt x="194" y="186"/>
                    </a:lnTo>
                    <a:lnTo>
                      <a:pt x="199" y="184"/>
                    </a:lnTo>
                    <a:lnTo>
                      <a:pt x="205" y="182"/>
                    </a:lnTo>
                    <a:lnTo>
                      <a:pt x="210" y="181"/>
                    </a:lnTo>
                    <a:lnTo>
                      <a:pt x="212" y="180"/>
                    </a:lnTo>
                    <a:lnTo>
                      <a:pt x="216" y="176"/>
                    </a:lnTo>
                    <a:lnTo>
                      <a:pt x="219" y="172"/>
                    </a:lnTo>
                    <a:lnTo>
                      <a:pt x="222" y="167"/>
                    </a:lnTo>
                    <a:lnTo>
                      <a:pt x="224" y="162"/>
                    </a:lnTo>
                    <a:lnTo>
                      <a:pt x="223" y="156"/>
                    </a:lnTo>
                    <a:lnTo>
                      <a:pt x="220" y="151"/>
                    </a:lnTo>
                    <a:lnTo>
                      <a:pt x="217" y="148"/>
                    </a:lnTo>
                    <a:lnTo>
                      <a:pt x="214" y="147"/>
                    </a:lnTo>
                    <a:lnTo>
                      <a:pt x="205" y="143"/>
                    </a:lnTo>
                    <a:lnTo>
                      <a:pt x="200" y="141"/>
                    </a:lnTo>
                    <a:lnTo>
                      <a:pt x="194" y="137"/>
                    </a:lnTo>
                    <a:lnTo>
                      <a:pt x="191" y="134"/>
                    </a:lnTo>
                    <a:lnTo>
                      <a:pt x="187" y="130"/>
                    </a:lnTo>
                    <a:lnTo>
                      <a:pt x="175" y="122"/>
                    </a:lnTo>
                    <a:lnTo>
                      <a:pt x="163" y="114"/>
                    </a:lnTo>
                    <a:lnTo>
                      <a:pt x="157" y="111"/>
                    </a:lnTo>
                    <a:lnTo>
                      <a:pt x="153" y="109"/>
                    </a:lnTo>
                    <a:lnTo>
                      <a:pt x="141" y="98"/>
                    </a:lnTo>
                    <a:lnTo>
                      <a:pt x="128" y="84"/>
                    </a:lnTo>
                    <a:lnTo>
                      <a:pt x="116" y="71"/>
                    </a:lnTo>
                    <a:lnTo>
                      <a:pt x="110" y="65"/>
                    </a:lnTo>
                    <a:lnTo>
                      <a:pt x="106" y="59"/>
                    </a:lnTo>
                    <a:lnTo>
                      <a:pt x="101" y="42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94" y="18"/>
                    </a:lnTo>
                    <a:lnTo>
                      <a:pt x="89" y="15"/>
                    </a:lnTo>
                    <a:lnTo>
                      <a:pt x="83" y="13"/>
                    </a:lnTo>
                    <a:lnTo>
                      <a:pt x="76" y="12"/>
                    </a:lnTo>
                    <a:lnTo>
                      <a:pt x="70" y="12"/>
                    </a:lnTo>
                    <a:lnTo>
                      <a:pt x="56" y="14"/>
                    </a:lnTo>
                    <a:lnTo>
                      <a:pt x="42" y="14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20" y="17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17" y="0"/>
                    </a:lnTo>
                    <a:lnTo>
                      <a:pt x="7" y="10"/>
                    </a:lnTo>
                    <a:lnTo>
                      <a:pt x="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47" name="Freeform 40"/>
              <p:cNvSpPr>
                <a:spLocks/>
              </p:cNvSpPr>
              <p:nvPr/>
            </p:nvSpPr>
            <p:spPr bwMode="auto">
              <a:xfrm>
                <a:off x="235" y="1831"/>
                <a:ext cx="236" cy="204"/>
              </a:xfrm>
              <a:custGeom>
                <a:avLst/>
                <a:gdLst>
                  <a:gd name="T0" fmla="*/ 4 w 236"/>
                  <a:gd name="T1" fmla="*/ 65 h 204"/>
                  <a:gd name="T2" fmla="*/ 2 w 236"/>
                  <a:gd name="T3" fmla="*/ 111 h 204"/>
                  <a:gd name="T4" fmla="*/ 13 w 236"/>
                  <a:gd name="T5" fmla="*/ 127 h 204"/>
                  <a:gd name="T6" fmla="*/ 50 w 236"/>
                  <a:gd name="T7" fmla="*/ 147 h 204"/>
                  <a:gd name="T8" fmla="*/ 121 w 236"/>
                  <a:gd name="T9" fmla="*/ 189 h 204"/>
                  <a:gd name="T10" fmla="*/ 172 w 236"/>
                  <a:gd name="T11" fmla="*/ 204 h 204"/>
                  <a:gd name="T12" fmla="*/ 188 w 236"/>
                  <a:gd name="T13" fmla="*/ 202 h 204"/>
                  <a:gd name="T14" fmla="*/ 208 w 236"/>
                  <a:gd name="T15" fmla="*/ 196 h 204"/>
                  <a:gd name="T16" fmla="*/ 220 w 236"/>
                  <a:gd name="T17" fmla="*/ 191 h 204"/>
                  <a:gd name="T18" fmla="*/ 234 w 236"/>
                  <a:gd name="T19" fmla="*/ 173 h 204"/>
                  <a:gd name="T20" fmla="*/ 231 w 236"/>
                  <a:gd name="T21" fmla="*/ 153 h 204"/>
                  <a:gd name="T22" fmla="*/ 208 w 236"/>
                  <a:gd name="T23" fmla="*/ 141 h 204"/>
                  <a:gd name="T24" fmla="*/ 204 w 236"/>
                  <a:gd name="T25" fmla="*/ 139 h 204"/>
                  <a:gd name="T26" fmla="*/ 171 w 236"/>
                  <a:gd name="T27" fmla="*/ 114 h 204"/>
                  <a:gd name="T28" fmla="*/ 152 w 236"/>
                  <a:gd name="T29" fmla="*/ 99 h 204"/>
                  <a:gd name="T30" fmla="*/ 112 w 236"/>
                  <a:gd name="T31" fmla="*/ 65 h 204"/>
                  <a:gd name="T32" fmla="*/ 108 w 236"/>
                  <a:gd name="T33" fmla="*/ 30 h 204"/>
                  <a:gd name="T34" fmla="*/ 99 w 236"/>
                  <a:gd name="T35" fmla="*/ 16 h 204"/>
                  <a:gd name="T36" fmla="*/ 76 w 236"/>
                  <a:gd name="T37" fmla="*/ 12 h 204"/>
                  <a:gd name="T38" fmla="*/ 35 w 236"/>
                  <a:gd name="T39" fmla="*/ 15 h 204"/>
                  <a:gd name="T40" fmla="*/ 10 w 236"/>
                  <a:gd name="T41" fmla="*/ 20 h 204"/>
                  <a:gd name="T42" fmla="*/ 12 w 236"/>
                  <a:gd name="T43" fmla="*/ 21 h 204"/>
                  <a:gd name="T44" fmla="*/ 13 w 236"/>
                  <a:gd name="T45" fmla="*/ 31 h 204"/>
                  <a:gd name="T46" fmla="*/ 25 w 236"/>
                  <a:gd name="T47" fmla="*/ 1 h 204"/>
                  <a:gd name="T48" fmla="*/ 17 w 236"/>
                  <a:gd name="T49" fmla="*/ 21 h 204"/>
                  <a:gd name="T50" fmla="*/ 21 w 236"/>
                  <a:gd name="T51" fmla="*/ 11 h 204"/>
                  <a:gd name="T52" fmla="*/ 5 w 236"/>
                  <a:gd name="T53" fmla="*/ 22 h 204"/>
                  <a:gd name="T54" fmla="*/ 9 w 236"/>
                  <a:gd name="T55" fmla="*/ 32 h 204"/>
                  <a:gd name="T56" fmla="*/ 22 w 236"/>
                  <a:gd name="T57" fmla="*/ 29 h 204"/>
                  <a:gd name="T58" fmla="*/ 41 w 236"/>
                  <a:gd name="T59" fmla="*/ 27 h 204"/>
                  <a:gd name="T60" fmla="*/ 76 w 236"/>
                  <a:gd name="T61" fmla="*/ 24 h 204"/>
                  <a:gd name="T62" fmla="*/ 92 w 236"/>
                  <a:gd name="T63" fmla="*/ 26 h 204"/>
                  <a:gd name="T64" fmla="*/ 97 w 236"/>
                  <a:gd name="T65" fmla="*/ 29 h 204"/>
                  <a:gd name="T66" fmla="*/ 97 w 236"/>
                  <a:gd name="T67" fmla="*/ 32 h 204"/>
                  <a:gd name="T68" fmla="*/ 112 w 236"/>
                  <a:gd name="T69" fmla="*/ 75 h 204"/>
                  <a:gd name="T70" fmla="*/ 157 w 236"/>
                  <a:gd name="T71" fmla="*/ 120 h 204"/>
                  <a:gd name="T72" fmla="*/ 181 w 236"/>
                  <a:gd name="T73" fmla="*/ 128 h 204"/>
                  <a:gd name="T74" fmla="*/ 197 w 236"/>
                  <a:gd name="T75" fmla="*/ 148 h 204"/>
                  <a:gd name="T76" fmla="*/ 221 w 236"/>
                  <a:gd name="T77" fmla="*/ 160 h 204"/>
                  <a:gd name="T78" fmla="*/ 229 w 236"/>
                  <a:gd name="T79" fmla="*/ 162 h 204"/>
                  <a:gd name="T80" fmla="*/ 222 w 236"/>
                  <a:gd name="T81" fmla="*/ 173 h 204"/>
                  <a:gd name="T82" fmla="*/ 215 w 236"/>
                  <a:gd name="T83" fmla="*/ 182 h 204"/>
                  <a:gd name="T84" fmla="*/ 209 w 236"/>
                  <a:gd name="T85" fmla="*/ 183 h 204"/>
                  <a:gd name="T86" fmla="*/ 186 w 236"/>
                  <a:gd name="T87" fmla="*/ 190 h 204"/>
                  <a:gd name="T88" fmla="*/ 181 w 236"/>
                  <a:gd name="T89" fmla="*/ 191 h 204"/>
                  <a:gd name="T90" fmla="*/ 155 w 236"/>
                  <a:gd name="T91" fmla="*/ 189 h 204"/>
                  <a:gd name="T92" fmla="*/ 111 w 236"/>
                  <a:gd name="T93" fmla="*/ 170 h 204"/>
                  <a:gd name="T94" fmla="*/ 44 w 236"/>
                  <a:gd name="T95" fmla="*/ 131 h 204"/>
                  <a:gd name="T96" fmla="*/ 17 w 236"/>
                  <a:gd name="T97" fmla="*/ 114 h 204"/>
                  <a:gd name="T98" fmla="*/ 13 w 236"/>
                  <a:gd name="T99" fmla="*/ 106 h 204"/>
                  <a:gd name="T100" fmla="*/ 18 w 236"/>
                  <a:gd name="T101" fmla="*/ 55 h 20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36"/>
                  <a:gd name="T154" fmla="*/ 0 h 204"/>
                  <a:gd name="T155" fmla="*/ 236 w 236"/>
                  <a:gd name="T156" fmla="*/ 204 h 20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36" h="204">
                    <a:moveTo>
                      <a:pt x="19" y="38"/>
                    </a:moveTo>
                    <a:lnTo>
                      <a:pt x="7" y="39"/>
                    </a:lnTo>
                    <a:lnTo>
                      <a:pt x="7" y="46"/>
                    </a:lnTo>
                    <a:lnTo>
                      <a:pt x="6" y="55"/>
                    </a:lnTo>
                    <a:lnTo>
                      <a:pt x="4" y="65"/>
                    </a:lnTo>
                    <a:lnTo>
                      <a:pt x="2" y="76"/>
                    </a:lnTo>
                    <a:lnTo>
                      <a:pt x="1" y="87"/>
                    </a:lnTo>
                    <a:lnTo>
                      <a:pt x="0" y="97"/>
                    </a:lnTo>
                    <a:lnTo>
                      <a:pt x="1" y="106"/>
                    </a:lnTo>
                    <a:lnTo>
                      <a:pt x="2" y="111"/>
                    </a:lnTo>
                    <a:lnTo>
                      <a:pt x="5" y="117"/>
                    </a:lnTo>
                    <a:lnTo>
                      <a:pt x="9" y="113"/>
                    </a:lnTo>
                    <a:lnTo>
                      <a:pt x="5" y="116"/>
                    </a:lnTo>
                    <a:lnTo>
                      <a:pt x="8" y="123"/>
                    </a:lnTo>
                    <a:lnTo>
                      <a:pt x="13" y="127"/>
                    </a:lnTo>
                    <a:lnTo>
                      <a:pt x="15" y="128"/>
                    </a:lnTo>
                    <a:lnTo>
                      <a:pt x="26" y="136"/>
                    </a:lnTo>
                    <a:lnTo>
                      <a:pt x="39" y="142"/>
                    </a:lnTo>
                    <a:lnTo>
                      <a:pt x="45" y="144"/>
                    </a:lnTo>
                    <a:lnTo>
                      <a:pt x="50" y="147"/>
                    </a:lnTo>
                    <a:lnTo>
                      <a:pt x="52" y="141"/>
                    </a:lnTo>
                    <a:lnTo>
                      <a:pt x="49" y="146"/>
                    </a:lnTo>
                    <a:lnTo>
                      <a:pt x="78" y="164"/>
                    </a:lnTo>
                    <a:lnTo>
                      <a:pt x="106" y="181"/>
                    </a:lnTo>
                    <a:lnTo>
                      <a:pt x="121" y="189"/>
                    </a:lnTo>
                    <a:lnTo>
                      <a:pt x="137" y="196"/>
                    </a:lnTo>
                    <a:lnTo>
                      <a:pt x="152" y="201"/>
                    </a:lnTo>
                    <a:lnTo>
                      <a:pt x="155" y="201"/>
                    </a:lnTo>
                    <a:lnTo>
                      <a:pt x="171" y="204"/>
                    </a:lnTo>
                    <a:lnTo>
                      <a:pt x="172" y="204"/>
                    </a:lnTo>
                    <a:lnTo>
                      <a:pt x="177" y="203"/>
                    </a:lnTo>
                    <a:lnTo>
                      <a:pt x="181" y="203"/>
                    </a:lnTo>
                    <a:lnTo>
                      <a:pt x="184" y="202"/>
                    </a:lnTo>
                    <a:lnTo>
                      <a:pt x="186" y="202"/>
                    </a:lnTo>
                    <a:lnTo>
                      <a:pt x="188" y="202"/>
                    </a:lnTo>
                    <a:lnTo>
                      <a:pt x="191" y="201"/>
                    </a:lnTo>
                    <a:lnTo>
                      <a:pt x="193" y="201"/>
                    </a:lnTo>
                    <a:lnTo>
                      <a:pt x="197" y="199"/>
                    </a:lnTo>
                    <a:lnTo>
                      <a:pt x="202" y="198"/>
                    </a:lnTo>
                    <a:lnTo>
                      <a:pt x="208" y="196"/>
                    </a:lnTo>
                    <a:lnTo>
                      <a:pt x="214" y="194"/>
                    </a:lnTo>
                    <a:lnTo>
                      <a:pt x="219" y="192"/>
                    </a:lnTo>
                    <a:lnTo>
                      <a:pt x="220" y="192"/>
                    </a:lnTo>
                    <a:lnTo>
                      <a:pt x="220" y="191"/>
                    </a:lnTo>
                    <a:lnTo>
                      <a:pt x="222" y="191"/>
                    </a:lnTo>
                    <a:lnTo>
                      <a:pt x="227" y="186"/>
                    </a:lnTo>
                    <a:lnTo>
                      <a:pt x="230" y="182"/>
                    </a:lnTo>
                    <a:lnTo>
                      <a:pt x="232" y="178"/>
                    </a:lnTo>
                    <a:lnTo>
                      <a:pt x="234" y="173"/>
                    </a:lnTo>
                    <a:lnTo>
                      <a:pt x="235" y="170"/>
                    </a:lnTo>
                    <a:lnTo>
                      <a:pt x="236" y="167"/>
                    </a:lnTo>
                    <a:lnTo>
                      <a:pt x="235" y="162"/>
                    </a:lnTo>
                    <a:lnTo>
                      <a:pt x="233" y="157"/>
                    </a:lnTo>
                    <a:lnTo>
                      <a:pt x="231" y="153"/>
                    </a:lnTo>
                    <a:lnTo>
                      <a:pt x="228" y="150"/>
                    </a:lnTo>
                    <a:lnTo>
                      <a:pt x="226" y="149"/>
                    </a:lnTo>
                    <a:lnTo>
                      <a:pt x="222" y="147"/>
                    </a:lnTo>
                    <a:lnTo>
                      <a:pt x="214" y="144"/>
                    </a:lnTo>
                    <a:lnTo>
                      <a:pt x="208" y="141"/>
                    </a:lnTo>
                    <a:lnTo>
                      <a:pt x="206" y="147"/>
                    </a:lnTo>
                    <a:lnTo>
                      <a:pt x="210" y="142"/>
                    </a:lnTo>
                    <a:lnTo>
                      <a:pt x="204" y="138"/>
                    </a:lnTo>
                    <a:lnTo>
                      <a:pt x="200" y="143"/>
                    </a:lnTo>
                    <a:lnTo>
                      <a:pt x="204" y="139"/>
                    </a:lnTo>
                    <a:lnTo>
                      <a:pt x="201" y="135"/>
                    </a:lnTo>
                    <a:lnTo>
                      <a:pt x="197" y="131"/>
                    </a:lnTo>
                    <a:lnTo>
                      <a:pt x="186" y="123"/>
                    </a:lnTo>
                    <a:lnTo>
                      <a:pt x="184" y="122"/>
                    </a:lnTo>
                    <a:lnTo>
                      <a:pt x="171" y="114"/>
                    </a:lnTo>
                    <a:lnTo>
                      <a:pt x="166" y="112"/>
                    </a:lnTo>
                    <a:lnTo>
                      <a:pt x="162" y="110"/>
                    </a:lnTo>
                    <a:lnTo>
                      <a:pt x="159" y="115"/>
                    </a:lnTo>
                    <a:lnTo>
                      <a:pt x="163" y="111"/>
                    </a:lnTo>
                    <a:lnTo>
                      <a:pt x="152" y="99"/>
                    </a:lnTo>
                    <a:lnTo>
                      <a:pt x="139" y="86"/>
                    </a:lnTo>
                    <a:lnTo>
                      <a:pt x="126" y="72"/>
                    </a:lnTo>
                    <a:lnTo>
                      <a:pt x="121" y="66"/>
                    </a:lnTo>
                    <a:lnTo>
                      <a:pt x="116" y="61"/>
                    </a:lnTo>
                    <a:lnTo>
                      <a:pt x="112" y="65"/>
                    </a:lnTo>
                    <a:lnTo>
                      <a:pt x="118" y="63"/>
                    </a:lnTo>
                    <a:lnTo>
                      <a:pt x="113" y="48"/>
                    </a:lnTo>
                    <a:lnTo>
                      <a:pt x="108" y="29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27"/>
                    </a:lnTo>
                    <a:lnTo>
                      <a:pt x="106" y="23"/>
                    </a:lnTo>
                    <a:lnTo>
                      <a:pt x="104" y="20"/>
                    </a:lnTo>
                    <a:lnTo>
                      <a:pt x="104" y="19"/>
                    </a:lnTo>
                    <a:lnTo>
                      <a:pt x="99" y="16"/>
                    </a:lnTo>
                    <a:lnTo>
                      <a:pt x="97" y="15"/>
                    </a:lnTo>
                    <a:lnTo>
                      <a:pt x="91" y="13"/>
                    </a:lnTo>
                    <a:lnTo>
                      <a:pt x="89" y="13"/>
                    </a:lnTo>
                    <a:lnTo>
                      <a:pt x="82" y="12"/>
                    </a:lnTo>
                    <a:lnTo>
                      <a:pt x="76" y="12"/>
                    </a:lnTo>
                    <a:lnTo>
                      <a:pt x="62" y="14"/>
                    </a:lnTo>
                    <a:lnTo>
                      <a:pt x="49" y="14"/>
                    </a:lnTo>
                    <a:lnTo>
                      <a:pt x="48" y="14"/>
                    </a:lnTo>
                    <a:lnTo>
                      <a:pt x="41" y="15"/>
                    </a:lnTo>
                    <a:lnTo>
                      <a:pt x="35" y="1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17" y="18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9" y="21"/>
                    </a:lnTo>
                    <a:lnTo>
                      <a:pt x="11" y="26"/>
                    </a:lnTo>
                    <a:lnTo>
                      <a:pt x="11" y="20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9" y="26"/>
                    </a:lnTo>
                    <a:lnTo>
                      <a:pt x="13" y="30"/>
                    </a:lnTo>
                    <a:lnTo>
                      <a:pt x="15" y="26"/>
                    </a:lnTo>
                    <a:lnTo>
                      <a:pt x="13" y="22"/>
                    </a:lnTo>
                    <a:lnTo>
                      <a:pt x="13" y="3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27" y="2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0" y="12"/>
                    </a:lnTo>
                    <a:lnTo>
                      <a:pt x="17" y="21"/>
                    </a:lnTo>
                    <a:lnTo>
                      <a:pt x="27" y="11"/>
                    </a:lnTo>
                    <a:lnTo>
                      <a:pt x="19" y="2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21" y="11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5" y="22"/>
                    </a:lnTo>
                    <a:lnTo>
                      <a:pt x="3" y="26"/>
                    </a:lnTo>
                    <a:lnTo>
                      <a:pt x="5" y="30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1" y="32"/>
                    </a:lnTo>
                    <a:lnTo>
                      <a:pt x="14" y="32"/>
                    </a:lnTo>
                    <a:lnTo>
                      <a:pt x="15" y="31"/>
                    </a:lnTo>
                    <a:lnTo>
                      <a:pt x="18" y="30"/>
                    </a:lnTo>
                    <a:lnTo>
                      <a:pt x="22" y="29"/>
                    </a:lnTo>
                    <a:lnTo>
                      <a:pt x="19" y="24"/>
                    </a:lnTo>
                    <a:lnTo>
                      <a:pt x="19" y="30"/>
                    </a:lnTo>
                    <a:lnTo>
                      <a:pt x="26" y="29"/>
                    </a:lnTo>
                    <a:lnTo>
                      <a:pt x="35" y="27"/>
                    </a:lnTo>
                    <a:lnTo>
                      <a:pt x="41" y="27"/>
                    </a:lnTo>
                    <a:lnTo>
                      <a:pt x="49" y="26"/>
                    </a:lnTo>
                    <a:lnTo>
                      <a:pt x="48" y="20"/>
                    </a:lnTo>
                    <a:lnTo>
                      <a:pt x="48" y="26"/>
                    </a:lnTo>
                    <a:lnTo>
                      <a:pt x="62" y="26"/>
                    </a:lnTo>
                    <a:lnTo>
                      <a:pt x="76" y="24"/>
                    </a:lnTo>
                    <a:lnTo>
                      <a:pt x="82" y="24"/>
                    </a:lnTo>
                    <a:lnTo>
                      <a:pt x="89" y="25"/>
                    </a:lnTo>
                    <a:lnTo>
                      <a:pt x="89" y="19"/>
                    </a:lnTo>
                    <a:lnTo>
                      <a:pt x="86" y="24"/>
                    </a:lnTo>
                    <a:lnTo>
                      <a:pt x="92" y="26"/>
                    </a:lnTo>
                    <a:lnTo>
                      <a:pt x="95" y="21"/>
                    </a:lnTo>
                    <a:lnTo>
                      <a:pt x="90" y="25"/>
                    </a:lnTo>
                    <a:lnTo>
                      <a:pt x="97" y="29"/>
                    </a:lnTo>
                    <a:lnTo>
                      <a:pt x="100" y="24"/>
                    </a:lnTo>
                    <a:lnTo>
                      <a:pt x="97" y="29"/>
                    </a:lnTo>
                    <a:lnTo>
                      <a:pt x="97" y="32"/>
                    </a:lnTo>
                    <a:lnTo>
                      <a:pt x="102" y="27"/>
                    </a:lnTo>
                    <a:lnTo>
                      <a:pt x="96" y="27"/>
                    </a:lnTo>
                    <a:lnTo>
                      <a:pt x="96" y="30"/>
                    </a:lnTo>
                    <a:lnTo>
                      <a:pt x="97" y="32"/>
                    </a:lnTo>
                    <a:lnTo>
                      <a:pt x="101" y="48"/>
                    </a:lnTo>
                    <a:lnTo>
                      <a:pt x="107" y="67"/>
                    </a:lnTo>
                    <a:lnTo>
                      <a:pt x="108" y="69"/>
                    </a:lnTo>
                    <a:lnTo>
                      <a:pt x="108" y="70"/>
                    </a:lnTo>
                    <a:lnTo>
                      <a:pt x="112" y="75"/>
                    </a:lnTo>
                    <a:lnTo>
                      <a:pt x="117" y="81"/>
                    </a:lnTo>
                    <a:lnTo>
                      <a:pt x="130" y="95"/>
                    </a:lnTo>
                    <a:lnTo>
                      <a:pt x="143" y="108"/>
                    </a:lnTo>
                    <a:lnTo>
                      <a:pt x="156" y="120"/>
                    </a:lnTo>
                    <a:lnTo>
                      <a:pt x="157" y="120"/>
                    </a:lnTo>
                    <a:lnTo>
                      <a:pt x="157" y="121"/>
                    </a:lnTo>
                    <a:lnTo>
                      <a:pt x="161" y="123"/>
                    </a:lnTo>
                    <a:lnTo>
                      <a:pt x="166" y="125"/>
                    </a:lnTo>
                    <a:lnTo>
                      <a:pt x="179" y="133"/>
                    </a:lnTo>
                    <a:lnTo>
                      <a:pt x="181" y="128"/>
                    </a:lnTo>
                    <a:lnTo>
                      <a:pt x="177" y="132"/>
                    </a:lnTo>
                    <a:lnTo>
                      <a:pt x="188" y="140"/>
                    </a:lnTo>
                    <a:lnTo>
                      <a:pt x="192" y="144"/>
                    </a:lnTo>
                    <a:lnTo>
                      <a:pt x="196" y="148"/>
                    </a:lnTo>
                    <a:lnTo>
                      <a:pt x="197" y="148"/>
                    </a:lnTo>
                    <a:lnTo>
                      <a:pt x="201" y="151"/>
                    </a:lnTo>
                    <a:lnTo>
                      <a:pt x="203" y="152"/>
                    </a:lnTo>
                    <a:lnTo>
                      <a:pt x="209" y="155"/>
                    </a:lnTo>
                    <a:lnTo>
                      <a:pt x="217" y="158"/>
                    </a:lnTo>
                    <a:lnTo>
                      <a:pt x="221" y="160"/>
                    </a:lnTo>
                    <a:lnTo>
                      <a:pt x="223" y="154"/>
                    </a:lnTo>
                    <a:lnTo>
                      <a:pt x="219" y="159"/>
                    </a:lnTo>
                    <a:lnTo>
                      <a:pt x="222" y="162"/>
                    </a:lnTo>
                    <a:lnTo>
                      <a:pt x="224" y="166"/>
                    </a:lnTo>
                    <a:lnTo>
                      <a:pt x="229" y="162"/>
                    </a:lnTo>
                    <a:lnTo>
                      <a:pt x="223" y="162"/>
                    </a:lnTo>
                    <a:lnTo>
                      <a:pt x="225" y="169"/>
                    </a:lnTo>
                    <a:lnTo>
                      <a:pt x="230" y="168"/>
                    </a:lnTo>
                    <a:lnTo>
                      <a:pt x="225" y="166"/>
                    </a:lnTo>
                    <a:lnTo>
                      <a:pt x="222" y="173"/>
                    </a:lnTo>
                    <a:lnTo>
                      <a:pt x="228" y="173"/>
                    </a:lnTo>
                    <a:lnTo>
                      <a:pt x="223" y="169"/>
                    </a:lnTo>
                    <a:lnTo>
                      <a:pt x="221" y="173"/>
                    </a:lnTo>
                    <a:lnTo>
                      <a:pt x="218" y="177"/>
                    </a:lnTo>
                    <a:lnTo>
                      <a:pt x="215" y="182"/>
                    </a:lnTo>
                    <a:lnTo>
                      <a:pt x="218" y="186"/>
                    </a:lnTo>
                    <a:lnTo>
                      <a:pt x="216" y="181"/>
                    </a:lnTo>
                    <a:lnTo>
                      <a:pt x="215" y="181"/>
                    </a:lnTo>
                    <a:lnTo>
                      <a:pt x="214" y="181"/>
                    </a:lnTo>
                    <a:lnTo>
                      <a:pt x="209" y="183"/>
                    </a:lnTo>
                    <a:lnTo>
                      <a:pt x="203" y="185"/>
                    </a:lnTo>
                    <a:lnTo>
                      <a:pt x="198" y="187"/>
                    </a:lnTo>
                    <a:lnTo>
                      <a:pt x="192" y="188"/>
                    </a:lnTo>
                    <a:lnTo>
                      <a:pt x="188" y="190"/>
                    </a:lnTo>
                    <a:lnTo>
                      <a:pt x="186" y="190"/>
                    </a:lnTo>
                    <a:lnTo>
                      <a:pt x="188" y="196"/>
                    </a:lnTo>
                    <a:lnTo>
                      <a:pt x="188" y="190"/>
                    </a:lnTo>
                    <a:lnTo>
                      <a:pt x="186" y="190"/>
                    </a:lnTo>
                    <a:lnTo>
                      <a:pt x="184" y="190"/>
                    </a:lnTo>
                    <a:lnTo>
                      <a:pt x="181" y="191"/>
                    </a:lnTo>
                    <a:lnTo>
                      <a:pt x="177" y="191"/>
                    </a:lnTo>
                    <a:lnTo>
                      <a:pt x="170" y="192"/>
                    </a:lnTo>
                    <a:lnTo>
                      <a:pt x="171" y="198"/>
                    </a:lnTo>
                    <a:lnTo>
                      <a:pt x="172" y="192"/>
                    </a:lnTo>
                    <a:lnTo>
                      <a:pt x="155" y="189"/>
                    </a:lnTo>
                    <a:lnTo>
                      <a:pt x="155" y="195"/>
                    </a:lnTo>
                    <a:lnTo>
                      <a:pt x="157" y="190"/>
                    </a:lnTo>
                    <a:lnTo>
                      <a:pt x="142" y="185"/>
                    </a:lnTo>
                    <a:lnTo>
                      <a:pt x="126" y="178"/>
                    </a:lnTo>
                    <a:lnTo>
                      <a:pt x="111" y="170"/>
                    </a:lnTo>
                    <a:lnTo>
                      <a:pt x="83" y="153"/>
                    </a:lnTo>
                    <a:lnTo>
                      <a:pt x="55" y="136"/>
                    </a:lnTo>
                    <a:lnTo>
                      <a:pt x="50" y="133"/>
                    </a:lnTo>
                    <a:lnTo>
                      <a:pt x="44" y="131"/>
                    </a:lnTo>
                    <a:lnTo>
                      <a:pt x="31" y="125"/>
                    </a:lnTo>
                    <a:lnTo>
                      <a:pt x="20" y="117"/>
                    </a:lnTo>
                    <a:lnTo>
                      <a:pt x="17" y="122"/>
                    </a:lnTo>
                    <a:lnTo>
                      <a:pt x="22" y="118"/>
                    </a:lnTo>
                    <a:lnTo>
                      <a:pt x="17" y="114"/>
                    </a:lnTo>
                    <a:lnTo>
                      <a:pt x="14" y="110"/>
                    </a:lnTo>
                    <a:lnTo>
                      <a:pt x="11" y="102"/>
                    </a:lnTo>
                    <a:lnTo>
                      <a:pt x="7" y="106"/>
                    </a:lnTo>
                    <a:lnTo>
                      <a:pt x="13" y="106"/>
                    </a:lnTo>
                    <a:lnTo>
                      <a:pt x="12" y="97"/>
                    </a:lnTo>
                    <a:lnTo>
                      <a:pt x="13" y="87"/>
                    </a:lnTo>
                    <a:lnTo>
                      <a:pt x="14" y="76"/>
                    </a:lnTo>
                    <a:lnTo>
                      <a:pt x="16" y="65"/>
                    </a:lnTo>
                    <a:lnTo>
                      <a:pt x="18" y="55"/>
                    </a:lnTo>
                    <a:lnTo>
                      <a:pt x="19" y="46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5740" name="Group 41"/>
            <p:cNvGrpSpPr>
              <a:grpSpLocks/>
            </p:cNvGrpSpPr>
            <p:nvPr/>
          </p:nvGrpSpPr>
          <p:grpSpPr bwMode="auto">
            <a:xfrm>
              <a:off x="329" y="1798"/>
              <a:ext cx="236" cy="205"/>
              <a:chOff x="329" y="1798"/>
              <a:chExt cx="236" cy="205"/>
            </a:xfrm>
          </p:grpSpPr>
          <p:sp>
            <p:nvSpPr>
              <p:cNvPr id="25744" name="Freeform 42"/>
              <p:cNvSpPr>
                <a:spLocks/>
              </p:cNvSpPr>
              <p:nvPr/>
            </p:nvSpPr>
            <p:spPr bwMode="auto">
              <a:xfrm>
                <a:off x="335" y="1804"/>
                <a:ext cx="224" cy="193"/>
              </a:xfrm>
              <a:custGeom>
                <a:avLst/>
                <a:gdLst>
                  <a:gd name="T0" fmla="*/ 7 w 224"/>
                  <a:gd name="T1" fmla="*/ 40 h 193"/>
                  <a:gd name="T2" fmla="*/ 4 w 224"/>
                  <a:gd name="T3" fmla="*/ 60 h 193"/>
                  <a:gd name="T4" fmla="*/ 1 w 224"/>
                  <a:gd name="T5" fmla="*/ 81 h 193"/>
                  <a:gd name="T6" fmla="*/ 1 w 224"/>
                  <a:gd name="T7" fmla="*/ 101 h 193"/>
                  <a:gd name="T8" fmla="*/ 6 w 224"/>
                  <a:gd name="T9" fmla="*/ 113 h 193"/>
                  <a:gd name="T10" fmla="*/ 23 w 224"/>
                  <a:gd name="T11" fmla="*/ 124 h 193"/>
                  <a:gd name="T12" fmla="*/ 41 w 224"/>
                  <a:gd name="T13" fmla="*/ 133 h 193"/>
                  <a:gd name="T14" fmla="*/ 74 w 224"/>
                  <a:gd name="T15" fmla="*/ 154 h 193"/>
                  <a:gd name="T16" fmla="*/ 118 w 224"/>
                  <a:gd name="T17" fmla="*/ 179 h 193"/>
                  <a:gd name="T18" fmla="*/ 149 w 224"/>
                  <a:gd name="T19" fmla="*/ 190 h 193"/>
                  <a:gd name="T20" fmla="*/ 171 w 224"/>
                  <a:gd name="T21" fmla="*/ 192 h 193"/>
                  <a:gd name="T22" fmla="*/ 178 w 224"/>
                  <a:gd name="T23" fmla="*/ 191 h 193"/>
                  <a:gd name="T24" fmla="*/ 182 w 224"/>
                  <a:gd name="T25" fmla="*/ 191 h 193"/>
                  <a:gd name="T26" fmla="*/ 188 w 224"/>
                  <a:gd name="T27" fmla="*/ 189 h 193"/>
                  <a:gd name="T28" fmla="*/ 199 w 224"/>
                  <a:gd name="T29" fmla="*/ 185 h 193"/>
                  <a:gd name="T30" fmla="*/ 210 w 224"/>
                  <a:gd name="T31" fmla="*/ 182 h 193"/>
                  <a:gd name="T32" fmla="*/ 212 w 224"/>
                  <a:gd name="T33" fmla="*/ 181 h 193"/>
                  <a:gd name="T34" fmla="*/ 219 w 224"/>
                  <a:gd name="T35" fmla="*/ 173 h 193"/>
                  <a:gd name="T36" fmla="*/ 224 w 224"/>
                  <a:gd name="T37" fmla="*/ 163 h 193"/>
                  <a:gd name="T38" fmla="*/ 220 w 224"/>
                  <a:gd name="T39" fmla="*/ 152 h 193"/>
                  <a:gd name="T40" fmla="*/ 214 w 224"/>
                  <a:gd name="T41" fmla="*/ 148 h 193"/>
                  <a:gd name="T42" fmla="*/ 200 w 224"/>
                  <a:gd name="T43" fmla="*/ 142 h 193"/>
                  <a:gd name="T44" fmla="*/ 191 w 224"/>
                  <a:gd name="T45" fmla="*/ 134 h 193"/>
                  <a:gd name="T46" fmla="*/ 175 w 224"/>
                  <a:gd name="T47" fmla="*/ 122 h 193"/>
                  <a:gd name="T48" fmla="*/ 157 w 224"/>
                  <a:gd name="T49" fmla="*/ 112 h 193"/>
                  <a:gd name="T50" fmla="*/ 141 w 224"/>
                  <a:gd name="T51" fmla="*/ 98 h 193"/>
                  <a:gd name="T52" fmla="*/ 116 w 224"/>
                  <a:gd name="T53" fmla="*/ 71 h 193"/>
                  <a:gd name="T54" fmla="*/ 106 w 224"/>
                  <a:gd name="T55" fmla="*/ 59 h 193"/>
                  <a:gd name="T56" fmla="*/ 96 w 224"/>
                  <a:gd name="T57" fmla="*/ 24 h 193"/>
                  <a:gd name="T58" fmla="*/ 94 w 224"/>
                  <a:gd name="T59" fmla="*/ 18 h 193"/>
                  <a:gd name="T60" fmla="*/ 83 w 224"/>
                  <a:gd name="T61" fmla="*/ 13 h 193"/>
                  <a:gd name="T62" fmla="*/ 70 w 224"/>
                  <a:gd name="T63" fmla="*/ 12 h 193"/>
                  <a:gd name="T64" fmla="*/ 42 w 224"/>
                  <a:gd name="T65" fmla="*/ 14 h 193"/>
                  <a:gd name="T66" fmla="*/ 29 w 224"/>
                  <a:gd name="T67" fmla="*/ 15 h 193"/>
                  <a:gd name="T68" fmla="*/ 13 w 224"/>
                  <a:gd name="T69" fmla="*/ 18 h 193"/>
                  <a:gd name="T70" fmla="*/ 7 w 224"/>
                  <a:gd name="T71" fmla="*/ 20 h 193"/>
                  <a:gd name="T72" fmla="*/ 3 w 224"/>
                  <a:gd name="T73" fmla="*/ 20 h 193"/>
                  <a:gd name="T74" fmla="*/ 7 w 224"/>
                  <a:gd name="T75" fmla="*/ 10 h 1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4"/>
                  <a:gd name="T115" fmla="*/ 0 h 193"/>
                  <a:gd name="T116" fmla="*/ 224 w 224"/>
                  <a:gd name="T117" fmla="*/ 193 h 19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4" h="193">
                    <a:moveTo>
                      <a:pt x="7" y="33"/>
                    </a:moveTo>
                    <a:lnTo>
                      <a:pt x="7" y="40"/>
                    </a:lnTo>
                    <a:lnTo>
                      <a:pt x="6" y="49"/>
                    </a:lnTo>
                    <a:lnTo>
                      <a:pt x="4" y="60"/>
                    </a:lnTo>
                    <a:lnTo>
                      <a:pt x="2" y="71"/>
                    </a:lnTo>
                    <a:lnTo>
                      <a:pt x="1" y="81"/>
                    </a:lnTo>
                    <a:lnTo>
                      <a:pt x="0" y="92"/>
                    </a:lnTo>
                    <a:lnTo>
                      <a:pt x="1" y="101"/>
                    </a:lnTo>
                    <a:lnTo>
                      <a:pt x="3" y="108"/>
                    </a:lnTo>
                    <a:lnTo>
                      <a:pt x="6" y="113"/>
                    </a:lnTo>
                    <a:lnTo>
                      <a:pt x="11" y="117"/>
                    </a:lnTo>
                    <a:lnTo>
                      <a:pt x="23" y="124"/>
                    </a:lnTo>
                    <a:lnTo>
                      <a:pt x="35" y="131"/>
                    </a:lnTo>
                    <a:lnTo>
                      <a:pt x="41" y="133"/>
                    </a:lnTo>
                    <a:lnTo>
                      <a:pt x="46" y="136"/>
                    </a:lnTo>
                    <a:lnTo>
                      <a:pt x="74" y="154"/>
                    </a:lnTo>
                    <a:lnTo>
                      <a:pt x="103" y="171"/>
                    </a:lnTo>
                    <a:lnTo>
                      <a:pt x="118" y="179"/>
                    </a:lnTo>
                    <a:lnTo>
                      <a:pt x="133" y="185"/>
                    </a:lnTo>
                    <a:lnTo>
                      <a:pt x="149" y="190"/>
                    </a:lnTo>
                    <a:lnTo>
                      <a:pt x="165" y="193"/>
                    </a:lnTo>
                    <a:lnTo>
                      <a:pt x="171" y="192"/>
                    </a:lnTo>
                    <a:lnTo>
                      <a:pt x="175" y="192"/>
                    </a:lnTo>
                    <a:lnTo>
                      <a:pt x="178" y="191"/>
                    </a:lnTo>
                    <a:lnTo>
                      <a:pt x="180" y="191"/>
                    </a:lnTo>
                    <a:lnTo>
                      <a:pt x="182" y="191"/>
                    </a:lnTo>
                    <a:lnTo>
                      <a:pt x="185" y="190"/>
                    </a:lnTo>
                    <a:lnTo>
                      <a:pt x="188" y="189"/>
                    </a:lnTo>
                    <a:lnTo>
                      <a:pt x="194" y="187"/>
                    </a:lnTo>
                    <a:lnTo>
                      <a:pt x="199" y="185"/>
                    </a:lnTo>
                    <a:lnTo>
                      <a:pt x="205" y="183"/>
                    </a:lnTo>
                    <a:lnTo>
                      <a:pt x="210" y="182"/>
                    </a:lnTo>
                    <a:lnTo>
                      <a:pt x="212" y="181"/>
                    </a:lnTo>
                    <a:lnTo>
                      <a:pt x="216" y="177"/>
                    </a:lnTo>
                    <a:lnTo>
                      <a:pt x="219" y="173"/>
                    </a:lnTo>
                    <a:lnTo>
                      <a:pt x="222" y="168"/>
                    </a:lnTo>
                    <a:lnTo>
                      <a:pt x="224" y="163"/>
                    </a:lnTo>
                    <a:lnTo>
                      <a:pt x="223" y="157"/>
                    </a:lnTo>
                    <a:lnTo>
                      <a:pt x="220" y="152"/>
                    </a:lnTo>
                    <a:lnTo>
                      <a:pt x="217" y="149"/>
                    </a:lnTo>
                    <a:lnTo>
                      <a:pt x="214" y="148"/>
                    </a:lnTo>
                    <a:lnTo>
                      <a:pt x="205" y="144"/>
                    </a:lnTo>
                    <a:lnTo>
                      <a:pt x="200" y="142"/>
                    </a:lnTo>
                    <a:lnTo>
                      <a:pt x="194" y="138"/>
                    </a:lnTo>
                    <a:lnTo>
                      <a:pt x="191" y="134"/>
                    </a:lnTo>
                    <a:lnTo>
                      <a:pt x="187" y="130"/>
                    </a:lnTo>
                    <a:lnTo>
                      <a:pt x="175" y="122"/>
                    </a:lnTo>
                    <a:lnTo>
                      <a:pt x="163" y="114"/>
                    </a:lnTo>
                    <a:lnTo>
                      <a:pt x="157" y="112"/>
                    </a:lnTo>
                    <a:lnTo>
                      <a:pt x="153" y="110"/>
                    </a:lnTo>
                    <a:lnTo>
                      <a:pt x="141" y="98"/>
                    </a:lnTo>
                    <a:lnTo>
                      <a:pt x="128" y="85"/>
                    </a:lnTo>
                    <a:lnTo>
                      <a:pt x="116" y="71"/>
                    </a:lnTo>
                    <a:lnTo>
                      <a:pt x="110" y="65"/>
                    </a:lnTo>
                    <a:lnTo>
                      <a:pt x="106" y="59"/>
                    </a:lnTo>
                    <a:lnTo>
                      <a:pt x="101" y="42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94" y="18"/>
                    </a:lnTo>
                    <a:lnTo>
                      <a:pt x="89" y="15"/>
                    </a:lnTo>
                    <a:lnTo>
                      <a:pt x="83" y="13"/>
                    </a:lnTo>
                    <a:lnTo>
                      <a:pt x="76" y="12"/>
                    </a:lnTo>
                    <a:lnTo>
                      <a:pt x="70" y="12"/>
                    </a:lnTo>
                    <a:lnTo>
                      <a:pt x="56" y="14"/>
                    </a:lnTo>
                    <a:lnTo>
                      <a:pt x="42" y="14"/>
                    </a:lnTo>
                    <a:lnTo>
                      <a:pt x="35" y="15"/>
                    </a:lnTo>
                    <a:lnTo>
                      <a:pt x="29" y="15"/>
                    </a:lnTo>
                    <a:lnTo>
                      <a:pt x="20" y="17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17" y="0"/>
                    </a:lnTo>
                    <a:lnTo>
                      <a:pt x="7" y="10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45" name="Freeform 43"/>
              <p:cNvSpPr>
                <a:spLocks/>
              </p:cNvSpPr>
              <p:nvPr/>
            </p:nvSpPr>
            <p:spPr bwMode="auto">
              <a:xfrm>
                <a:off x="329" y="1798"/>
                <a:ext cx="236" cy="205"/>
              </a:xfrm>
              <a:custGeom>
                <a:avLst/>
                <a:gdLst>
                  <a:gd name="T0" fmla="*/ 6 w 236"/>
                  <a:gd name="T1" fmla="*/ 55 h 205"/>
                  <a:gd name="T2" fmla="*/ 0 w 236"/>
                  <a:gd name="T3" fmla="*/ 98 h 205"/>
                  <a:gd name="T4" fmla="*/ 5 w 236"/>
                  <a:gd name="T5" fmla="*/ 118 h 205"/>
                  <a:gd name="T6" fmla="*/ 26 w 236"/>
                  <a:gd name="T7" fmla="*/ 136 h 205"/>
                  <a:gd name="T8" fmla="*/ 78 w 236"/>
                  <a:gd name="T9" fmla="*/ 165 h 205"/>
                  <a:gd name="T10" fmla="*/ 152 w 236"/>
                  <a:gd name="T11" fmla="*/ 202 h 205"/>
                  <a:gd name="T12" fmla="*/ 177 w 236"/>
                  <a:gd name="T13" fmla="*/ 204 h 205"/>
                  <a:gd name="T14" fmla="*/ 188 w 236"/>
                  <a:gd name="T15" fmla="*/ 203 h 205"/>
                  <a:gd name="T16" fmla="*/ 202 w 236"/>
                  <a:gd name="T17" fmla="*/ 199 h 205"/>
                  <a:gd name="T18" fmla="*/ 220 w 236"/>
                  <a:gd name="T19" fmla="*/ 193 h 205"/>
                  <a:gd name="T20" fmla="*/ 227 w 236"/>
                  <a:gd name="T21" fmla="*/ 187 h 205"/>
                  <a:gd name="T22" fmla="*/ 235 w 236"/>
                  <a:gd name="T23" fmla="*/ 171 h 205"/>
                  <a:gd name="T24" fmla="*/ 231 w 236"/>
                  <a:gd name="T25" fmla="*/ 154 h 205"/>
                  <a:gd name="T26" fmla="*/ 214 w 236"/>
                  <a:gd name="T27" fmla="*/ 145 h 205"/>
                  <a:gd name="T28" fmla="*/ 204 w 236"/>
                  <a:gd name="T29" fmla="*/ 139 h 205"/>
                  <a:gd name="T30" fmla="*/ 197 w 236"/>
                  <a:gd name="T31" fmla="*/ 132 h 205"/>
                  <a:gd name="T32" fmla="*/ 166 w 236"/>
                  <a:gd name="T33" fmla="*/ 112 h 205"/>
                  <a:gd name="T34" fmla="*/ 152 w 236"/>
                  <a:gd name="T35" fmla="*/ 100 h 205"/>
                  <a:gd name="T36" fmla="*/ 116 w 236"/>
                  <a:gd name="T37" fmla="*/ 61 h 205"/>
                  <a:gd name="T38" fmla="*/ 108 w 236"/>
                  <a:gd name="T39" fmla="*/ 29 h 205"/>
                  <a:gd name="T40" fmla="*/ 106 w 236"/>
                  <a:gd name="T41" fmla="*/ 23 h 205"/>
                  <a:gd name="T42" fmla="*/ 97 w 236"/>
                  <a:gd name="T43" fmla="*/ 15 h 205"/>
                  <a:gd name="T44" fmla="*/ 76 w 236"/>
                  <a:gd name="T45" fmla="*/ 12 h 205"/>
                  <a:gd name="T46" fmla="*/ 41 w 236"/>
                  <a:gd name="T47" fmla="*/ 15 h 205"/>
                  <a:gd name="T48" fmla="*/ 17 w 236"/>
                  <a:gd name="T49" fmla="*/ 18 h 205"/>
                  <a:gd name="T50" fmla="*/ 11 w 236"/>
                  <a:gd name="T51" fmla="*/ 26 h 205"/>
                  <a:gd name="T52" fmla="*/ 9 w 236"/>
                  <a:gd name="T53" fmla="*/ 26 h 205"/>
                  <a:gd name="T54" fmla="*/ 13 w 236"/>
                  <a:gd name="T55" fmla="*/ 31 h 205"/>
                  <a:gd name="T56" fmla="*/ 27 w 236"/>
                  <a:gd name="T57" fmla="*/ 2 h 205"/>
                  <a:gd name="T58" fmla="*/ 20 w 236"/>
                  <a:gd name="T59" fmla="*/ 2 h 205"/>
                  <a:gd name="T60" fmla="*/ 19 w 236"/>
                  <a:gd name="T61" fmla="*/ 2 h 205"/>
                  <a:gd name="T62" fmla="*/ 23 w 236"/>
                  <a:gd name="T63" fmla="*/ 12 h 205"/>
                  <a:gd name="T64" fmla="*/ 5 w 236"/>
                  <a:gd name="T65" fmla="*/ 22 h 205"/>
                  <a:gd name="T66" fmla="*/ 7 w 236"/>
                  <a:gd name="T67" fmla="*/ 32 h 205"/>
                  <a:gd name="T68" fmla="*/ 15 w 236"/>
                  <a:gd name="T69" fmla="*/ 31 h 205"/>
                  <a:gd name="T70" fmla="*/ 19 w 236"/>
                  <a:gd name="T71" fmla="*/ 30 h 205"/>
                  <a:gd name="T72" fmla="*/ 49 w 236"/>
                  <a:gd name="T73" fmla="*/ 26 h 205"/>
                  <a:gd name="T74" fmla="*/ 76 w 236"/>
                  <a:gd name="T75" fmla="*/ 24 h 205"/>
                  <a:gd name="T76" fmla="*/ 86 w 236"/>
                  <a:gd name="T77" fmla="*/ 24 h 205"/>
                  <a:gd name="T78" fmla="*/ 97 w 236"/>
                  <a:gd name="T79" fmla="*/ 29 h 205"/>
                  <a:gd name="T80" fmla="*/ 102 w 236"/>
                  <a:gd name="T81" fmla="*/ 27 h 205"/>
                  <a:gd name="T82" fmla="*/ 101 w 236"/>
                  <a:gd name="T83" fmla="*/ 48 h 205"/>
                  <a:gd name="T84" fmla="*/ 112 w 236"/>
                  <a:gd name="T85" fmla="*/ 75 h 205"/>
                  <a:gd name="T86" fmla="*/ 156 w 236"/>
                  <a:gd name="T87" fmla="*/ 121 h 205"/>
                  <a:gd name="T88" fmla="*/ 166 w 236"/>
                  <a:gd name="T89" fmla="*/ 126 h 205"/>
                  <a:gd name="T90" fmla="*/ 188 w 236"/>
                  <a:gd name="T91" fmla="*/ 141 h 205"/>
                  <a:gd name="T92" fmla="*/ 201 w 236"/>
                  <a:gd name="T93" fmla="*/ 152 h 205"/>
                  <a:gd name="T94" fmla="*/ 221 w 236"/>
                  <a:gd name="T95" fmla="*/ 161 h 205"/>
                  <a:gd name="T96" fmla="*/ 224 w 236"/>
                  <a:gd name="T97" fmla="*/ 167 h 205"/>
                  <a:gd name="T98" fmla="*/ 230 w 236"/>
                  <a:gd name="T99" fmla="*/ 169 h 205"/>
                  <a:gd name="T100" fmla="*/ 223 w 236"/>
                  <a:gd name="T101" fmla="*/ 170 h 205"/>
                  <a:gd name="T102" fmla="*/ 218 w 236"/>
                  <a:gd name="T103" fmla="*/ 187 h 205"/>
                  <a:gd name="T104" fmla="*/ 209 w 236"/>
                  <a:gd name="T105" fmla="*/ 184 h 205"/>
                  <a:gd name="T106" fmla="*/ 188 w 236"/>
                  <a:gd name="T107" fmla="*/ 191 h 205"/>
                  <a:gd name="T108" fmla="*/ 186 w 236"/>
                  <a:gd name="T109" fmla="*/ 191 h 205"/>
                  <a:gd name="T110" fmla="*/ 170 w 236"/>
                  <a:gd name="T111" fmla="*/ 193 h 205"/>
                  <a:gd name="T112" fmla="*/ 155 w 236"/>
                  <a:gd name="T113" fmla="*/ 196 h 205"/>
                  <a:gd name="T114" fmla="*/ 111 w 236"/>
                  <a:gd name="T115" fmla="*/ 171 h 205"/>
                  <a:gd name="T116" fmla="*/ 44 w 236"/>
                  <a:gd name="T117" fmla="*/ 131 h 205"/>
                  <a:gd name="T118" fmla="*/ 22 w 236"/>
                  <a:gd name="T119" fmla="*/ 118 h 205"/>
                  <a:gd name="T120" fmla="*/ 14 w 236"/>
                  <a:gd name="T121" fmla="*/ 111 h 205"/>
                  <a:gd name="T122" fmla="*/ 12 w 236"/>
                  <a:gd name="T123" fmla="*/ 98 h 205"/>
                  <a:gd name="T124" fmla="*/ 18 w 236"/>
                  <a:gd name="T125" fmla="*/ 55 h 20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36"/>
                  <a:gd name="T190" fmla="*/ 0 h 205"/>
                  <a:gd name="T191" fmla="*/ 236 w 236"/>
                  <a:gd name="T192" fmla="*/ 205 h 20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36" h="205">
                    <a:moveTo>
                      <a:pt x="19" y="39"/>
                    </a:moveTo>
                    <a:lnTo>
                      <a:pt x="7" y="40"/>
                    </a:lnTo>
                    <a:lnTo>
                      <a:pt x="7" y="46"/>
                    </a:lnTo>
                    <a:lnTo>
                      <a:pt x="6" y="55"/>
                    </a:lnTo>
                    <a:lnTo>
                      <a:pt x="4" y="66"/>
                    </a:lnTo>
                    <a:lnTo>
                      <a:pt x="2" y="77"/>
                    </a:lnTo>
                    <a:lnTo>
                      <a:pt x="1" y="87"/>
                    </a:lnTo>
                    <a:lnTo>
                      <a:pt x="0" y="98"/>
                    </a:lnTo>
                    <a:lnTo>
                      <a:pt x="1" y="107"/>
                    </a:lnTo>
                    <a:lnTo>
                      <a:pt x="2" y="111"/>
                    </a:lnTo>
                    <a:lnTo>
                      <a:pt x="5" y="117"/>
                    </a:lnTo>
                    <a:lnTo>
                      <a:pt x="5" y="118"/>
                    </a:lnTo>
                    <a:lnTo>
                      <a:pt x="8" y="123"/>
                    </a:lnTo>
                    <a:lnTo>
                      <a:pt x="13" y="127"/>
                    </a:lnTo>
                    <a:lnTo>
                      <a:pt x="15" y="128"/>
                    </a:lnTo>
                    <a:lnTo>
                      <a:pt x="26" y="136"/>
                    </a:lnTo>
                    <a:lnTo>
                      <a:pt x="39" y="142"/>
                    </a:lnTo>
                    <a:lnTo>
                      <a:pt x="45" y="145"/>
                    </a:lnTo>
                    <a:lnTo>
                      <a:pt x="49" y="147"/>
                    </a:lnTo>
                    <a:lnTo>
                      <a:pt x="78" y="165"/>
                    </a:lnTo>
                    <a:lnTo>
                      <a:pt x="106" y="182"/>
                    </a:lnTo>
                    <a:lnTo>
                      <a:pt x="121" y="190"/>
                    </a:lnTo>
                    <a:lnTo>
                      <a:pt x="137" y="197"/>
                    </a:lnTo>
                    <a:lnTo>
                      <a:pt x="152" y="202"/>
                    </a:lnTo>
                    <a:lnTo>
                      <a:pt x="155" y="202"/>
                    </a:lnTo>
                    <a:lnTo>
                      <a:pt x="171" y="205"/>
                    </a:lnTo>
                    <a:lnTo>
                      <a:pt x="172" y="205"/>
                    </a:lnTo>
                    <a:lnTo>
                      <a:pt x="177" y="204"/>
                    </a:lnTo>
                    <a:lnTo>
                      <a:pt x="181" y="204"/>
                    </a:lnTo>
                    <a:lnTo>
                      <a:pt x="184" y="203"/>
                    </a:lnTo>
                    <a:lnTo>
                      <a:pt x="186" y="203"/>
                    </a:lnTo>
                    <a:lnTo>
                      <a:pt x="188" y="203"/>
                    </a:lnTo>
                    <a:lnTo>
                      <a:pt x="191" y="202"/>
                    </a:lnTo>
                    <a:lnTo>
                      <a:pt x="193" y="202"/>
                    </a:lnTo>
                    <a:lnTo>
                      <a:pt x="197" y="200"/>
                    </a:lnTo>
                    <a:lnTo>
                      <a:pt x="202" y="199"/>
                    </a:lnTo>
                    <a:lnTo>
                      <a:pt x="208" y="197"/>
                    </a:lnTo>
                    <a:lnTo>
                      <a:pt x="214" y="195"/>
                    </a:lnTo>
                    <a:lnTo>
                      <a:pt x="219" y="193"/>
                    </a:lnTo>
                    <a:lnTo>
                      <a:pt x="220" y="193"/>
                    </a:lnTo>
                    <a:lnTo>
                      <a:pt x="220" y="192"/>
                    </a:lnTo>
                    <a:lnTo>
                      <a:pt x="222" y="192"/>
                    </a:lnTo>
                    <a:lnTo>
                      <a:pt x="227" y="187"/>
                    </a:lnTo>
                    <a:lnTo>
                      <a:pt x="230" y="183"/>
                    </a:lnTo>
                    <a:lnTo>
                      <a:pt x="232" y="179"/>
                    </a:lnTo>
                    <a:lnTo>
                      <a:pt x="234" y="174"/>
                    </a:lnTo>
                    <a:lnTo>
                      <a:pt x="235" y="171"/>
                    </a:lnTo>
                    <a:lnTo>
                      <a:pt x="236" y="168"/>
                    </a:lnTo>
                    <a:lnTo>
                      <a:pt x="235" y="163"/>
                    </a:lnTo>
                    <a:lnTo>
                      <a:pt x="233" y="158"/>
                    </a:lnTo>
                    <a:lnTo>
                      <a:pt x="231" y="154"/>
                    </a:lnTo>
                    <a:lnTo>
                      <a:pt x="228" y="151"/>
                    </a:lnTo>
                    <a:lnTo>
                      <a:pt x="226" y="150"/>
                    </a:lnTo>
                    <a:lnTo>
                      <a:pt x="222" y="148"/>
                    </a:lnTo>
                    <a:lnTo>
                      <a:pt x="214" y="145"/>
                    </a:lnTo>
                    <a:lnTo>
                      <a:pt x="208" y="142"/>
                    </a:lnTo>
                    <a:lnTo>
                      <a:pt x="206" y="148"/>
                    </a:lnTo>
                    <a:lnTo>
                      <a:pt x="210" y="143"/>
                    </a:lnTo>
                    <a:lnTo>
                      <a:pt x="204" y="139"/>
                    </a:lnTo>
                    <a:lnTo>
                      <a:pt x="200" y="144"/>
                    </a:lnTo>
                    <a:lnTo>
                      <a:pt x="204" y="140"/>
                    </a:lnTo>
                    <a:lnTo>
                      <a:pt x="201" y="136"/>
                    </a:lnTo>
                    <a:lnTo>
                      <a:pt x="197" y="132"/>
                    </a:lnTo>
                    <a:lnTo>
                      <a:pt x="186" y="123"/>
                    </a:lnTo>
                    <a:lnTo>
                      <a:pt x="184" y="122"/>
                    </a:lnTo>
                    <a:lnTo>
                      <a:pt x="171" y="115"/>
                    </a:lnTo>
                    <a:lnTo>
                      <a:pt x="166" y="112"/>
                    </a:lnTo>
                    <a:lnTo>
                      <a:pt x="161" y="111"/>
                    </a:lnTo>
                    <a:lnTo>
                      <a:pt x="159" y="116"/>
                    </a:lnTo>
                    <a:lnTo>
                      <a:pt x="163" y="112"/>
                    </a:lnTo>
                    <a:lnTo>
                      <a:pt x="152" y="100"/>
                    </a:lnTo>
                    <a:lnTo>
                      <a:pt x="139" y="86"/>
                    </a:lnTo>
                    <a:lnTo>
                      <a:pt x="126" y="72"/>
                    </a:lnTo>
                    <a:lnTo>
                      <a:pt x="121" y="66"/>
                    </a:lnTo>
                    <a:lnTo>
                      <a:pt x="116" y="61"/>
                    </a:lnTo>
                    <a:lnTo>
                      <a:pt x="112" y="65"/>
                    </a:lnTo>
                    <a:lnTo>
                      <a:pt x="118" y="63"/>
                    </a:lnTo>
                    <a:lnTo>
                      <a:pt x="113" y="48"/>
                    </a:lnTo>
                    <a:lnTo>
                      <a:pt x="108" y="29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27"/>
                    </a:lnTo>
                    <a:lnTo>
                      <a:pt x="106" y="23"/>
                    </a:lnTo>
                    <a:lnTo>
                      <a:pt x="104" y="20"/>
                    </a:lnTo>
                    <a:lnTo>
                      <a:pt x="104" y="19"/>
                    </a:lnTo>
                    <a:lnTo>
                      <a:pt x="99" y="16"/>
                    </a:lnTo>
                    <a:lnTo>
                      <a:pt x="97" y="15"/>
                    </a:lnTo>
                    <a:lnTo>
                      <a:pt x="91" y="13"/>
                    </a:lnTo>
                    <a:lnTo>
                      <a:pt x="89" y="13"/>
                    </a:lnTo>
                    <a:lnTo>
                      <a:pt x="82" y="12"/>
                    </a:lnTo>
                    <a:lnTo>
                      <a:pt x="76" y="12"/>
                    </a:lnTo>
                    <a:lnTo>
                      <a:pt x="62" y="14"/>
                    </a:lnTo>
                    <a:lnTo>
                      <a:pt x="49" y="14"/>
                    </a:lnTo>
                    <a:lnTo>
                      <a:pt x="48" y="14"/>
                    </a:lnTo>
                    <a:lnTo>
                      <a:pt x="41" y="15"/>
                    </a:lnTo>
                    <a:lnTo>
                      <a:pt x="35" y="1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17" y="18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9" y="21"/>
                    </a:lnTo>
                    <a:lnTo>
                      <a:pt x="11" y="26"/>
                    </a:lnTo>
                    <a:lnTo>
                      <a:pt x="11" y="20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9" y="26"/>
                    </a:lnTo>
                    <a:lnTo>
                      <a:pt x="13" y="30"/>
                    </a:lnTo>
                    <a:lnTo>
                      <a:pt x="15" y="26"/>
                    </a:lnTo>
                    <a:lnTo>
                      <a:pt x="13" y="22"/>
                    </a:lnTo>
                    <a:lnTo>
                      <a:pt x="13" y="3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27" y="2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0" y="12"/>
                    </a:lnTo>
                    <a:lnTo>
                      <a:pt x="17" y="21"/>
                    </a:lnTo>
                    <a:lnTo>
                      <a:pt x="27" y="11"/>
                    </a:lnTo>
                    <a:lnTo>
                      <a:pt x="19" y="2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21" y="11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5" y="22"/>
                    </a:lnTo>
                    <a:lnTo>
                      <a:pt x="3" y="26"/>
                    </a:lnTo>
                    <a:lnTo>
                      <a:pt x="5" y="30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1" y="32"/>
                    </a:lnTo>
                    <a:lnTo>
                      <a:pt x="14" y="32"/>
                    </a:lnTo>
                    <a:lnTo>
                      <a:pt x="15" y="31"/>
                    </a:lnTo>
                    <a:lnTo>
                      <a:pt x="18" y="30"/>
                    </a:lnTo>
                    <a:lnTo>
                      <a:pt x="22" y="29"/>
                    </a:lnTo>
                    <a:lnTo>
                      <a:pt x="19" y="24"/>
                    </a:lnTo>
                    <a:lnTo>
                      <a:pt x="19" y="30"/>
                    </a:lnTo>
                    <a:lnTo>
                      <a:pt x="26" y="29"/>
                    </a:lnTo>
                    <a:lnTo>
                      <a:pt x="35" y="27"/>
                    </a:lnTo>
                    <a:lnTo>
                      <a:pt x="41" y="27"/>
                    </a:lnTo>
                    <a:lnTo>
                      <a:pt x="49" y="26"/>
                    </a:lnTo>
                    <a:lnTo>
                      <a:pt x="48" y="20"/>
                    </a:lnTo>
                    <a:lnTo>
                      <a:pt x="48" y="26"/>
                    </a:lnTo>
                    <a:lnTo>
                      <a:pt x="62" y="26"/>
                    </a:lnTo>
                    <a:lnTo>
                      <a:pt x="76" y="24"/>
                    </a:lnTo>
                    <a:lnTo>
                      <a:pt x="82" y="24"/>
                    </a:lnTo>
                    <a:lnTo>
                      <a:pt x="89" y="25"/>
                    </a:lnTo>
                    <a:lnTo>
                      <a:pt x="89" y="19"/>
                    </a:lnTo>
                    <a:lnTo>
                      <a:pt x="86" y="24"/>
                    </a:lnTo>
                    <a:lnTo>
                      <a:pt x="92" y="26"/>
                    </a:lnTo>
                    <a:lnTo>
                      <a:pt x="95" y="21"/>
                    </a:lnTo>
                    <a:lnTo>
                      <a:pt x="90" y="25"/>
                    </a:lnTo>
                    <a:lnTo>
                      <a:pt x="97" y="29"/>
                    </a:lnTo>
                    <a:lnTo>
                      <a:pt x="100" y="24"/>
                    </a:lnTo>
                    <a:lnTo>
                      <a:pt x="97" y="29"/>
                    </a:lnTo>
                    <a:lnTo>
                      <a:pt x="97" y="32"/>
                    </a:lnTo>
                    <a:lnTo>
                      <a:pt x="102" y="27"/>
                    </a:lnTo>
                    <a:lnTo>
                      <a:pt x="96" y="27"/>
                    </a:lnTo>
                    <a:lnTo>
                      <a:pt x="96" y="30"/>
                    </a:lnTo>
                    <a:lnTo>
                      <a:pt x="97" y="32"/>
                    </a:lnTo>
                    <a:lnTo>
                      <a:pt x="101" y="48"/>
                    </a:lnTo>
                    <a:lnTo>
                      <a:pt x="107" y="67"/>
                    </a:lnTo>
                    <a:lnTo>
                      <a:pt x="108" y="69"/>
                    </a:lnTo>
                    <a:lnTo>
                      <a:pt x="108" y="70"/>
                    </a:lnTo>
                    <a:lnTo>
                      <a:pt x="112" y="75"/>
                    </a:lnTo>
                    <a:lnTo>
                      <a:pt x="117" y="81"/>
                    </a:lnTo>
                    <a:lnTo>
                      <a:pt x="130" y="95"/>
                    </a:lnTo>
                    <a:lnTo>
                      <a:pt x="143" y="109"/>
                    </a:lnTo>
                    <a:lnTo>
                      <a:pt x="156" y="121"/>
                    </a:lnTo>
                    <a:lnTo>
                      <a:pt x="157" y="121"/>
                    </a:lnTo>
                    <a:lnTo>
                      <a:pt x="158" y="122"/>
                    </a:lnTo>
                    <a:lnTo>
                      <a:pt x="161" y="123"/>
                    </a:lnTo>
                    <a:lnTo>
                      <a:pt x="166" y="126"/>
                    </a:lnTo>
                    <a:lnTo>
                      <a:pt x="179" y="133"/>
                    </a:lnTo>
                    <a:lnTo>
                      <a:pt x="181" y="128"/>
                    </a:lnTo>
                    <a:lnTo>
                      <a:pt x="177" y="132"/>
                    </a:lnTo>
                    <a:lnTo>
                      <a:pt x="188" y="141"/>
                    </a:lnTo>
                    <a:lnTo>
                      <a:pt x="192" y="145"/>
                    </a:lnTo>
                    <a:lnTo>
                      <a:pt x="196" y="149"/>
                    </a:lnTo>
                    <a:lnTo>
                      <a:pt x="197" y="149"/>
                    </a:lnTo>
                    <a:lnTo>
                      <a:pt x="201" y="152"/>
                    </a:lnTo>
                    <a:lnTo>
                      <a:pt x="203" y="153"/>
                    </a:lnTo>
                    <a:lnTo>
                      <a:pt x="209" y="156"/>
                    </a:lnTo>
                    <a:lnTo>
                      <a:pt x="217" y="159"/>
                    </a:lnTo>
                    <a:lnTo>
                      <a:pt x="221" y="161"/>
                    </a:lnTo>
                    <a:lnTo>
                      <a:pt x="223" y="155"/>
                    </a:lnTo>
                    <a:lnTo>
                      <a:pt x="219" y="160"/>
                    </a:lnTo>
                    <a:lnTo>
                      <a:pt x="222" y="163"/>
                    </a:lnTo>
                    <a:lnTo>
                      <a:pt x="224" y="167"/>
                    </a:lnTo>
                    <a:lnTo>
                      <a:pt x="229" y="163"/>
                    </a:lnTo>
                    <a:lnTo>
                      <a:pt x="223" y="163"/>
                    </a:lnTo>
                    <a:lnTo>
                      <a:pt x="225" y="170"/>
                    </a:lnTo>
                    <a:lnTo>
                      <a:pt x="230" y="169"/>
                    </a:lnTo>
                    <a:lnTo>
                      <a:pt x="225" y="167"/>
                    </a:lnTo>
                    <a:lnTo>
                      <a:pt x="222" y="174"/>
                    </a:lnTo>
                    <a:lnTo>
                      <a:pt x="228" y="174"/>
                    </a:lnTo>
                    <a:lnTo>
                      <a:pt x="223" y="170"/>
                    </a:lnTo>
                    <a:lnTo>
                      <a:pt x="221" y="174"/>
                    </a:lnTo>
                    <a:lnTo>
                      <a:pt x="218" y="178"/>
                    </a:lnTo>
                    <a:lnTo>
                      <a:pt x="215" y="183"/>
                    </a:lnTo>
                    <a:lnTo>
                      <a:pt x="218" y="187"/>
                    </a:lnTo>
                    <a:lnTo>
                      <a:pt x="216" y="182"/>
                    </a:lnTo>
                    <a:lnTo>
                      <a:pt x="215" y="182"/>
                    </a:lnTo>
                    <a:lnTo>
                      <a:pt x="214" y="182"/>
                    </a:lnTo>
                    <a:lnTo>
                      <a:pt x="209" y="184"/>
                    </a:lnTo>
                    <a:lnTo>
                      <a:pt x="203" y="186"/>
                    </a:lnTo>
                    <a:lnTo>
                      <a:pt x="198" y="188"/>
                    </a:lnTo>
                    <a:lnTo>
                      <a:pt x="192" y="189"/>
                    </a:lnTo>
                    <a:lnTo>
                      <a:pt x="188" y="191"/>
                    </a:lnTo>
                    <a:lnTo>
                      <a:pt x="186" y="191"/>
                    </a:lnTo>
                    <a:lnTo>
                      <a:pt x="188" y="197"/>
                    </a:lnTo>
                    <a:lnTo>
                      <a:pt x="188" y="191"/>
                    </a:lnTo>
                    <a:lnTo>
                      <a:pt x="186" y="191"/>
                    </a:lnTo>
                    <a:lnTo>
                      <a:pt x="184" y="191"/>
                    </a:lnTo>
                    <a:lnTo>
                      <a:pt x="181" y="192"/>
                    </a:lnTo>
                    <a:lnTo>
                      <a:pt x="177" y="192"/>
                    </a:lnTo>
                    <a:lnTo>
                      <a:pt x="170" y="193"/>
                    </a:lnTo>
                    <a:lnTo>
                      <a:pt x="171" y="199"/>
                    </a:lnTo>
                    <a:lnTo>
                      <a:pt x="172" y="193"/>
                    </a:lnTo>
                    <a:lnTo>
                      <a:pt x="155" y="190"/>
                    </a:lnTo>
                    <a:lnTo>
                      <a:pt x="155" y="196"/>
                    </a:lnTo>
                    <a:lnTo>
                      <a:pt x="157" y="191"/>
                    </a:lnTo>
                    <a:lnTo>
                      <a:pt x="142" y="186"/>
                    </a:lnTo>
                    <a:lnTo>
                      <a:pt x="126" y="179"/>
                    </a:lnTo>
                    <a:lnTo>
                      <a:pt x="111" y="171"/>
                    </a:lnTo>
                    <a:lnTo>
                      <a:pt x="83" y="154"/>
                    </a:lnTo>
                    <a:lnTo>
                      <a:pt x="55" y="137"/>
                    </a:lnTo>
                    <a:lnTo>
                      <a:pt x="50" y="134"/>
                    </a:lnTo>
                    <a:lnTo>
                      <a:pt x="44" y="131"/>
                    </a:lnTo>
                    <a:lnTo>
                      <a:pt x="31" y="125"/>
                    </a:lnTo>
                    <a:lnTo>
                      <a:pt x="20" y="117"/>
                    </a:lnTo>
                    <a:lnTo>
                      <a:pt x="17" y="123"/>
                    </a:lnTo>
                    <a:lnTo>
                      <a:pt x="22" y="118"/>
                    </a:lnTo>
                    <a:lnTo>
                      <a:pt x="17" y="114"/>
                    </a:lnTo>
                    <a:lnTo>
                      <a:pt x="14" y="111"/>
                    </a:lnTo>
                    <a:lnTo>
                      <a:pt x="9" y="114"/>
                    </a:lnTo>
                    <a:lnTo>
                      <a:pt x="14" y="111"/>
                    </a:lnTo>
                    <a:lnTo>
                      <a:pt x="11" y="102"/>
                    </a:lnTo>
                    <a:lnTo>
                      <a:pt x="7" y="107"/>
                    </a:lnTo>
                    <a:lnTo>
                      <a:pt x="13" y="107"/>
                    </a:lnTo>
                    <a:lnTo>
                      <a:pt x="12" y="98"/>
                    </a:lnTo>
                    <a:lnTo>
                      <a:pt x="13" y="87"/>
                    </a:lnTo>
                    <a:lnTo>
                      <a:pt x="14" y="77"/>
                    </a:lnTo>
                    <a:lnTo>
                      <a:pt x="16" y="66"/>
                    </a:lnTo>
                    <a:lnTo>
                      <a:pt x="18" y="55"/>
                    </a:lnTo>
                    <a:lnTo>
                      <a:pt x="19" y="46"/>
                    </a:lnTo>
                    <a:lnTo>
                      <a:pt x="19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5741" name="Group 44"/>
            <p:cNvGrpSpPr>
              <a:grpSpLocks/>
            </p:cNvGrpSpPr>
            <p:nvPr/>
          </p:nvGrpSpPr>
          <p:grpSpPr bwMode="auto">
            <a:xfrm>
              <a:off x="204" y="519"/>
              <a:ext cx="49" cy="82"/>
              <a:chOff x="204" y="519"/>
              <a:chExt cx="49" cy="82"/>
            </a:xfrm>
          </p:grpSpPr>
          <p:sp>
            <p:nvSpPr>
              <p:cNvPr id="25742" name="Freeform 45"/>
              <p:cNvSpPr>
                <a:spLocks/>
              </p:cNvSpPr>
              <p:nvPr/>
            </p:nvSpPr>
            <p:spPr bwMode="auto">
              <a:xfrm>
                <a:off x="210" y="525"/>
                <a:ext cx="37" cy="70"/>
              </a:xfrm>
              <a:custGeom>
                <a:avLst/>
                <a:gdLst>
                  <a:gd name="T0" fmla="*/ 33 w 37"/>
                  <a:gd name="T1" fmla="*/ 8 h 70"/>
                  <a:gd name="T2" fmla="*/ 29 w 37"/>
                  <a:gd name="T3" fmla="*/ 6 h 70"/>
                  <a:gd name="T4" fmla="*/ 26 w 37"/>
                  <a:gd name="T5" fmla="*/ 3 h 70"/>
                  <a:gd name="T6" fmla="*/ 22 w 37"/>
                  <a:gd name="T7" fmla="*/ 1 h 70"/>
                  <a:gd name="T8" fmla="*/ 21 w 37"/>
                  <a:gd name="T9" fmla="*/ 0 h 70"/>
                  <a:gd name="T10" fmla="*/ 16 w 37"/>
                  <a:gd name="T11" fmla="*/ 0 h 70"/>
                  <a:gd name="T12" fmla="*/ 13 w 37"/>
                  <a:gd name="T13" fmla="*/ 1 h 70"/>
                  <a:gd name="T14" fmla="*/ 10 w 37"/>
                  <a:gd name="T15" fmla="*/ 2 h 70"/>
                  <a:gd name="T16" fmla="*/ 7 w 37"/>
                  <a:gd name="T17" fmla="*/ 5 h 70"/>
                  <a:gd name="T18" fmla="*/ 4 w 37"/>
                  <a:gd name="T19" fmla="*/ 10 h 70"/>
                  <a:gd name="T20" fmla="*/ 3 w 37"/>
                  <a:gd name="T21" fmla="*/ 12 h 70"/>
                  <a:gd name="T22" fmla="*/ 2 w 37"/>
                  <a:gd name="T23" fmla="*/ 13 h 70"/>
                  <a:gd name="T24" fmla="*/ 0 w 37"/>
                  <a:gd name="T25" fmla="*/ 31 h 70"/>
                  <a:gd name="T26" fmla="*/ 0 w 37"/>
                  <a:gd name="T27" fmla="*/ 39 h 70"/>
                  <a:gd name="T28" fmla="*/ 1 w 37"/>
                  <a:gd name="T29" fmla="*/ 47 h 70"/>
                  <a:gd name="T30" fmla="*/ 4 w 37"/>
                  <a:gd name="T31" fmla="*/ 55 h 70"/>
                  <a:gd name="T32" fmla="*/ 8 w 37"/>
                  <a:gd name="T33" fmla="*/ 61 h 70"/>
                  <a:gd name="T34" fmla="*/ 14 w 37"/>
                  <a:gd name="T35" fmla="*/ 66 h 70"/>
                  <a:gd name="T36" fmla="*/ 22 w 37"/>
                  <a:gd name="T37" fmla="*/ 70 h 70"/>
                  <a:gd name="T38" fmla="*/ 29 w 37"/>
                  <a:gd name="T39" fmla="*/ 68 h 70"/>
                  <a:gd name="T40" fmla="*/ 33 w 37"/>
                  <a:gd name="T41" fmla="*/ 64 h 70"/>
                  <a:gd name="T42" fmla="*/ 36 w 37"/>
                  <a:gd name="T43" fmla="*/ 59 h 70"/>
                  <a:gd name="T44" fmla="*/ 37 w 37"/>
                  <a:gd name="T45" fmla="*/ 52 h 70"/>
                  <a:gd name="T46" fmla="*/ 33 w 37"/>
                  <a:gd name="T47" fmla="*/ 8 h 7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"/>
                  <a:gd name="T73" fmla="*/ 0 h 70"/>
                  <a:gd name="T74" fmla="*/ 37 w 37"/>
                  <a:gd name="T75" fmla="*/ 70 h 7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" h="70">
                    <a:moveTo>
                      <a:pt x="33" y="8"/>
                    </a:moveTo>
                    <a:lnTo>
                      <a:pt x="29" y="6"/>
                    </a:lnTo>
                    <a:lnTo>
                      <a:pt x="26" y="3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7" y="5"/>
                    </a:lnTo>
                    <a:lnTo>
                      <a:pt x="4" y="10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1" y="47"/>
                    </a:lnTo>
                    <a:lnTo>
                      <a:pt x="4" y="55"/>
                    </a:lnTo>
                    <a:lnTo>
                      <a:pt x="8" y="61"/>
                    </a:lnTo>
                    <a:lnTo>
                      <a:pt x="14" y="66"/>
                    </a:lnTo>
                    <a:lnTo>
                      <a:pt x="22" y="70"/>
                    </a:lnTo>
                    <a:lnTo>
                      <a:pt x="29" y="68"/>
                    </a:lnTo>
                    <a:lnTo>
                      <a:pt x="33" y="64"/>
                    </a:lnTo>
                    <a:lnTo>
                      <a:pt x="36" y="59"/>
                    </a:lnTo>
                    <a:lnTo>
                      <a:pt x="37" y="52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43" name="Freeform 46"/>
              <p:cNvSpPr>
                <a:spLocks/>
              </p:cNvSpPr>
              <p:nvPr/>
            </p:nvSpPr>
            <p:spPr bwMode="auto">
              <a:xfrm>
                <a:off x="204" y="519"/>
                <a:ext cx="49" cy="82"/>
              </a:xfrm>
              <a:custGeom>
                <a:avLst/>
                <a:gdLst>
                  <a:gd name="T0" fmla="*/ 43 w 49"/>
                  <a:gd name="T1" fmla="*/ 9 h 82"/>
                  <a:gd name="T2" fmla="*/ 38 w 49"/>
                  <a:gd name="T3" fmla="*/ 6 h 82"/>
                  <a:gd name="T4" fmla="*/ 31 w 49"/>
                  <a:gd name="T5" fmla="*/ 1 h 82"/>
                  <a:gd name="T6" fmla="*/ 29 w 49"/>
                  <a:gd name="T7" fmla="*/ 1 h 82"/>
                  <a:gd name="T8" fmla="*/ 27 w 49"/>
                  <a:gd name="T9" fmla="*/ 0 h 82"/>
                  <a:gd name="T10" fmla="*/ 19 w 49"/>
                  <a:gd name="T11" fmla="*/ 1 h 82"/>
                  <a:gd name="T12" fmla="*/ 14 w 49"/>
                  <a:gd name="T13" fmla="*/ 2 h 82"/>
                  <a:gd name="T14" fmla="*/ 9 w 49"/>
                  <a:gd name="T15" fmla="*/ 7 h 82"/>
                  <a:gd name="T16" fmla="*/ 4 w 49"/>
                  <a:gd name="T17" fmla="*/ 14 h 82"/>
                  <a:gd name="T18" fmla="*/ 3 w 49"/>
                  <a:gd name="T19" fmla="*/ 18 h 82"/>
                  <a:gd name="T20" fmla="*/ 0 w 49"/>
                  <a:gd name="T21" fmla="*/ 45 h 82"/>
                  <a:gd name="T22" fmla="*/ 4 w 49"/>
                  <a:gd name="T23" fmla="*/ 61 h 82"/>
                  <a:gd name="T24" fmla="*/ 10 w 49"/>
                  <a:gd name="T25" fmla="*/ 71 h 82"/>
                  <a:gd name="T26" fmla="*/ 18 w 49"/>
                  <a:gd name="T27" fmla="*/ 78 h 82"/>
                  <a:gd name="T28" fmla="*/ 28 w 49"/>
                  <a:gd name="T29" fmla="*/ 82 h 82"/>
                  <a:gd name="T30" fmla="*/ 35 w 49"/>
                  <a:gd name="T31" fmla="*/ 80 h 82"/>
                  <a:gd name="T32" fmla="*/ 39 w 49"/>
                  <a:gd name="T33" fmla="*/ 78 h 82"/>
                  <a:gd name="T34" fmla="*/ 47 w 49"/>
                  <a:gd name="T35" fmla="*/ 70 h 82"/>
                  <a:gd name="T36" fmla="*/ 49 w 49"/>
                  <a:gd name="T37" fmla="*/ 58 h 82"/>
                  <a:gd name="T38" fmla="*/ 36 w 49"/>
                  <a:gd name="T39" fmla="*/ 65 h 82"/>
                  <a:gd name="T40" fmla="*/ 38 w 49"/>
                  <a:gd name="T41" fmla="*/ 61 h 82"/>
                  <a:gd name="T42" fmla="*/ 30 w 49"/>
                  <a:gd name="T43" fmla="*/ 69 h 82"/>
                  <a:gd name="T44" fmla="*/ 35 w 49"/>
                  <a:gd name="T45" fmla="*/ 74 h 82"/>
                  <a:gd name="T46" fmla="*/ 27 w 49"/>
                  <a:gd name="T47" fmla="*/ 70 h 82"/>
                  <a:gd name="T48" fmla="*/ 30 w 49"/>
                  <a:gd name="T49" fmla="*/ 71 h 82"/>
                  <a:gd name="T50" fmla="*/ 20 w 49"/>
                  <a:gd name="T51" fmla="*/ 72 h 82"/>
                  <a:gd name="T52" fmla="*/ 19 w 49"/>
                  <a:gd name="T53" fmla="*/ 62 h 82"/>
                  <a:gd name="T54" fmla="*/ 10 w 49"/>
                  <a:gd name="T55" fmla="*/ 61 h 82"/>
                  <a:gd name="T56" fmla="*/ 13 w 49"/>
                  <a:gd name="T57" fmla="*/ 53 h 82"/>
                  <a:gd name="T58" fmla="*/ 12 w 49"/>
                  <a:gd name="T59" fmla="*/ 37 h 82"/>
                  <a:gd name="T60" fmla="*/ 8 w 49"/>
                  <a:gd name="T61" fmla="*/ 19 h 82"/>
                  <a:gd name="T62" fmla="*/ 13 w 49"/>
                  <a:gd name="T63" fmla="*/ 23 h 82"/>
                  <a:gd name="T64" fmla="*/ 17 w 49"/>
                  <a:gd name="T65" fmla="*/ 16 h 82"/>
                  <a:gd name="T66" fmla="*/ 16 w 49"/>
                  <a:gd name="T67" fmla="*/ 8 h 82"/>
                  <a:gd name="T68" fmla="*/ 21 w 49"/>
                  <a:gd name="T69" fmla="*/ 12 h 82"/>
                  <a:gd name="T70" fmla="*/ 19 w 49"/>
                  <a:gd name="T71" fmla="*/ 13 h 82"/>
                  <a:gd name="T72" fmla="*/ 28 w 49"/>
                  <a:gd name="T73" fmla="*/ 12 h 82"/>
                  <a:gd name="T74" fmla="*/ 24 w 49"/>
                  <a:gd name="T75" fmla="*/ 11 h 82"/>
                  <a:gd name="T76" fmla="*/ 29 w 49"/>
                  <a:gd name="T77" fmla="*/ 14 h 82"/>
                  <a:gd name="T78" fmla="*/ 35 w 49"/>
                  <a:gd name="T79" fmla="*/ 12 h 82"/>
                  <a:gd name="T80" fmla="*/ 36 w 49"/>
                  <a:gd name="T81" fmla="*/ 19 h 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9"/>
                  <a:gd name="T124" fmla="*/ 0 h 82"/>
                  <a:gd name="T125" fmla="*/ 49 w 49"/>
                  <a:gd name="T126" fmla="*/ 82 h 8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9" h="82">
                    <a:moveTo>
                      <a:pt x="36" y="19"/>
                    </a:moveTo>
                    <a:lnTo>
                      <a:pt x="43" y="9"/>
                    </a:lnTo>
                    <a:lnTo>
                      <a:pt x="40" y="7"/>
                    </a:lnTo>
                    <a:lnTo>
                      <a:pt x="38" y="6"/>
                    </a:lnTo>
                    <a:lnTo>
                      <a:pt x="34" y="3"/>
                    </a:lnTo>
                    <a:lnTo>
                      <a:pt x="31" y="1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9" y="7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3" y="18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1" y="53"/>
                    </a:lnTo>
                    <a:lnTo>
                      <a:pt x="4" y="61"/>
                    </a:lnTo>
                    <a:lnTo>
                      <a:pt x="5" y="65"/>
                    </a:lnTo>
                    <a:lnTo>
                      <a:pt x="10" y="71"/>
                    </a:lnTo>
                    <a:lnTo>
                      <a:pt x="16" y="77"/>
                    </a:lnTo>
                    <a:lnTo>
                      <a:pt x="18" y="78"/>
                    </a:lnTo>
                    <a:lnTo>
                      <a:pt x="26" y="82"/>
                    </a:lnTo>
                    <a:lnTo>
                      <a:pt x="28" y="82"/>
                    </a:lnTo>
                    <a:lnTo>
                      <a:pt x="29" y="82"/>
                    </a:lnTo>
                    <a:lnTo>
                      <a:pt x="35" y="80"/>
                    </a:lnTo>
                    <a:lnTo>
                      <a:pt x="37" y="79"/>
                    </a:lnTo>
                    <a:lnTo>
                      <a:pt x="39" y="78"/>
                    </a:lnTo>
                    <a:lnTo>
                      <a:pt x="44" y="75"/>
                    </a:lnTo>
                    <a:lnTo>
                      <a:pt x="47" y="70"/>
                    </a:lnTo>
                    <a:lnTo>
                      <a:pt x="48" y="65"/>
                    </a:lnTo>
                    <a:lnTo>
                      <a:pt x="49" y="58"/>
                    </a:lnTo>
                    <a:lnTo>
                      <a:pt x="37" y="58"/>
                    </a:lnTo>
                    <a:lnTo>
                      <a:pt x="36" y="65"/>
                    </a:lnTo>
                    <a:lnTo>
                      <a:pt x="42" y="65"/>
                    </a:lnTo>
                    <a:lnTo>
                      <a:pt x="38" y="61"/>
                    </a:lnTo>
                    <a:lnTo>
                      <a:pt x="35" y="66"/>
                    </a:lnTo>
                    <a:lnTo>
                      <a:pt x="30" y="69"/>
                    </a:lnTo>
                    <a:lnTo>
                      <a:pt x="32" y="68"/>
                    </a:lnTo>
                    <a:lnTo>
                      <a:pt x="35" y="74"/>
                    </a:lnTo>
                    <a:lnTo>
                      <a:pt x="35" y="68"/>
                    </a:lnTo>
                    <a:lnTo>
                      <a:pt x="27" y="70"/>
                    </a:lnTo>
                    <a:lnTo>
                      <a:pt x="28" y="76"/>
                    </a:lnTo>
                    <a:lnTo>
                      <a:pt x="30" y="71"/>
                    </a:lnTo>
                    <a:lnTo>
                      <a:pt x="23" y="67"/>
                    </a:lnTo>
                    <a:lnTo>
                      <a:pt x="20" y="72"/>
                    </a:lnTo>
                    <a:lnTo>
                      <a:pt x="25" y="68"/>
                    </a:lnTo>
                    <a:lnTo>
                      <a:pt x="19" y="62"/>
                    </a:lnTo>
                    <a:lnTo>
                      <a:pt x="14" y="56"/>
                    </a:lnTo>
                    <a:lnTo>
                      <a:pt x="10" y="61"/>
                    </a:lnTo>
                    <a:lnTo>
                      <a:pt x="16" y="61"/>
                    </a:lnTo>
                    <a:lnTo>
                      <a:pt x="13" y="53"/>
                    </a:lnTo>
                    <a:lnTo>
                      <a:pt x="12" y="45"/>
                    </a:lnTo>
                    <a:lnTo>
                      <a:pt x="12" y="37"/>
                    </a:lnTo>
                    <a:lnTo>
                      <a:pt x="14" y="20"/>
                    </a:lnTo>
                    <a:lnTo>
                      <a:pt x="8" y="19"/>
                    </a:lnTo>
                    <a:lnTo>
                      <a:pt x="13" y="23"/>
                    </a:lnTo>
                    <a:lnTo>
                      <a:pt x="14" y="21"/>
                    </a:lnTo>
                    <a:lnTo>
                      <a:pt x="17" y="16"/>
                    </a:lnTo>
                    <a:lnTo>
                      <a:pt x="21" y="12"/>
                    </a:lnTo>
                    <a:lnTo>
                      <a:pt x="16" y="8"/>
                    </a:lnTo>
                    <a:lnTo>
                      <a:pt x="19" y="13"/>
                    </a:lnTo>
                    <a:lnTo>
                      <a:pt x="21" y="12"/>
                    </a:lnTo>
                    <a:lnTo>
                      <a:pt x="19" y="7"/>
                    </a:lnTo>
                    <a:lnTo>
                      <a:pt x="19" y="13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27" y="6"/>
                    </a:lnTo>
                    <a:lnTo>
                      <a:pt x="24" y="11"/>
                    </a:lnTo>
                    <a:lnTo>
                      <a:pt x="26" y="12"/>
                    </a:lnTo>
                    <a:lnTo>
                      <a:pt x="29" y="14"/>
                    </a:lnTo>
                    <a:lnTo>
                      <a:pt x="33" y="17"/>
                    </a:lnTo>
                    <a:lnTo>
                      <a:pt x="35" y="12"/>
                    </a:lnTo>
                    <a:lnTo>
                      <a:pt x="31" y="16"/>
                    </a:lnTo>
                    <a:lnTo>
                      <a:pt x="36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5607" name="Group 47"/>
          <p:cNvGrpSpPr>
            <a:grpSpLocks/>
          </p:cNvGrpSpPr>
          <p:nvPr/>
        </p:nvGrpSpPr>
        <p:grpSpPr bwMode="auto">
          <a:xfrm>
            <a:off x="457200" y="1066800"/>
            <a:ext cx="1212850" cy="1323975"/>
            <a:chOff x="1432" y="1131"/>
            <a:chExt cx="723" cy="834"/>
          </a:xfrm>
        </p:grpSpPr>
        <p:sp>
          <p:nvSpPr>
            <p:cNvPr id="25708" name="Freeform 48"/>
            <p:cNvSpPr>
              <a:spLocks/>
            </p:cNvSpPr>
            <p:nvPr/>
          </p:nvSpPr>
          <p:spPr bwMode="auto">
            <a:xfrm>
              <a:off x="1432" y="1131"/>
              <a:ext cx="528" cy="834"/>
            </a:xfrm>
            <a:custGeom>
              <a:avLst/>
              <a:gdLst>
                <a:gd name="T0" fmla="*/ 6 w 528"/>
                <a:gd name="T1" fmla="*/ 6 h 834"/>
                <a:gd name="T2" fmla="*/ 528 w 528"/>
                <a:gd name="T3" fmla="*/ 0 h 834"/>
                <a:gd name="T4" fmla="*/ 528 w 528"/>
                <a:gd name="T5" fmla="*/ 822 h 834"/>
                <a:gd name="T6" fmla="*/ 0 w 528"/>
                <a:gd name="T7" fmla="*/ 834 h 834"/>
                <a:gd name="T8" fmla="*/ 6 w 528"/>
                <a:gd name="T9" fmla="*/ 6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834"/>
                <a:gd name="T17" fmla="*/ 528 w 528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834">
                  <a:moveTo>
                    <a:pt x="6" y="6"/>
                  </a:moveTo>
                  <a:lnTo>
                    <a:pt x="528" y="0"/>
                  </a:lnTo>
                  <a:lnTo>
                    <a:pt x="528" y="822"/>
                  </a:lnTo>
                  <a:lnTo>
                    <a:pt x="0" y="834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09" name="Rectangle 49"/>
            <p:cNvSpPr>
              <a:spLocks noChangeArrowheads="1"/>
            </p:cNvSpPr>
            <p:nvPr/>
          </p:nvSpPr>
          <p:spPr bwMode="auto">
            <a:xfrm>
              <a:off x="1446" y="1162"/>
              <a:ext cx="52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5710" name="Rectangle 50"/>
            <p:cNvSpPr>
              <a:spLocks noChangeArrowheads="1"/>
            </p:cNvSpPr>
            <p:nvPr/>
          </p:nvSpPr>
          <p:spPr bwMode="auto">
            <a:xfrm>
              <a:off x="1504" y="1199"/>
              <a:ext cx="41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KAKKU</a:t>
              </a:r>
              <a:r>
                <a:rPr lang="fi-FI" sz="1400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 sz="2200" b="1"/>
            </a:p>
          </p:txBody>
        </p:sp>
        <p:sp>
          <p:nvSpPr>
            <p:cNvPr id="25711" name="Freeform 51"/>
            <p:cNvSpPr>
              <a:spLocks/>
            </p:cNvSpPr>
            <p:nvPr/>
          </p:nvSpPr>
          <p:spPr bwMode="auto">
            <a:xfrm>
              <a:off x="1528" y="1419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12" name="Freeform 52"/>
            <p:cNvSpPr>
              <a:spLocks/>
            </p:cNvSpPr>
            <p:nvPr/>
          </p:nvSpPr>
          <p:spPr bwMode="auto">
            <a:xfrm>
              <a:off x="1522" y="1509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13" name="Freeform 53"/>
            <p:cNvSpPr>
              <a:spLocks/>
            </p:cNvSpPr>
            <p:nvPr/>
          </p:nvSpPr>
          <p:spPr bwMode="auto">
            <a:xfrm>
              <a:off x="1520" y="1591"/>
              <a:ext cx="342" cy="12"/>
            </a:xfrm>
            <a:custGeom>
              <a:avLst/>
              <a:gdLst>
                <a:gd name="T0" fmla="*/ 0 w 342"/>
                <a:gd name="T1" fmla="*/ 0 h 12"/>
                <a:gd name="T2" fmla="*/ 0 w 342"/>
                <a:gd name="T3" fmla="*/ 12 h 12"/>
                <a:gd name="T4" fmla="*/ 53 w 342"/>
                <a:gd name="T5" fmla="*/ 12 h 12"/>
                <a:gd name="T6" fmla="*/ 106 w 342"/>
                <a:gd name="T7" fmla="*/ 12 h 12"/>
                <a:gd name="T8" fmla="*/ 156 w 342"/>
                <a:gd name="T9" fmla="*/ 12 h 12"/>
                <a:gd name="T10" fmla="*/ 180 w 342"/>
                <a:gd name="T11" fmla="*/ 12 h 12"/>
                <a:gd name="T12" fmla="*/ 204 w 342"/>
                <a:gd name="T13" fmla="*/ 12 h 12"/>
                <a:gd name="T14" fmla="*/ 226 w 342"/>
                <a:gd name="T15" fmla="*/ 12 h 12"/>
                <a:gd name="T16" fmla="*/ 247 w 342"/>
                <a:gd name="T17" fmla="*/ 12 h 12"/>
                <a:gd name="T18" fmla="*/ 267 w 342"/>
                <a:gd name="T19" fmla="*/ 12 h 12"/>
                <a:gd name="T20" fmla="*/ 285 w 342"/>
                <a:gd name="T21" fmla="*/ 12 h 12"/>
                <a:gd name="T22" fmla="*/ 302 w 342"/>
                <a:gd name="T23" fmla="*/ 12 h 12"/>
                <a:gd name="T24" fmla="*/ 317 w 342"/>
                <a:gd name="T25" fmla="*/ 12 h 12"/>
                <a:gd name="T26" fmla="*/ 331 w 342"/>
                <a:gd name="T27" fmla="*/ 12 h 12"/>
                <a:gd name="T28" fmla="*/ 342 w 342"/>
                <a:gd name="T29" fmla="*/ 12 h 12"/>
                <a:gd name="T30" fmla="*/ 342 w 342"/>
                <a:gd name="T31" fmla="*/ 0 h 12"/>
                <a:gd name="T32" fmla="*/ 331 w 342"/>
                <a:gd name="T33" fmla="*/ 0 h 12"/>
                <a:gd name="T34" fmla="*/ 317 w 342"/>
                <a:gd name="T35" fmla="*/ 0 h 12"/>
                <a:gd name="T36" fmla="*/ 302 w 342"/>
                <a:gd name="T37" fmla="*/ 0 h 12"/>
                <a:gd name="T38" fmla="*/ 285 w 342"/>
                <a:gd name="T39" fmla="*/ 0 h 12"/>
                <a:gd name="T40" fmla="*/ 267 w 342"/>
                <a:gd name="T41" fmla="*/ 0 h 12"/>
                <a:gd name="T42" fmla="*/ 247 w 342"/>
                <a:gd name="T43" fmla="*/ 0 h 12"/>
                <a:gd name="T44" fmla="*/ 226 w 342"/>
                <a:gd name="T45" fmla="*/ 0 h 12"/>
                <a:gd name="T46" fmla="*/ 204 w 342"/>
                <a:gd name="T47" fmla="*/ 0 h 12"/>
                <a:gd name="T48" fmla="*/ 180 w 342"/>
                <a:gd name="T49" fmla="*/ 0 h 12"/>
                <a:gd name="T50" fmla="*/ 156 w 342"/>
                <a:gd name="T51" fmla="*/ 0 h 12"/>
                <a:gd name="T52" fmla="*/ 106 w 342"/>
                <a:gd name="T53" fmla="*/ 0 h 12"/>
                <a:gd name="T54" fmla="*/ 53 w 342"/>
                <a:gd name="T55" fmla="*/ 0 h 12"/>
                <a:gd name="T56" fmla="*/ 0 w 342"/>
                <a:gd name="T57" fmla="*/ 0 h 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2"/>
                <a:gd name="T88" fmla="*/ 0 h 12"/>
                <a:gd name="T89" fmla="*/ 342 w 342"/>
                <a:gd name="T90" fmla="*/ 12 h 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2" h="12">
                  <a:moveTo>
                    <a:pt x="0" y="0"/>
                  </a:moveTo>
                  <a:lnTo>
                    <a:pt x="0" y="12"/>
                  </a:lnTo>
                  <a:lnTo>
                    <a:pt x="53" y="12"/>
                  </a:lnTo>
                  <a:lnTo>
                    <a:pt x="106" y="12"/>
                  </a:lnTo>
                  <a:lnTo>
                    <a:pt x="156" y="12"/>
                  </a:lnTo>
                  <a:lnTo>
                    <a:pt x="180" y="12"/>
                  </a:lnTo>
                  <a:lnTo>
                    <a:pt x="204" y="12"/>
                  </a:lnTo>
                  <a:lnTo>
                    <a:pt x="226" y="12"/>
                  </a:lnTo>
                  <a:lnTo>
                    <a:pt x="247" y="12"/>
                  </a:lnTo>
                  <a:lnTo>
                    <a:pt x="267" y="12"/>
                  </a:lnTo>
                  <a:lnTo>
                    <a:pt x="285" y="12"/>
                  </a:lnTo>
                  <a:lnTo>
                    <a:pt x="302" y="12"/>
                  </a:lnTo>
                  <a:lnTo>
                    <a:pt x="317" y="12"/>
                  </a:lnTo>
                  <a:lnTo>
                    <a:pt x="331" y="12"/>
                  </a:lnTo>
                  <a:lnTo>
                    <a:pt x="342" y="12"/>
                  </a:lnTo>
                  <a:lnTo>
                    <a:pt x="342" y="0"/>
                  </a:lnTo>
                  <a:lnTo>
                    <a:pt x="331" y="0"/>
                  </a:lnTo>
                  <a:lnTo>
                    <a:pt x="317" y="0"/>
                  </a:lnTo>
                  <a:lnTo>
                    <a:pt x="302" y="0"/>
                  </a:lnTo>
                  <a:lnTo>
                    <a:pt x="285" y="0"/>
                  </a:lnTo>
                  <a:lnTo>
                    <a:pt x="267" y="0"/>
                  </a:lnTo>
                  <a:lnTo>
                    <a:pt x="247" y="0"/>
                  </a:lnTo>
                  <a:lnTo>
                    <a:pt x="226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06" y="0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14" name="Freeform 54"/>
            <p:cNvSpPr>
              <a:spLocks/>
            </p:cNvSpPr>
            <p:nvPr/>
          </p:nvSpPr>
          <p:spPr bwMode="auto">
            <a:xfrm>
              <a:off x="1672" y="1431"/>
              <a:ext cx="414" cy="270"/>
            </a:xfrm>
            <a:custGeom>
              <a:avLst/>
              <a:gdLst>
                <a:gd name="T0" fmla="*/ 0 w 414"/>
                <a:gd name="T1" fmla="*/ 228 h 270"/>
                <a:gd name="T2" fmla="*/ 390 w 414"/>
                <a:gd name="T3" fmla="*/ 0 h 270"/>
                <a:gd name="T4" fmla="*/ 414 w 414"/>
                <a:gd name="T5" fmla="*/ 42 h 270"/>
                <a:gd name="T6" fmla="*/ 6 w 414"/>
                <a:gd name="T7" fmla="*/ 270 h 270"/>
                <a:gd name="T8" fmla="*/ 0 w 414"/>
                <a:gd name="T9" fmla="*/ 228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270"/>
                <a:gd name="T17" fmla="*/ 414 w 414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270">
                  <a:moveTo>
                    <a:pt x="0" y="228"/>
                  </a:moveTo>
                  <a:lnTo>
                    <a:pt x="390" y="0"/>
                  </a:lnTo>
                  <a:lnTo>
                    <a:pt x="414" y="42"/>
                  </a:lnTo>
                  <a:lnTo>
                    <a:pt x="6" y="27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3333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15" name="Freeform 55"/>
            <p:cNvSpPr>
              <a:spLocks/>
            </p:cNvSpPr>
            <p:nvPr/>
          </p:nvSpPr>
          <p:spPr bwMode="auto">
            <a:xfrm>
              <a:off x="1620" y="1657"/>
              <a:ext cx="59" cy="44"/>
            </a:xfrm>
            <a:custGeom>
              <a:avLst/>
              <a:gdLst>
                <a:gd name="T0" fmla="*/ 48 w 59"/>
                <a:gd name="T1" fmla="*/ 0 h 44"/>
                <a:gd name="T2" fmla="*/ 42 w 59"/>
                <a:gd name="T3" fmla="*/ 8 h 44"/>
                <a:gd name="T4" fmla="*/ 37 w 59"/>
                <a:gd name="T5" fmla="*/ 14 h 44"/>
                <a:gd name="T6" fmla="*/ 30 w 59"/>
                <a:gd name="T7" fmla="*/ 19 h 44"/>
                <a:gd name="T8" fmla="*/ 22 w 59"/>
                <a:gd name="T9" fmla="*/ 24 h 44"/>
                <a:gd name="T10" fmla="*/ 18 w 59"/>
                <a:gd name="T11" fmla="*/ 27 h 44"/>
                <a:gd name="T12" fmla="*/ 15 w 59"/>
                <a:gd name="T13" fmla="*/ 29 h 44"/>
                <a:gd name="T14" fmla="*/ 11 w 59"/>
                <a:gd name="T15" fmla="*/ 31 h 44"/>
                <a:gd name="T16" fmla="*/ 10 w 59"/>
                <a:gd name="T17" fmla="*/ 32 h 44"/>
                <a:gd name="T18" fmla="*/ 8 w 59"/>
                <a:gd name="T19" fmla="*/ 35 h 44"/>
                <a:gd name="T20" fmla="*/ 6 w 59"/>
                <a:gd name="T21" fmla="*/ 38 h 44"/>
                <a:gd name="T22" fmla="*/ 4 w 59"/>
                <a:gd name="T23" fmla="*/ 39 h 44"/>
                <a:gd name="T24" fmla="*/ 2 w 59"/>
                <a:gd name="T25" fmla="*/ 39 h 44"/>
                <a:gd name="T26" fmla="*/ 0 w 59"/>
                <a:gd name="T27" fmla="*/ 39 h 44"/>
                <a:gd name="T28" fmla="*/ 0 w 59"/>
                <a:gd name="T29" fmla="*/ 40 h 44"/>
                <a:gd name="T30" fmla="*/ 3 w 59"/>
                <a:gd name="T31" fmla="*/ 42 h 44"/>
                <a:gd name="T32" fmla="*/ 7 w 59"/>
                <a:gd name="T33" fmla="*/ 43 h 44"/>
                <a:gd name="T34" fmla="*/ 11 w 59"/>
                <a:gd name="T35" fmla="*/ 44 h 44"/>
                <a:gd name="T36" fmla="*/ 12 w 59"/>
                <a:gd name="T37" fmla="*/ 44 h 44"/>
                <a:gd name="T38" fmla="*/ 23 w 59"/>
                <a:gd name="T39" fmla="*/ 44 h 44"/>
                <a:gd name="T40" fmla="*/ 35 w 59"/>
                <a:gd name="T41" fmla="*/ 44 h 44"/>
                <a:gd name="T42" fmla="*/ 47 w 59"/>
                <a:gd name="T43" fmla="*/ 43 h 44"/>
                <a:gd name="T44" fmla="*/ 58 w 59"/>
                <a:gd name="T45" fmla="*/ 42 h 44"/>
                <a:gd name="T46" fmla="*/ 59 w 59"/>
                <a:gd name="T47" fmla="*/ 40 h 44"/>
                <a:gd name="T48" fmla="*/ 59 w 59"/>
                <a:gd name="T49" fmla="*/ 36 h 44"/>
                <a:gd name="T50" fmla="*/ 57 w 59"/>
                <a:gd name="T51" fmla="*/ 30 h 44"/>
                <a:gd name="T52" fmla="*/ 55 w 59"/>
                <a:gd name="T53" fmla="*/ 24 h 44"/>
                <a:gd name="T54" fmla="*/ 53 w 59"/>
                <a:gd name="T55" fmla="*/ 17 h 44"/>
                <a:gd name="T56" fmla="*/ 51 w 59"/>
                <a:gd name="T57" fmla="*/ 10 h 44"/>
                <a:gd name="T58" fmla="*/ 49 w 59"/>
                <a:gd name="T59" fmla="*/ 4 h 44"/>
                <a:gd name="T60" fmla="*/ 48 w 59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9"/>
                <a:gd name="T94" fmla="*/ 0 h 44"/>
                <a:gd name="T95" fmla="*/ 59 w 59"/>
                <a:gd name="T96" fmla="*/ 44 h 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9" h="44">
                  <a:moveTo>
                    <a:pt x="48" y="0"/>
                  </a:moveTo>
                  <a:lnTo>
                    <a:pt x="42" y="8"/>
                  </a:lnTo>
                  <a:lnTo>
                    <a:pt x="37" y="14"/>
                  </a:lnTo>
                  <a:lnTo>
                    <a:pt x="30" y="19"/>
                  </a:lnTo>
                  <a:lnTo>
                    <a:pt x="22" y="24"/>
                  </a:lnTo>
                  <a:lnTo>
                    <a:pt x="18" y="27"/>
                  </a:lnTo>
                  <a:lnTo>
                    <a:pt x="15" y="29"/>
                  </a:lnTo>
                  <a:lnTo>
                    <a:pt x="11" y="31"/>
                  </a:lnTo>
                  <a:lnTo>
                    <a:pt x="10" y="32"/>
                  </a:lnTo>
                  <a:lnTo>
                    <a:pt x="8" y="35"/>
                  </a:lnTo>
                  <a:lnTo>
                    <a:pt x="6" y="38"/>
                  </a:lnTo>
                  <a:lnTo>
                    <a:pt x="4" y="39"/>
                  </a:lnTo>
                  <a:lnTo>
                    <a:pt x="2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3" y="42"/>
                  </a:lnTo>
                  <a:lnTo>
                    <a:pt x="7" y="43"/>
                  </a:lnTo>
                  <a:lnTo>
                    <a:pt x="11" y="44"/>
                  </a:lnTo>
                  <a:lnTo>
                    <a:pt x="12" y="44"/>
                  </a:lnTo>
                  <a:lnTo>
                    <a:pt x="23" y="44"/>
                  </a:lnTo>
                  <a:lnTo>
                    <a:pt x="35" y="44"/>
                  </a:lnTo>
                  <a:lnTo>
                    <a:pt x="47" y="43"/>
                  </a:lnTo>
                  <a:lnTo>
                    <a:pt x="58" y="42"/>
                  </a:lnTo>
                  <a:lnTo>
                    <a:pt x="59" y="40"/>
                  </a:lnTo>
                  <a:lnTo>
                    <a:pt x="59" y="36"/>
                  </a:lnTo>
                  <a:lnTo>
                    <a:pt x="57" y="30"/>
                  </a:lnTo>
                  <a:lnTo>
                    <a:pt x="55" y="24"/>
                  </a:lnTo>
                  <a:lnTo>
                    <a:pt x="53" y="17"/>
                  </a:lnTo>
                  <a:lnTo>
                    <a:pt x="51" y="10"/>
                  </a:lnTo>
                  <a:lnTo>
                    <a:pt x="49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CC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16" name="Freeform 56"/>
            <p:cNvSpPr>
              <a:spLocks/>
            </p:cNvSpPr>
            <p:nvPr/>
          </p:nvSpPr>
          <p:spPr bwMode="auto">
            <a:xfrm>
              <a:off x="1990" y="1391"/>
              <a:ext cx="165" cy="157"/>
            </a:xfrm>
            <a:custGeom>
              <a:avLst/>
              <a:gdLst>
                <a:gd name="T0" fmla="*/ 45 w 165"/>
                <a:gd name="T1" fmla="*/ 57 h 157"/>
                <a:gd name="T2" fmla="*/ 58 w 165"/>
                <a:gd name="T3" fmla="*/ 78 h 157"/>
                <a:gd name="T4" fmla="*/ 70 w 165"/>
                <a:gd name="T5" fmla="*/ 106 h 157"/>
                <a:gd name="T6" fmla="*/ 63 w 165"/>
                <a:gd name="T7" fmla="*/ 114 h 157"/>
                <a:gd name="T8" fmla="*/ 54 w 165"/>
                <a:gd name="T9" fmla="*/ 118 h 157"/>
                <a:gd name="T10" fmla="*/ 36 w 165"/>
                <a:gd name="T11" fmla="*/ 132 h 157"/>
                <a:gd name="T12" fmla="*/ 18 w 165"/>
                <a:gd name="T13" fmla="*/ 144 h 157"/>
                <a:gd name="T14" fmla="*/ 7 w 165"/>
                <a:gd name="T15" fmla="*/ 152 h 157"/>
                <a:gd name="T16" fmla="*/ 1 w 165"/>
                <a:gd name="T17" fmla="*/ 156 h 157"/>
                <a:gd name="T18" fmla="*/ 8 w 165"/>
                <a:gd name="T19" fmla="*/ 157 h 157"/>
                <a:gd name="T20" fmla="*/ 25 w 165"/>
                <a:gd name="T21" fmla="*/ 152 h 157"/>
                <a:gd name="T22" fmla="*/ 50 w 165"/>
                <a:gd name="T23" fmla="*/ 136 h 157"/>
                <a:gd name="T24" fmla="*/ 66 w 165"/>
                <a:gd name="T25" fmla="*/ 128 h 157"/>
                <a:gd name="T26" fmla="*/ 83 w 165"/>
                <a:gd name="T27" fmla="*/ 120 h 157"/>
                <a:gd name="T28" fmla="*/ 91 w 165"/>
                <a:gd name="T29" fmla="*/ 116 h 157"/>
                <a:gd name="T30" fmla="*/ 94 w 165"/>
                <a:gd name="T31" fmla="*/ 114 h 157"/>
                <a:gd name="T32" fmla="*/ 99 w 165"/>
                <a:gd name="T33" fmla="*/ 103 h 157"/>
                <a:gd name="T34" fmla="*/ 100 w 165"/>
                <a:gd name="T35" fmla="*/ 96 h 157"/>
                <a:gd name="T36" fmla="*/ 102 w 165"/>
                <a:gd name="T37" fmla="*/ 90 h 157"/>
                <a:gd name="T38" fmla="*/ 110 w 165"/>
                <a:gd name="T39" fmla="*/ 82 h 157"/>
                <a:gd name="T40" fmla="*/ 120 w 165"/>
                <a:gd name="T41" fmla="*/ 73 h 157"/>
                <a:gd name="T42" fmla="*/ 136 w 165"/>
                <a:gd name="T43" fmla="*/ 60 h 157"/>
                <a:gd name="T44" fmla="*/ 153 w 165"/>
                <a:gd name="T45" fmla="*/ 48 h 157"/>
                <a:gd name="T46" fmla="*/ 164 w 165"/>
                <a:gd name="T47" fmla="*/ 40 h 157"/>
                <a:gd name="T48" fmla="*/ 164 w 165"/>
                <a:gd name="T49" fmla="*/ 30 h 157"/>
                <a:gd name="T50" fmla="*/ 159 w 165"/>
                <a:gd name="T51" fmla="*/ 18 h 157"/>
                <a:gd name="T52" fmla="*/ 151 w 165"/>
                <a:gd name="T53" fmla="*/ 7 h 157"/>
                <a:gd name="T54" fmla="*/ 144 w 165"/>
                <a:gd name="T55" fmla="*/ 0 h 157"/>
                <a:gd name="T56" fmla="*/ 136 w 165"/>
                <a:gd name="T57" fmla="*/ 3 h 157"/>
                <a:gd name="T58" fmla="*/ 126 w 165"/>
                <a:gd name="T59" fmla="*/ 9 h 157"/>
                <a:gd name="T60" fmla="*/ 118 w 165"/>
                <a:gd name="T61" fmla="*/ 12 h 157"/>
                <a:gd name="T62" fmla="*/ 94 w 165"/>
                <a:gd name="T63" fmla="*/ 24 h 157"/>
                <a:gd name="T64" fmla="*/ 82 w 165"/>
                <a:gd name="T65" fmla="*/ 34 h 157"/>
                <a:gd name="T66" fmla="*/ 55 w 165"/>
                <a:gd name="T67" fmla="*/ 47 h 1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5"/>
                <a:gd name="T103" fmla="*/ 0 h 157"/>
                <a:gd name="T104" fmla="*/ 165 w 165"/>
                <a:gd name="T105" fmla="*/ 157 h 15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5" h="157">
                  <a:moveTo>
                    <a:pt x="40" y="52"/>
                  </a:moveTo>
                  <a:lnTo>
                    <a:pt x="45" y="57"/>
                  </a:lnTo>
                  <a:lnTo>
                    <a:pt x="49" y="63"/>
                  </a:lnTo>
                  <a:lnTo>
                    <a:pt x="58" y="78"/>
                  </a:lnTo>
                  <a:lnTo>
                    <a:pt x="65" y="93"/>
                  </a:lnTo>
                  <a:lnTo>
                    <a:pt x="70" y="106"/>
                  </a:lnTo>
                  <a:lnTo>
                    <a:pt x="67" y="110"/>
                  </a:lnTo>
                  <a:lnTo>
                    <a:pt x="63" y="114"/>
                  </a:lnTo>
                  <a:lnTo>
                    <a:pt x="59" y="116"/>
                  </a:lnTo>
                  <a:lnTo>
                    <a:pt x="54" y="118"/>
                  </a:lnTo>
                  <a:lnTo>
                    <a:pt x="46" y="125"/>
                  </a:lnTo>
                  <a:lnTo>
                    <a:pt x="36" y="132"/>
                  </a:lnTo>
                  <a:lnTo>
                    <a:pt x="27" y="138"/>
                  </a:lnTo>
                  <a:lnTo>
                    <a:pt x="18" y="144"/>
                  </a:lnTo>
                  <a:lnTo>
                    <a:pt x="13" y="148"/>
                  </a:lnTo>
                  <a:lnTo>
                    <a:pt x="7" y="152"/>
                  </a:lnTo>
                  <a:lnTo>
                    <a:pt x="2" y="155"/>
                  </a:lnTo>
                  <a:lnTo>
                    <a:pt x="1" y="156"/>
                  </a:lnTo>
                  <a:lnTo>
                    <a:pt x="0" y="156"/>
                  </a:lnTo>
                  <a:lnTo>
                    <a:pt x="8" y="157"/>
                  </a:lnTo>
                  <a:lnTo>
                    <a:pt x="16" y="156"/>
                  </a:lnTo>
                  <a:lnTo>
                    <a:pt x="25" y="152"/>
                  </a:lnTo>
                  <a:lnTo>
                    <a:pt x="33" y="147"/>
                  </a:lnTo>
                  <a:lnTo>
                    <a:pt x="50" y="136"/>
                  </a:lnTo>
                  <a:lnTo>
                    <a:pt x="58" y="132"/>
                  </a:lnTo>
                  <a:lnTo>
                    <a:pt x="66" y="128"/>
                  </a:lnTo>
                  <a:lnTo>
                    <a:pt x="74" y="125"/>
                  </a:lnTo>
                  <a:lnTo>
                    <a:pt x="83" y="120"/>
                  </a:lnTo>
                  <a:lnTo>
                    <a:pt x="88" y="118"/>
                  </a:lnTo>
                  <a:lnTo>
                    <a:pt x="91" y="116"/>
                  </a:lnTo>
                  <a:lnTo>
                    <a:pt x="93" y="115"/>
                  </a:lnTo>
                  <a:lnTo>
                    <a:pt x="94" y="114"/>
                  </a:lnTo>
                  <a:lnTo>
                    <a:pt x="97" y="108"/>
                  </a:lnTo>
                  <a:lnTo>
                    <a:pt x="99" y="103"/>
                  </a:lnTo>
                  <a:lnTo>
                    <a:pt x="100" y="99"/>
                  </a:lnTo>
                  <a:lnTo>
                    <a:pt x="100" y="96"/>
                  </a:lnTo>
                  <a:lnTo>
                    <a:pt x="100" y="93"/>
                  </a:lnTo>
                  <a:lnTo>
                    <a:pt x="102" y="90"/>
                  </a:lnTo>
                  <a:lnTo>
                    <a:pt x="105" y="86"/>
                  </a:lnTo>
                  <a:lnTo>
                    <a:pt x="110" y="82"/>
                  </a:lnTo>
                  <a:lnTo>
                    <a:pt x="114" y="78"/>
                  </a:lnTo>
                  <a:lnTo>
                    <a:pt x="120" y="73"/>
                  </a:lnTo>
                  <a:lnTo>
                    <a:pt x="127" y="66"/>
                  </a:lnTo>
                  <a:lnTo>
                    <a:pt x="136" y="60"/>
                  </a:lnTo>
                  <a:lnTo>
                    <a:pt x="145" y="54"/>
                  </a:lnTo>
                  <a:lnTo>
                    <a:pt x="153" y="48"/>
                  </a:lnTo>
                  <a:lnTo>
                    <a:pt x="159" y="43"/>
                  </a:lnTo>
                  <a:lnTo>
                    <a:pt x="164" y="40"/>
                  </a:lnTo>
                  <a:lnTo>
                    <a:pt x="165" y="35"/>
                  </a:lnTo>
                  <a:lnTo>
                    <a:pt x="164" y="30"/>
                  </a:lnTo>
                  <a:lnTo>
                    <a:pt x="162" y="24"/>
                  </a:lnTo>
                  <a:lnTo>
                    <a:pt x="159" y="18"/>
                  </a:lnTo>
                  <a:lnTo>
                    <a:pt x="155" y="12"/>
                  </a:lnTo>
                  <a:lnTo>
                    <a:pt x="151" y="7"/>
                  </a:lnTo>
                  <a:lnTo>
                    <a:pt x="147" y="3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6" y="3"/>
                  </a:lnTo>
                  <a:lnTo>
                    <a:pt x="131" y="6"/>
                  </a:lnTo>
                  <a:lnTo>
                    <a:pt x="126" y="9"/>
                  </a:lnTo>
                  <a:lnTo>
                    <a:pt x="123" y="10"/>
                  </a:lnTo>
                  <a:lnTo>
                    <a:pt x="118" y="12"/>
                  </a:lnTo>
                  <a:lnTo>
                    <a:pt x="106" y="19"/>
                  </a:lnTo>
                  <a:lnTo>
                    <a:pt x="94" y="24"/>
                  </a:lnTo>
                  <a:lnTo>
                    <a:pt x="88" y="30"/>
                  </a:lnTo>
                  <a:lnTo>
                    <a:pt x="82" y="34"/>
                  </a:lnTo>
                  <a:lnTo>
                    <a:pt x="69" y="41"/>
                  </a:lnTo>
                  <a:lnTo>
                    <a:pt x="55" y="47"/>
                  </a:lnTo>
                  <a:lnTo>
                    <a:pt x="40" y="52"/>
                  </a:lnTo>
                  <a:close/>
                </a:path>
              </a:pathLst>
            </a:custGeom>
            <a:solidFill>
              <a:srgbClr val="FF33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17" name="Freeform 57"/>
            <p:cNvSpPr>
              <a:spLocks/>
            </p:cNvSpPr>
            <p:nvPr/>
          </p:nvSpPr>
          <p:spPr bwMode="auto">
            <a:xfrm>
              <a:off x="1528" y="1687"/>
              <a:ext cx="106" cy="12"/>
            </a:xfrm>
            <a:custGeom>
              <a:avLst/>
              <a:gdLst>
                <a:gd name="T0" fmla="*/ 0 w 106"/>
                <a:gd name="T1" fmla="*/ 0 h 12"/>
                <a:gd name="T2" fmla="*/ 0 w 106"/>
                <a:gd name="T3" fmla="*/ 12 h 12"/>
                <a:gd name="T4" fmla="*/ 4 w 106"/>
                <a:gd name="T5" fmla="*/ 12 h 12"/>
                <a:gd name="T6" fmla="*/ 9 w 106"/>
                <a:gd name="T7" fmla="*/ 12 h 12"/>
                <a:gd name="T8" fmla="*/ 21 w 106"/>
                <a:gd name="T9" fmla="*/ 12 h 12"/>
                <a:gd name="T10" fmla="*/ 36 w 106"/>
                <a:gd name="T11" fmla="*/ 12 h 12"/>
                <a:gd name="T12" fmla="*/ 52 w 106"/>
                <a:gd name="T13" fmla="*/ 12 h 12"/>
                <a:gd name="T14" fmla="*/ 68 w 106"/>
                <a:gd name="T15" fmla="*/ 12 h 12"/>
                <a:gd name="T16" fmla="*/ 83 w 106"/>
                <a:gd name="T17" fmla="*/ 12 h 12"/>
                <a:gd name="T18" fmla="*/ 96 w 106"/>
                <a:gd name="T19" fmla="*/ 12 h 12"/>
                <a:gd name="T20" fmla="*/ 101 w 106"/>
                <a:gd name="T21" fmla="*/ 12 h 12"/>
                <a:gd name="T22" fmla="*/ 106 w 106"/>
                <a:gd name="T23" fmla="*/ 12 h 12"/>
                <a:gd name="T24" fmla="*/ 106 w 106"/>
                <a:gd name="T25" fmla="*/ 0 h 12"/>
                <a:gd name="T26" fmla="*/ 101 w 106"/>
                <a:gd name="T27" fmla="*/ 0 h 12"/>
                <a:gd name="T28" fmla="*/ 96 w 106"/>
                <a:gd name="T29" fmla="*/ 0 h 12"/>
                <a:gd name="T30" fmla="*/ 83 w 106"/>
                <a:gd name="T31" fmla="*/ 0 h 12"/>
                <a:gd name="T32" fmla="*/ 68 w 106"/>
                <a:gd name="T33" fmla="*/ 0 h 12"/>
                <a:gd name="T34" fmla="*/ 52 w 106"/>
                <a:gd name="T35" fmla="*/ 0 h 12"/>
                <a:gd name="T36" fmla="*/ 36 w 106"/>
                <a:gd name="T37" fmla="*/ 0 h 12"/>
                <a:gd name="T38" fmla="*/ 21 w 106"/>
                <a:gd name="T39" fmla="*/ 0 h 12"/>
                <a:gd name="T40" fmla="*/ 9 w 106"/>
                <a:gd name="T41" fmla="*/ 0 h 12"/>
                <a:gd name="T42" fmla="*/ 4 w 106"/>
                <a:gd name="T43" fmla="*/ 0 h 12"/>
                <a:gd name="T44" fmla="*/ 0 w 106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6"/>
                <a:gd name="T70" fmla="*/ 0 h 12"/>
                <a:gd name="T71" fmla="*/ 106 w 106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6" h="12">
                  <a:moveTo>
                    <a:pt x="0" y="0"/>
                  </a:moveTo>
                  <a:lnTo>
                    <a:pt x="0" y="12"/>
                  </a:lnTo>
                  <a:lnTo>
                    <a:pt x="4" y="12"/>
                  </a:lnTo>
                  <a:lnTo>
                    <a:pt x="9" y="12"/>
                  </a:lnTo>
                  <a:lnTo>
                    <a:pt x="21" y="12"/>
                  </a:lnTo>
                  <a:lnTo>
                    <a:pt x="36" y="12"/>
                  </a:lnTo>
                  <a:lnTo>
                    <a:pt x="52" y="12"/>
                  </a:lnTo>
                  <a:lnTo>
                    <a:pt x="68" y="12"/>
                  </a:lnTo>
                  <a:lnTo>
                    <a:pt x="83" y="12"/>
                  </a:lnTo>
                  <a:lnTo>
                    <a:pt x="96" y="12"/>
                  </a:lnTo>
                  <a:lnTo>
                    <a:pt x="101" y="12"/>
                  </a:lnTo>
                  <a:lnTo>
                    <a:pt x="106" y="12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83" y="0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2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608" name="Group 58"/>
          <p:cNvGrpSpPr>
            <a:grpSpLocks/>
          </p:cNvGrpSpPr>
          <p:nvPr/>
        </p:nvGrpSpPr>
        <p:grpSpPr bwMode="auto">
          <a:xfrm>
            <a:off x="2667000" y="2819400"/>
            <a:ext cx="1352550" cy="1754188"/>
            <a:chOff x="3936" y="1581"/>
            <a:chExt cx="926" cy="1201"/>
          </a:xfrm>
        </p:grpSpPr>
        <p:grpSp>
          <p:nvGrpSpPr>
            <p:cNvPr id="25683" name="Group 59"/>
            <p:cNvGrpSpPr>
              <a:grpSpLocks/>
            </p:cNvGrpSpPr>
            <p:nvPr/>
          </p:nvGrpSpPr>
          <p:grpSpPr bwMode="auto">
            <a:xfrm>
              <a:off x="4714" y="2353"/>
              <a:ext cx="148" cy="182"/>
              <a:chOff x="4714" y="2353"/>
              <a:chExt cx="148" cy="182"/>
            </a:xfrm>
          </p:grpSpPr>
          <p:sp>
            <p:nvSpPr>
              <p:cNvPr id="25706" name="Freeform 60"/>
              <p:cNvSpPr>
                <a:spLocks/>
              </p:cNvSpPr>
              <p:nvPr/>
            </p:nvSpPr>
            <p:spPr bwMode="auto">
              <a:xfrm>
                <a:off x="4714" y="2353"/>
                <a:ext cx="148" cy="182"/>
              </a:xfrm>
              <a:custGeom>
                <a:avLst/>
                <a:gdLst>
                  <a:gd name="T0" fmla="*/ 20 w 148"/>
                  <a:gd name="T1" fmla="*/ 42 h 182"/>
                  <a:gd name="T2" fmla="*/ 28 w 148"/>
                  <a:gd name="T3" fmla="*/ 32 h 182"/>
                  <a:gd name="T4" fmla="*/ 37 w 148"/>
                  <a:gd name="T5" fmla="*/ 23 h 182"/>
                  <a:gd name="T6" fmla="*/ 47 w 148"/>
                  <a:gd name="T7" fmla="*/ 16 h 182"/>
                  <a:gd name="T8" fmla="*/ 58 w 148"/>
                  <a:gd name="T9" fmla="*/ 8 h 182"/>
                  <a:gd name="T10" fmla="*/ 64 w 148"/>
                  <a:gd name="T11" fmla="*/ 5 h 182"/>
                  <a:gd name="T12" fmla="*/ 70 w 148"/>
                  <a:gd name="T13" fmla="*/ 3 h 182"/>
                  <a:gd name="T14" fmla="*/ 76 w 148"/>
                  <a:gd name="T15" fmla="*/ 1 h 182"/>
                  <a:gd name="T16" fmla="*/ 77 w 148"/>
                  <a:gd name="T17" fmla="*/ 0 h 182"/>
                  <a:gd name="T18" fmla="*/ 78 w 148"/>
                  <a:gd name="T19" fmla="*/ 0 h 182"/>
                  <a:gd name="T20" fmla="*/ 87 w 148"/>
                  <a:gd name="T21" fmla="*/ 0 h 182"/>
                  <a:gd name="T22" fmla="*/ 95 w 148"/>
                  <a:gd name="T23" fmla="*/ 0 h 182"/>
                  <a:gd name="T24" fmla="*/ 109 w 148"/>
                  <a:gd name="T25" fmla="*/ 0 h 182"/>
                  <a:gd name="T26" fmla="*/ 119 w 148"/>
                  <a:gd name="T27" fmla="*/ 1 h 182"/>
                  <a:gd name="T28" fmla="*/ 127 w 148"/>
                  <a:gd name="T29" fmla="*/ 2 h 182"/>
                  <a:gd name="T30" fmla="*/ 134 w 148"/>
                  <a:gd name="T31" fmla="*/ 5 h 182"/>
                  <a:gd name="T32" fmla="*/ 138 w 148"/>
                  <a:gd name="T33" fmla="*/ 11 h 182"/>
                  <a:gd name="T34" fmla="*/ 140 w 148"/>
                  <a:gd name="T35" fmla="*/ 15 h 182"/>
                  <a:gd name="T36" fmla="*/ 142 w 148"/>
                  <a:gd name="T37" fmla="*/ 21 h 182"/>
                  <a:gd name="T38" fmla="*/ 144 w 148"/>
                  <a:gd name="T39" fmla="*/ 27 h 182"/>
                  <a:gd name="T40" fmla="*/ 146 w 148"/>
                  <a:gd name="T41" fmla="*/ 34 h 182"/>
                  <a:gd name="T42" fmla="*/ 148 w 148"/>
                  <a:gd name="T43" fmla="*/ 56 h 182"/>
                  <a:gd name="T44" fmla="*/ 148 w 148"/>
                  <a:gd name="T45" fmla="*/ 79 h 182"/>
                  <a:gd name="T46" fmla="*/ 145 w 148"/>
                  <a:gd name="T47" fmla="*/ 102 h 182"/>
                  <a:gd name="T48" fmla="*/ 140 w 148"/>
                  <a:gd name="T49" fmla="*/ 123 h 182"/>
                  <a:gd name="T50" fmla="*/ 132 w 148"/>
                  <a:gd name="T51" fmla="*/ 143 h 182"/>
                  <a:gd name="T52" fmla="*/ 126 w 148"/>
                  <a:gd name="T53" fmla="*/ 152 h 182"/>
                  <a:gd name="T54" fmla="*/ 119 w 148"/>
                  <a:gd name="T55" fmla="*/ 160 h 182"/>
                  <a:gd name="T56" fmla="*/ 111 w 148"/>
                  <a:gd name="T57" fmla="*/ 167 h 182"/>
                  <a:gd name="T58" fmla="*/ 102 w 148"/>
                  <a:gd name="T59" fmla="*/ 173 h 182"/>
                  <a:gd name="T60" fmla="*/ 92 w 148"/>
                  <a:gd name="T61" fmla="*/ 178 h 182"/>
                  <a:gd name="T62" fmla="*/ 80 w 148"/>
                  <a:gd name="T63" fmla="*/ 182 h 182"/>
                  <a:gd name="T64" fmla="*/ 66 w 148"/>
                  <a:gd name="T65" fmla="*/ 181 h 182"/>
                  <a:gd name="T66" fmla="*/ 53 w 148"/>
                  <a:gd name="T67" fmla="*/ 180 h 182"/>
                  <a:gd name="T68" fmla="*/ 41 w 148"/>
                  <a:gd name="T69" fmla="*/ 178 h 182"/>
                  <a:gd name="T70" fmla="*/ 28 w 148"/>
                  <a:gd name="T71" fmla="*/ 174 h 182"/>
                  <a:gd name="T72" fmla="*/ 20 w 148"/>
                  <a:gd name="T73" fmla="*/ 152 h 182"/>
                  <a:gd name="T74" fmla="*/ 12 w 148"/>
                  <a:gd name="T75" fmla="*/ 130 h 182"/>
                  <a:gd name="T76" fmla="*/ 5 w 148"/>
                  <a:gd name="T77" fmla="*/ 108 h 182"/>
                  <a:gd name="T78" fmla="*/ 0 w 148"/>
                  <a:gd name="T79" fmla="*/ 86 h 182"/>
                  <a:gd name="T80" fmla="*/ 1 w 148"/>
                  <a:gd name="T81" fmla="*/ 78 h 182"/>
                  <a:gd name="T82" fmla="*/ 1 w 148"/>
                  <a:gd name="T83" fmla="*/ 71 h 182"/>
                  <a:gd name="T84" fmla="*/ 1 w 148"/>
                  <a:gd name="T85" fmla="*/ 65 h 182"/>
                  <a:gd name="T86" fmla="*/ 1 w 148"/>
                  <a:gd name="T87" fmla="*/ 61 h 182"/>
                  <a:gd name="T88" fmla="*/ 2 w 148"/>
                  <a:gd name="T89" fmla="*/ 58 h 182"/>
                  <a:gd name="T90" fmla="*/ 2 w 148"/>
                  <a:gd name="T91" fmla="*/ 56 h 182"/>
                  <a:gd name="T92" fmla="*/ 3 w 148"/>
                  <a:gd name="T93" fmla="*/ 54 h 182"/>
                  <a:gd name="T94" fmla="*/ 5 w 148"/>
                  <a:gd name="T95" fmla="*/ 52 h 182"/>
                  <a:gd name="T96" fmla="*/ 8 w 148"/>
                  <a:gd name="T97" fmla="*/ 51 h 182"/>
                  <a:gd name="T98" fmla="*/ 13 w 148"/>
                  <a:gd name="T99" fmla="*/ 48 h 182"/>
                  <a:gd name="T100" fmla="*/ 16 w 148"/>
                  <a:gd name="T101" fmla="*/ 46 h 182"/>
                  <a:gd name="T102" fmla="*/ 20 w 148"/>
                  <a:gd name="T103" fmla="*/ 42 h 1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8"/>
                  <a:gd name="T157" fmla="*/ 0 h 182"/>
                  <a:gd name="T158" fmla="*/ 148 w 148"/>
                  <a:gd name="T159" fmla="*/ 182 h 18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8" h="182">
                    <a:moveTo>
                      <a:pt x="20" y="42"/>
                    </a:moveTo>
                    <a:lnTo>
                      <a:pt x="28" y="32"/>
                    </a:lnTo>
                    <a:lnTo>
                      <a:pt x="37" y="23"/>
                    </a:lnTo>
                    <a:lnTo>
                      <a:pt x="47" y="16"/>
                    </a:lnTo>
                    <a:lnTo>
                      <a:pt x="58" y="8"/>
                    </a:lnTo>
                    <a:lnTo>
                      <a:pt x="64" y="5"/>
                    </a:lnTo>
                    <a:lnTo>
                      <a:pt x="70" y="3"/>
                    </a:lnTo>
                    <a:lnTo>
                      <a:pt x="76" y="1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0"/>
                    </a:lnTo>
                    <a:lnTo>
                      <a:pt x="109" y="0"/>
                    </a:lnTo>
                    <a:lnTo>
                      <a:pt x="119" y="1"/>
                    </a:lnTo>
                    <a:lnTo>
                      <a:pt x="127" y="2"/>
                    </a:lnTo>
                    <a:lnTo>
                      <a:pt x="134" y="5"/>
                    </a:lnTo>
                    <a:lnTo>
                      <a:pt x="138" y="11"/>
                    </a:lnTo>
                    <a:lnTo>
                      <a:pt x="140" y="15"/>
                    </a:lnTo>
                    <a:lnTo>
                      <a:pt x="142" y="21"/>
                    </a:lnTo>
                    <a:lnTo>
                      <a:pt x="144" y="27"/>
                    </a:lnTo>
                    <a:lnTo>
                      <a:pt x="146" y="34"/>
                    </a:lnTo>
                    <a:lnTo>
                      <a:pt x="148" y="56"/>
                    </a:lnTo>
                    <a:lnTo>
                      <a:pt x="148" y="79"/>
                    </a:lnTo>
                    <a:lnTo>
                      <a:pt x="145" y="102"/>
                    </a:lnTo>
                    <a:lnTo>
                      <a:pt x="140" y="123"/>
                    </a:lnTo>
                    <a:lnTo>
                      <a:pt x="132" y="143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1" y="167"/>
                    </a:lnTo>
                    <a:lnTo>
                      <a:pt x="102" y="173"/>
                    </a:lnTo>
                    <a:lnTo>
                      <a:pt x="92" y="178"/>
                    </a:lnTo>
                    <a:lnTo>
                      <a:pt x="80" y="182"/>
                    </a:lnTo>
                    <a:lnTo>
                      <a:pt x="66" y="181"/>
                    </a:lnTo>
                    <a:lnTo>
                      <a:pt x="53" y="180"/>
                    </a:lnTo>
                    <a:lnTo>
                      <a:pt x="41" y="178"/>
                    </a:lnTo>
                    <a:lnTo>
                      <a:pt x="28" y="174"/>
                    </a:lnTo>
                    <a:lnTo>
                      <a:pt x="20" y="152"/>
                    </a:lnTo>
                    <a:lnTo>
                      <a:pt x="12" y="130"/>
                    </a:lnTo>
                    <a:lnTo>
                      <a:pt x="5" y="108"/>
                    </a:lnTo>
                    <a:lnTo>
                      <a:pt x="0" y="86"/>
                    </a:lnTo>
                    <a:lnTo>
                      <a:pt x="1" y="78"/>
                    </a:lnTo>
                    <a:lnTo>
                      <a:pt x="1" y="71"/>
                    </a:lnTo>
                    <a:lnTo>
                      <a:pt x="1" y="65"/>
                    </a:lnTo>
                    <a:lnTo>
                      <a:pt x="1" y="61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3" y="54"/>
                    </a:lnTo>
                    <a:lnTo>
                      <a:pt x="5" y="52"/>
                    </a:lnTo>
                    <a:lnTo>
                      <a:pt x="8" y="51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07" name="Freeform 61"/>
              <p:cNvSpPr>
                <a:spLocks/>
              </p:cNvSpPr>
              <p:nvPr/>
            </p:nvSpPr>
            <p:spPr bwMode="auto">
              <a:xfrm>
                <a:off x="4728" y="2426"/>
                <a:ext cx="95" cy="51"/>
              </a:xfrm>
              <a:custGeom>
                <a:avLst/>
                <a:gdLst>
                  <a:gd name="T0" fmla="*/ 0 w 95"/>
                  <a:gd name="T1" fmla="*/ 35 h 51"/>
                  <a:gd name="T2" fmla="*/ 8 w 95"/>
                  <a:gd name="T3" fmla="*/ 51 h 51"/>
                  <a:gd name="T4" fmla="*/ 17 w 95"/>
                  <a:gd name="T5" fmla="*/ 46 h 51"/>
                  <a:gd name="T6" fmla="*/ 20 w 95"/>
                  <a:gd name="T7" fmla="*/ 44 h 51"/>
                  <a:gd name="T8" fmla="*/ 30 w 95"/>
                  <a:gd name="T9" fmla="*/ 37 h 51"/>
                  <a:gd name="T10" fmla="*/ 24 w 95"/>
                  <a:gd name="T11" fmla="*/ 30 h 51"/>
                  <a:gd name="T12" fmla="*/ 27 w 95"/>
                  <a:gd name="T13" fmla="*/ 39 h 51"/>
                  <a:gd name="T14" fmla="*/ 37 w 95"/>
                  <a:gd name="T15" fmla="*/ 32 h 51"/>
                  <a:gd name="T16" fmla="*/ 47 w 95"/>
                  <a:gd name="T17" fmla="*/ 28 h 51"/>
                  <a:gd name="T18" fmla="*/ 55 w 95"/>
                  <a:gd name="T19" fmla="*/ 25 h 51"/>
                  <a:gd name="T20" fmla="*/ 63 w 95"/>
                  <a:gd name="T21" fmla="*/ 21 h 51"/>
                  <a:gd name="T22" fmla="*/ 69 w 95"/>
                  <a:gd name="T23" fmla="*/ 19 h 51"/>
                  <a:gd name="T24" fmla="*/ 71 w 95"/>
                  <a:gd name="T25" fmla="*/ 18 h 51"/>
                  <a:gd name="T26" fmla="*/ 72 w 95"/>
                  <a:gd name="T27" fmla="*/ 17 h 51"/>
                  <a:gd name="T28" fmla="*/ 68 w 95"/>
                  <a:gd name="T29" fmla="*/ 9 h 51"/>
                  <a:gd name="T30" fmla="*/ 67 w 95"/>
                  <a:gd name="T31" fmla="*/ 18 h 51"/>
                  <a:gd name="T32" fmla="*/ 75 w 95"/>
                  <a:gd name="T33" fmla="*/ 19 h 51"/>
                  <a:gd name="T34" fmla="*/ 75 w 95"/>
                  <a:gd name="T35" fmla="*/ 10 h 51"/>
                  <a:gd name="T36" fmla="*/ 72 w 95"/>
                  <a:gd name="T37" fmla="*/ 19 h 51"/>
                  <a:gd name="T38" fmla="*/ 77 w 95"/>
                  <a:gd name="T39" fmla="*/ 21 h 51"/>
                  <a:gd name="T40" fmla="*/ 81 w 95"/>
                  <a:gd name="T41" fmla="*/ 12 h 51"/>
                  <a:gd name="T42" fmla="*/ 74 w 95"/>
                  <a:gd name="T43" fmla="*/ 19 h 51"/>
                  <a:gd name="T44" fmla="*/ 77 w 95"/>
                  <a:gd name="T45" fmla="*/ 22 h 51"/>
                  <a:gd name="T46" fmla="*/ 84 w 95"/>
                  <a:gd name="T47" fmla="*/ 15 h 51"/>
                  <a:gd name="T48" fmla="*/ 75 w 95"/>
                  <a:gd name="T49" fmla="*/ 19 h 51"/>
                  <a:gd name="T50" fmla="*/ 77 w 95"/>
                  <a:gd name="T51" fmla="*/ 22 h 51"/>
                  <a:gd name="T52" fmla="*/ 86 w 95"/>
                  <a:gd name="T53" fmla="*/ 19 h 51"/>
                  <a:gd name="T54" fmla="*/ 77 w 95"/>
                  <a:gd name="T55" fmla="*/ 19 h 51"/>
                  <a:gd name="T56" fmla="*/ 77 w 95"/>
                  <a:gd name="T57" fmla="*/ 23 h 51"/>
                  <a:gd name="T58" fmla="*/ 77 w 95"/>
                  <a:gd name="T59" fmla="*/ 28 h 51"/>
                  <a:gd name="T60" fmla="*/ 77 w 95"/>
                  <a:gd name="T61" fmla="*/ 34 h 51"/>
                  <a:gd name="T62" fmla="*/ 77 w 95"/>
                  <a:gd name="T63" fmla="*/ 41 h 51"/>
                  <a:gd name="T64" fmla="*/ 95 w 95"/>
                  <a:gd name="T65" fmla="*/ 41 h 51"/>
                  <a:gd name="T66" fmla="*/ 95 w 95"/>
                  <a:gd name="T67" fmla="*/ 34 h 51"/>
                  <a:gd name="T68" fmla="*/ 95 w 95"/>
                  <a:gd name="T69" fmla="*/ 28 h 51"/>
                  <a:gd name="T70" fmla="*/ 95 w 95"/>
                  <a:gd name="T71" fmla="*/ 23 h 51"/>
                  <a:gd name="T72" fmla="*/ 95 w 95"/>
                  <a:gd name="T73" fmla="*/ 19 h 51"/>
                  <a:gd name="T74" fmla="*/ 94 w 95"/>
                  <a:gd name="T75" fmla="*/ 15 h 51"/>
                  <a:gd name="T76" fmla="*/ 92 w 95"/>
                  <a:gd name="T77" fmla="*/ 12 h 51"/>
                  <a:gd name="T78" fmla="*/ 90 w 95"/>
                  <a:gd name="T79" fmla="*/ 9 h 51"/>
                  <a:gd name="T80" fmla="*/ 87 w 95"/>
                  <a:gd name="T81" fmla="*/ 6 h 51"/>
                  <a:gd name="T82" fmla="*/ 84 w 95"/>
                  <a:gd name="T83" fmla="*/ 4 h 51"/>
                  <a:gd name="T84" fmla="*/ 79 w 95"/>
                  <a:gd name="T85" fmla="*/ 2 h 51"/>
                  <a:gd name="T86" fmla="*/ 75 w 95"/>
                  <a:gd name="T87" fmla="*/ 1 h 51"/>
                  <a:gd name="T88" fmla="*/ 69 w 95"/>
                  <a:gd name="T89" fmla="*/ 0 h 51"/>
                  <a:gd name="T90" fmla="*/ 68 w 95"/>
                  <a:gd name="T91" fmla="*/ 0 h 51"/>
                  <a:gd name="T92" fmla="*/ 65 w 95"/>
                  <a:gd name="T93" fmla="*/ 1 h 51"/>
                  <a:gd name="T94" fmla="*/ 65 w 95"/>
                  <a:gd name="T95" fmla="*/ 1 h 51"/>
                  <a:gd name="T96" fmla="*/ 64 w 95"/>
                  <a:gd name="T97" fmla="*/ 1 h 51"/>
                  <a:gd name="T98" fmla="*/ 62 w 95"/>
                  <a:gd name="T99" fmla="*/ 2 h 51"/>
                  <a:gd name="T100" fmla="*/ 56 w 95"/>
                  <a:gd name="T101" fmla="*/ 4 h 51"/>
                  <a:gd name="T102" fmla="*/ 48 w 95"/>
                  <a:gd name="T103" fmla="*/ 8 h 51"/>
                  <a:gd name="T104" fmla="*/ 41 w 95"/>
                  <a:gd name="T105" fmla="*/ 11 h 51"/>
                  <a:gd name="T106" fmla="*/ 30 w 95"/>
                  <a:gd name="T107" fmla="*/ 15 h 51"/>
                  <a:gd name="T108" fmla="*/ 20 w 95"/>
                  <a:gd name="T109" fmla="*/ 22 h 51"/>
                  <a:gd name="T110" fmla="*/ 17 w 95"/>
                  <a:gd name="T111" fmla="*/ 24 h 51"/>
                  <a:gd name="T112" fmla="*/ 7 w 95"/>
                  <a:gd name="T113" fmla="*/ 31 h 51"/>
                  <a:gd name="T114" fmla="*/ 14 w 95"/>
                  <a:gd name="T115" fmla="*/ 37 h 51"/>
                  <a:gd name="T116" fmla="*/ 10 w 95"/>
                  <a:gd name="T117" fmla="*/ 29 h 51"/>
                  <a:gd name="T118" fmla="*/ 0 w 95"/>
                  <a:gd name="T119" fmla="*/ 35 h 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5"/>
                  <a:gd name="T181" fmla="*/ 0 h 51"/>
                  <a:gd name="T182" fmla="*/ 95 w 95"/>
                  <a:gd name="T183" fmla="*/ 51 h 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5" h="51">
                    <a:moveTo>
                      <a:pt x="0" y="35"/>
                    </a:moveTo>
                    <a:lnTo>
                      <a:pt x="8" y="51"/>
                    </a:lnTo>
                    <a:lnTo>
                      <a:pt x="17" y="46"/>
                    </a:lnTo>
                    <a:lnTo>
                      <a:pt x="20" y="44"/>
                    </a:lnTo>
                    <a:lnTo>
                      <a:pt x="30" y="37"/>
                    </a:lnTo>
                    <a:lnTo>
                      <a:pt x="24" y="30"/>
                    </a:lnTo>
                    <a:lnTo>
                      <a:pt x="27" y="39"/>
                    </a:lnTo>
                    <a:lnTo>
                      <a:pt x="37" y="32"/>
                    </a:lnTo>
                    <a:lnTo>
                      <a:pt x="47" y="28"/>
                    </a:lnTo>
                    <a:lnTo>
                      <a:pt x="55" y="25"/>
                    </a:lnTo>
                    <a:lnTo>
                      <a:pt x="63" y="21"/>
                    </a:lnTo>
                    <a:lnTo>
                      <a:pt x="69" y="19"/>
                    </a:lnTo>
                    <a:lnTo>
                      <a:pt x="71" y="18"/>
                    </a:lnTo>
                    <a:lnTo>
                      <a:pt x="72" y="17"/>
                    </a:lnTo>
                    <a:lnTo>
                      <a:pt x="68" y="9"/>
                    </a:lnTo>
                    <a:lnTo>
                      <a:pt x="67" y="18"/>
                    </a:lnTo>
                    <a:lnTo>
                      <a:pt x="75" y="19"/>
                    </a:lnTo>
                    <a:lnTo>
                      <a:pt x="75" y="10"/>
                    </a:lnTo>
                    <a:lnTo>
                      <a:pt x="72" y="19"/>
                    </a:lnTo>
                    <a:lnTo>
                      <a:pt x="77" y="21"/>
                    </a:lnTo>
                    <a:lnTo>
                      <a:pt x="81" y="12"/>
                    </a:lnTo>
                    <a:lnTo>
                      <a:pt x="74" y="19"/>
                    </a:lnTo>
                    <a:lnTo>
                      <a:pt x="77" y="22"/>
                    </a:lnTo>
                    <a:lnTo>
                      <a:pt x="84" y="15"/>
                    </a:lnTo>
                    <a:lnTo>
                      <a:pt x="75" y="19"/>
                    </a:lnTo>
                    <a:lnTo>
                      <a:pt x="77" y="22"/>
                    </a:lnTo>
                    <a:lnTo>
                      <a:pt x="86" y="19"/>
                    </a:lnTo>
                    <a:lnTo>
                      <a:pt x="77" y="19"/>
                    </a:lnTo>
                    <a:lnTo>
                      <a:pt x="77" y="23"/>
                    </a:lnTo>
                    <a:lnTo>
                      <a:pt x="77" y="28"/>
                    </a:lnTo>
                    <a:lnTo>
                      <a:pt x="77" y="34"/>
                    </a:lnTo>
                    <a:lnTo>
                      <a:pt x="77" y="41"/>
                    </a:lnTo>
                    <a:lnTo>
                      <a:pt x="95" y="41"/>
                    </a:lnTo>
                    <a:lnTo>
                      <a:pt x="95" y="34"/>
                    </a:lnTo>
                    <a:lnTo>
                      <a:pt x="95" y="28"/>
                    </a:lnTo>
                    <a:lnTo>
                      <a:pt x="95" y="23"/>
                    </a:lnTo>
                    <a:lnTo>
                      <a:pt x="95" y="19"/>
                    </a:lnTo>
                    <a:lnTo>
                      <a:pt x="94" y="15"/>
                    </a:lnTo>
                    <a:lnTo>
                      <a:pt x="92" y="12"/>
                    </a:lnTo>
                    <a:lnTo>
                      <a:pt x="90" y="9"/>
                    </a:lnTo>
                    <a:lnTo>
                      <a:pt x="87" y="6"/>
                    </a:lnTo>
                    <a:lnTo>
                      <a:pt x="84" y="4"/>
                    </a:lnTo>
                    <a:lnTo>
                      <a:pt x="79" y="2"/>
                    </a:lnTo>
                    <a:lnTo>
                      <a:pt x="75" y="1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4" y="1"/>
                    </a:lnTo>
                    <a:lnTo>
                      <a:pt x="62" y="2"/>
                    </a:lnTo>
                    <a:lnTo>
                      <a:pt x="56" y="4"/>
                    </a:lnTo>
                    <a:lnTo>
                      <a:pt x="48" y="8"/>
                    </a:lnTo>
                    <a:lnTo>
                      <a:pt x="41" y="11"/>
                    </a:lnTo>
                    <a:lnTo>
                      <a:pt x="30" y="15"/>
                    </a:lnTo>
                    <a:lnTo>
                      <a:pt x="20" y="22"/>
                    </a:lnTo>
                    <a:lnTo>
                      <a:pt x="17" y="24"/>
                    </a:lnTo>
                    <a:lnTo>
                      <a:pt x="7" y="31"/>
                    </a:lnTo>
                    <a:lnTo>
                      <a:pt x="14" y="37"/>
                    </a:lnTo>
                    <a:lnTo>
                      <a:pt x="10" y="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5684" name="Group 62"/>
            <p:cNvGrpSpPr>
              <a:grpSpLocks/>
            </p:cNvGrpSpPr>
            <p:nvPr/>
          </p:nvGrpSpPr>
          <p:grpSpPr bwMode="auto">
            <a:xfrm>
              <a:off x="3936" y="2363"/>
              <a:ext cx="148" cy="182"/>
              <a:chOff x="3936" y="2363"/>
              <a:chExt cx="148" cy="182"/>
            </a:xfrm>
          </p:grpSpPr>
          <p:sp>
            <p:nvSpPr>
              <p:cNvPr id="25704" name="Freeform 63"/>
              <p:cNvSpPr>
                <a:spLocks/>
              </p:cNvSpPr>
              <p:nvPr/>
            </p:nvSpPr>
            <p:spPr bwMode="auto">
              <a:xfrm>
                <a:off x="3936" y="2363"/>
                <a:ext cx="148" cy="182"/>
              </a:xfrm>
              <a:custGeom>
                <a:avLst/>
                <a:gdLst>
                  <a:gd name="T0" fmla="*/ 128 w 148"/>
                  <a:gd name="T1" fmla="*/ 42 h 182"/>
                  <a:gd name="T2" fmla="*/ 120 w 148"/>
                  <a:gd name="T3" fmla="*/ 32 h 182"/>
                  <a:gd name="T4" fmla="*/ 111 w 148"/>
                  <a:gd name="T5" fmla="*/ 23 h 182"/>
                  <a:gd name="T6" fmla="*/ 101 w 148"/>
                  <a:gd name="T7" fmla="*/ 16 h 182"/>
                  <a:gd name="T8" fmla="*/ 90 w 148"/>
                  <a:gd name="T9" fmla="*/ 8 h 182"/>
                  <a:gd name="T10" fmla="*/ 84 w 148"/>
                  <a:gd name="T11" fmla="*/ 5 h 182"/>
                  <a:gd name="T12" fmla="*/ 78 w 148"/>
                  <a:gd name="T13" fmla="*/ 3 h 182"/>
                  <a:gd name="T14" fmla="*/ 72 w 148"/>
                  <a:gd name="T15" fmla="*/ 1 h 182"/>
                  <a:gd name="T16" fmla="*/ 71 w 148"/>
                  <a:gd name="T17" fmla="*/ 0 h 182"/>
                  <a:gd name="T18" fmla="*/ 70 w 148"/>
                  <a:gd name="T19" fmla="*/ 0 h 182"/>
                  <a:gd name="T20" fmla="*/ 61 w 148"/>
                  <a:gd name="T21" fmla="*/ 0 h 182"/>
                  <a:gd name="T22" fmla="*/ 53 w 148"/>
                  <a:gd name="T23" fmla="*/ 0 h 182"/>
                  <a:gd name="T24" fmla="*/ 39 w 148"/>
                  <a:gd name="T25" fmla="*/ 0 h 182"/>
                  <a:gd name="T26" fmla="*/ 29 w 148"/>
                  <a:gd name="T27" fmla="*/ 1 h 182"/>
                  <a:gd name="T28" fmla="*/ 21 w 148"/>
                  <a:gd name="T29" fmla="*/ 2 h 182"/>
                  <a:gd name="T30" fmla="*/ 14 w 148"/>
                  <a:gd name="T31" fmla="*/ 5 h 182"/>
                  <a:gd name="T32" fmla="*/ 10 w 148"/>
                  <a:gd name="T33" fmla="*/ 11 h 182"/>
                  <a:gd name="T34" fmla="*/ 8 w 148"/>
                  <a:gd name="T35" fmla="*/ 15 h 182"/>
                  <a:gd name="T36" fmla="*/ 6 w 148"/>
                  <a:gd name="T37" fmla="*/ 21 h 182"/>
                  <a:gd name="T38" fmla="*/ 4 w 148"/>
                  <a:gd name="T39" fmla="*/ 27 h 182"/>
                  <a:gd name="T40" fmla="*/ 2 w 148"/>
                  <a:gd name="T41" fmla="*/ 34 h 182"/>
                  <a:gd name="T42" fmla="*/ 0 w 148"/>
                  <a:gd name="T43" fmla="*/ 56 h 182"/>
                  <a:gd name="T44" fmla="*/ 1 w 148"/>
                  <a:gd name="T45" fmla="*/ 79 h 182"/>
                  <a:gd name="T46" fmla="*/ 3 w 148"/>
                  <a:gd name="T47" fmla="*/ 102 h 182"/>
                  <a:gd name="T48" fmla="*/ 8 w 148"/>
                  <a:gd name="T49" fmla="*/ 123 h 182"/>
                  <a:gd name="T50" fmla="*/ 17 w 148"/>
                  <a:gd name="T51" fmla="*/ 143 h 182"/>
                  <a:gd name="T52" fmla="*/ 22 w 148"/>
                  <a:gd name="T53" fmla="*/ 152 h 182"/>
                  <a:gd name="T54" fmla="*/ 29 w 148"/>
                  <a:gd name="T55" fmla="*/ 160 h 182"/>
                  <a:gd name="T56" fmla="*/ 37 w 148"/>
                  <a:gd name="T57" fmla="*/ 167 h 182"/>
                  <a:gd name="T58" fmla="*/ 46 w 148"/>
                  <a:gd name="T59" fmla="*/ 173 h 182"/>
                  <a:gd name="T60" fmla="*/ 56 w 148"/>
                  <a:gd name="T61" fmla="*/ 178 h 182"/>
                  <a:gd name="T62" fmla="*/ 68 w 148"/>
                  <a:gd name="T63" fmla="*/ 182 h 182"/>
                  <a:gd name="T64" fmla="*/ 82 w 148"/>
                  <a:gd name="T65" fmla="*/ 181 h 182"/>
                  <a:gd name="T66" fmla="*/ 95 w 148"/>
                  <a:gd name="T67" fmla="*/ 180 h 182"/>
                  <a:gd name="T68" fmla="*/ 107 w 148"/>
                  <a:gd name="T69" fmla="*/ 178 h 182"/>
                  <a:gd name="T70" fmla="*/ 120 w 148"/>
                  <a:gd name="T71" fmla="*/ 174 h 182"/>
                  <a:gd name="T72" fmla="*/ 128 w 148"/>
                  <a:gd name="T73" fmla="*/ 152 h 182"/>
                  <a:gd name="T74" fmla="*/ 136 w 148"/>
                  <a:gd name="T75" fmla="*/ 130 h 182"/>
                  <a:gd name="T76" fmla="*/ 143 w 148"/>
                  <a:gd name="T77" fmla="*/ 108 h 182"/>
                  <a:gd name="T78" fmla="*/ 148 w 148"/>
                  <a:gd name="T79" fmla="*/ 86 h 182"/>
                  <a:gd name="T80" fmla="*/ 148 w 148"/>
                  <a:gd name="T81" fmla="*/ 78 h 182"/>
                  <a:gd name="T82" fmla="*/ 147 w 148"/>
                  <a:gd name="T83" fmla="*/ 71 h 182"/>
                  <a:gd name="T84" fmla="*/ 147 w 148"/>
                  <a:gd name="T85" fmla="*/ 65 h 182"/>
                  <a:gd name="T86" fmla="*/ 147 w 148"/>
                  <a:gd name="T87" fmla="*/ 61 h 182"/>
                  <a:gd name="T88" fmla="*/ 146 w 148"/>
                  <a:gd name="T89" fmla="*/ 58 h 182"/>
                  <a:gd name="T90" fmla="*/ 146 w 148"/>
                  <a:gd name="T91" fmla="*/ 56 h 182"/>
                  <a:gd name="T92" fmla="*/ 145 w 148"/>
                  <a:gd name="T93" fmla="*/ 54 h 182"/>
                  <a:gd name="T94" fmla="*/ 143 w 148"/>
                  <a:gd name="T95" fmla="*/ 52 h 182"/>
                  <a:gd name="T96" fmla="*/ 140 w 148"/>
                  <a:gd name="T97" fmla="*/ 51 h 182"/>
                  <a:gd name="T98" fmla="*/ 135 w 148"/>
                  <a:gd name="T99" fmla="*/ 48 h 182"/>
                  <a:gd name="T100" fmla="*/ 132 w 148"/>
                  <a:gd name="T101" fmla="*/ 46 h 182"/>
                  <a:gd name="T102" fmla="*/ 128 w 148"/>
                  <a:gd name="T103" fmla="*/ 42 h 1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8"/>
                  <a:gd name="T157" fmla="*/ 0 h 182"/>
                  <a:gd name="T158" fmla="*/ 148 w 148"/>
                  <a:gd name="T159" fmla="*/ 182 h 18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8" h="182">
                    <a:moveTo>
                      <a:pt x="128" y="42"/>
                    </a:moveTo>
                    <a:lnTo>
                      <a:pt x="120" y="32"/>
                    </a:lnTo>
                    <a:lnTo>
                      <a:pt x="111" y="23"/>
                    </a:lnTo>
                    <a:lnTo>
                      <a:pt x="101" y="16"/>
                    </a:lnTo>
                    <a:lnTo>
                      <a:pt x="90" y="8"/>
                    </a:lnTo>
                    <a:lnTo>
                      <a:pt x="84" y="5"/>
                    </a:lnTo>
                    <a:lnTo>
                      <a:pt x="78" y="3"/>
                    </a:lnTo>
                    <a:lnTo>
                      <a:pt x="72" y="1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39" y="0"/>
                    </a:lnTo>
                    <a:lnTo>
                      <a:pt x="29" y="1"/>
                    </a:lnTo>
                    <a:lnTo>
                      <a:pt x="21" y="2"/>
                    </a:lnTo>
                    <a:lnTo>
                      <a:pt x="14" y="5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6" y="21"/>
                    </a:lnTo>
                    <a:lnTo>
                      <a:pt x="4" y="27"/>
                    </a:lnTo>
                    <a:lnTo>
                      <a:pt x="2" y="34"/>
                    </a:lnTo>
                    <a:lnTo>
                      <a:pt x="0" y="56"/>
                    </a:lnTo>
                    <a:lnTo>
                      <a:pt x="1" y="79"/>
                    </a:lnTo>
                    <a:lnTo>
                      <a:pt x="3" y="102"/>
                    </a:lnTo>
                    <a:lnTo>
                      <a:pt x="8" y="123"/>
                    </a:lnTo>
                    <a:lnTo>
                      <a:pt x="17" y="143"/>
                    </a:lnTo>
                    <a:lnTo>
                      <a:pt x="22" y="152"/>
                    </a:lnTo>
                    <a:lnTo>
                      <a:pt x="29" y="160"/>
                    </a:lnTo>
                    <a:lnTo>
                      <a:pt x="37" y="167"/>
                    </a:lnTo>
                    <a:lnTo>
                      <a:pt x="46" y="173"/>
                    </a:lnTo>
                    <a:lnTo>
                      <a:pt x="56" y="178"/>
                    </a:lnTo>
                    <a:lnTo>
                      <a:pt x="68" y="182"/>
                    </a:lnTo>
                    <a:lnTo>
                      <a:pt x="82" y="181"/>
                    </a:lnTo>
                    <a:lnTo>
                      <a:pt x="95" y="180"/>
                    </a:lnTo>
                    <a:lnTo>
                      <a:pt x="107" y="178"/>
                    </a:lnTo>
                    <a:lnTo>
                      <a:pt x="120" y="174"/>
                    </a:lnTo>
                    <a:lnTo>
                      <a:pt x="128" y="152"/>
                    </a:lnTo>
                    <a:lnTo>
                      <a:pt x="136" y="130"/>
                    </a:lnTo>
                    <a:lnTo>
                      <a:pt x="143" y="108"/>
                    </a:lnTo>
                    <a:lnTo>
                      <a:pt x="148" y="86"/>
                    </a:lnTo>
                    <a:lnTo>
                      <a:pt x="148" y="78"/>
                    </a:lnTo>
                    <a:lnTo>
                      <a:pt x="147" y="71"/>
                    </a:lnTo>
                    <a:lnTo>
                      <a:pt x="147" y="65"/>
                    </a:lnTo>
                    <a:lnTo>
                      <a:pt x="147" y="61"/>
                    </a:lnTo>
                    <a:lnTo>
                      <a:pt x="146" y="58"/>
                    </a:lnTo>
                    <a:lnTo>
                      <a:pt x="146" y="56"/>
                    </a:lnTo>
                    <a:lnTo>
                      <a:pt x="145" y="54"/>
                    </a:lnTo>
                    <a:lnTo>
                      <a:pt x="143" y="52"/>
                    </a:lnTo>
                    <a:lnTo>
                      <a:pt x="140" y="51"/>
                    </a:lnTo>
                    <a:lnTo>
                      <a:pt x="135" y="48"/>
                    </a:lnTo>
                    <a:lnTo>
                      <a:pt x="132" y="46"/>
                    </a:lnTo>
                    <a:lnTo>
                      <a:pt x="128" y="42"/>
                    </a:lnTo>
                    <a:close/>
                  </a:path>
                </a:pathLst>
              </a:cu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05" name="Freeform 64"/>
              <p:cNvSpPr>
                <a:spLocks/>
              </p:cNvSpPr>
              <p:nvPr/>
            </p:nvSpPr>
            <p:spPr bwMode="auto">
              <a:xfrm>
                <a:off x="3975" y="2436"/>
                <a:ext cx="95" cy="51"/>
              </a:xfrm>
              <a:custGeom>
                <a:avLst/>
                <a:gdLst>
                  <a:gd name="T0" fmla="*/ 87 w 95"/>
                  <a:gd name="T1" fmla="*/ 51 h 51"/>
                  <a:gd name="T2" fmla="*/ 95 w 95"/>
                  <a:gd name="T3" fmla="*/ 35 h 51"/>
                  <a:gd name="T4" fmla="*/ 85 w 95"/>
                  <a:gd name="T5" fmla="*/ 29 h 51"/>
                  <a:gd name="T6" fmla="*/ 81 w 95"/>
                  <a:gd name="T7" fmla="*/ 37 h 51"/>
                  <a:gd name="T8" fmla="*/ 88 w 95"/>
                  <a:gd name="T9" fmla="*/ 31 h 51"/>
                  <a:gd name="T10" fmla="*/ 78 w 95"/>
                  <a:gd name="T11" fmla="*/ 24 h 51"/>
                  <a:gd name="T12" fmla="*/ 75 w 95"/>
                  <a:gd name="T13" fmla="*/ 22 h 51"/>
                  <a:gd name="T14" fmla="*/ 65 w 95"/>
                  <a:gd name="T15" fmla="*/ 15 h 51"/>
                  <a:gd name="T16" fmla="*/ 54 w 95"/>
                  <a:gd name="T17" fmla="*/ 11 h 51"/>
                  <a:gd name="T18" fmla="*/ 47 w 95"/>
                  <a:gd name="T19" fmla="*/ 8 h 51"/>
                  <a:gd name="T20" fmla="*/ 40 w 95"/>
                  <a:gd name="T21" fmla="*/ 4 h 51"/>
                  <a:gd name="T22" fmla="*/ 33 w 95"/>
                  <a:gd name="T23" fmla="*/ 2 h 51"/>
                  <a:gd name="T24" fmla="*/ 31 w 95"/>
                  <a:gd name="T25" fmla="*/ 1 h 51"/>
                  <a:gd name="T26" fmla="*/ 31 w 95"/>
                  <a:gd name="T27" fmla="*/ 1 h 51"/>
                  <a:gd name="T28" fmla="*/ 30 w 95"/>
                  <a:gd name="T29" fmla="*/ 1 h 51"/>
                  <a:gd name="T30" fmla="*/ 27 w 95"/>
                  <a:gd name="T31" fmla="*/ 0 h 51"/>
                  <a:gd name="T32" fmla="*/ 26 w 95"/>
                  <a:gd name="T33" fmla="*/ 0 h 51"/>
                  <a:gd name="T34" fmla="*/ 20 w 95"/>
                  <a:gd name="T35" fmla="*/ 1 h 51"/>
                  <a:gd name="T36" fmla="*/ 16 w 95"/>
                  <a:gd name="T37" fmla="*/ 2 h 51"/>
                  <a:gd name="T38" fmla="*/ 11 w 95"/>
                  <a:gd name="T39" fmla="*/ 4 h 51"/>
                  <a:gd name="T40" fmla="*/ 8 w 95"/>
                  <a:gd name="T41" fmla="*/ 6 h 51"/>
                  <a:gd name="T42" fmla="*/ 5 w 95"/>
                  <a:gd name="T43" fmla="*/ 9 h 51"/>
                  <a:gd name="T44" fmla="*/ 3 w 95"/>
                  <a:gd name="T45" fmla="*/ 12 h 51"/>
                  <a:gd name="T46" fmla="*/ 1 w 95"/>
                  <a:gd name="T47" fmla="*/ 15 h 51"/>
                  <a:gd name="T48" fmla="*/ 0 w 95"/>
                  <a:gd name="T49" fmla="*/ 19 h 51"/>
                  <a:gd name="T50" fmla="*/ 0 w 95"/>
                  <a:gd name="T51" fmla="*/ 23 h 51"/>
                  <a:gd name="T52" fmla="*/ 0 w 95"/>
                  <a:gd name="T53" fmla="*/ 28 h 51"/>
                  <a:gd name="T54" fmla="*/ 0 w 95"/>
                  <a:gd name="T55" fmla="*/ 34 h 51"/>
                  <a:gd name="T56" fmla="*/ 0 w 95"/>
                  <a:gd name="T57" fmla="*/ 41 h 51"/>
                  <a:gd name="T58" fmla="*/ 18 w 95"/>
                  <a:gd name="T59" fmla="*/ 41 h 51"/>
                  <a:gd name="T60" fmla="*/ 18 w 95"/>
                  <a:gd name="T61" fmla="*/ 34 h 51"/>
                  <a:gd name="T62" fmla="*/ 18 w 95"/>
                  <a:gd name="T63" fmla="*/ 28 h 51"/>
                  <a:gd name="T64" fmla="*/ 18 w 95"/>
                  <a:gd name="T65" fmla="*/ 23 h 51"/>
                  <a:gd name="T66" fmla="*/ 18 w 95"/>
                  <a:gd name="T67" fmla="*/ 19 h 51"/>
                  <a:gd name="T68" fmla="*/ 9 w 95"/>
                  <a:gd name="T69" fmla="*/ 19 h 51"/>
                  <a:gd name="T70" fmla="*/ 18 w 95"/>
                  <a:gd name="T71" fmla="*/ 22 h 51"/>
                  <a:gd name="T72" fmla="*/ 20 w 95"/>
                  <a:gd name="T73" fmla="*/ 19 h 51"/>
                  <a:gd name="T74" fmla="*/ 11 w 95"/>
                  <a:gd name="T75" fmla="*/ 15 h 51"/>
                  <a:gd name="T76" fmla="*/ 18 w 95"/>
                  <a:gd name="T77" fmla="*/ 22 h 51"/>
                  <a:gd name="T78" fmla="*/ 21 w 95"/>
                  <a:gd name="T79" fmla="*/ 19 h 51"/>
                  <a:gd name="T80" fmla="*/ 15 w 95"/>
                  <a:gd name="T81" fmla="*/ 12 h 51"/>
                  <a:gd name="T82" fmla="*/ 18 w 95"/>
                  <a:gd name="T83" fmla="*/ 21 h 51"/>
                  <a:gd name="T84" fmla="*/ 23 w 95"/>
                  <a:gd name="T85" fmla="*/ 19 h 51"/>
                  <a:gd name="T86" fmla="*/ 20 w 95"/>
                  <a:gd name="T87" fmla="*/ 10 h 51"/>
                  <a:gd name="T88" fmla="*/ 20 w 95"/>
                  <a:gd name="T89" fmla="*/ 19 h 51"/>
                  <a:gd name="T90" fmla="*/ 28 w 95"/>
                  <a:gd name="T91" fmla="*/ 18 h 51"/>
                  <a:gd name="T92" fmla="*/ 27 w 95"/>
                  <a:gd name="T93" fmla="*/ 9 h 51"/>
                  <a:gd name="T94" fmla="*/ 24 w 95"/>
                  <a:gd name="T95" fmla="*/ 17 h 51"/>
                  <a:gd name="T96" fmla="*/ 24 w 95"/>
                  <a:gd name="T97" fmla="*/ 18 h 51"/>
                  <a:gd name="T98" fmla="*/ 26 w 95"/>
                  <a:gd name="T99" fmla="*/ 19 h 51"/>
                  <a:gd name="T100" fmla="*/ 33 w 95"/>
                  <a:gd name="T101" fmla="*/ 21 h 51"/>
                  <a:gd name="T102" fmla="*/ 40 w 95"/>
                  <a:gd name="T103" fmla="*/ 25 h 51"/>
                  <a:gd name="T104" fmla="*/ 48 w 95"/>
                  <a:gd name="T105" fmla="*/ 28 h 51"/>
                  <a:gd name="T106" fmla="*/ 58 w 95"/>
                  <a:gd name="T107" fmla="*/ 32 h 51"/>
                  <a:gd name="T108" fmla="*/ 68 w 95"/>
                  <a:gd name="T109" fmla="*/ 39 h 51"/>
                  <a:gd name="T110" fmla="*/ 71 w 95"/>
                  <a:gd name="T111" fmla="*/ 30 h 51"/>
                  <a:gd name="T112" fmla="*/ 65 w 95"/>
                  <a:gd name="T113" fmla="*/ 37 h 51"/>
                  <a:gd name="T114" fmla="*/ 75 w 95"/>
                  <a:gd name="T115" fmla="*/ 44 h 51"/>
                  <a:gd name="T116" fmla="*/ 78 w 95"/>
                  <a:gd name="T117" fmla="*/ 46 h 51"/>
                  <a:gd name="T118" fmla="*/ 87 w 95"/>
                  <a:gd name="T119" fmla="*/ 51 h 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5"/>
                  <a:gd name="T181" fmla="*/ 0 h 51"/>
                  <a:gd name="T182" fmla="*/ 95 w 95"/>
                  <a:gd name="T183" fmla="*/ 51 h 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5" h="51">
                    <a:moveTo>
                      <a:pt x="87" y="51"/>
                    </a:moveTo>
                    <a:lnTo>
                      <a:pt x="95" y="35"/>
                    </a:lnTo>
                    <a:lnTo>
                      <a:pt x="85" y="29"/>
                    </a:lnTo>
                    <a:lnTo>
                      <a:pt x="81" y="37"/>
                    </a:lnTo>
                    <a:lnTo>
                      <a:pt x="88" y="31"/>
                    </a:lnTo>
                    <a:lnTo>
                      <a:pt x="78" y="24"/>
                    </a:lnTo>
                    <a:lnTo>
                      <a:pt x="75" y="22"/>
                    </a:lnTo>
                    <a:lnTo>
                      <a:pt x="65" y="15"/>
                    </a:lnTo>
                    <a:lnTo>
                      <a:pt x="54" y="11"/>
                    </a:lnTo>
                    <a:lnTo>
                      <a:pt x="47" y="8"/>
                    </a:lnTo>
                    <a:lnTo>
                      <a:pt x="40" y="4"/>
                    </a:lnTo>
                    <a:lnTo>
                      <a:pt x="33" y="2"/>
                    </a:lnTo>
                    <a:lnTo>
                      <a:pt x="31" y="1"/>
                    </a:lnTo>
                    <a:lnTo>
                      <a:pt x="30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0" y="1"/>
                    </a:lnTo>
                    <a:lnTo>
                      <a:pt x="16" y="2"/>
                    </a:lnTo>
                    <a:lnTo>
                      <a:pt x="11" y="4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18" y="34"/>
                    </a:lnTo>
                    <a:lnTo>
                      <a:pt x="18" y="28"/>
                    </a:lnTo>
                    <a:lnTo>
                      <a:pt x="18" y="23"/>
                    </a:lnTo>
                    <a:lnTo>
                      <a:pt x="18" y="19"/>
                    </a:lnTo>
                    <a:lnTo>
                      <a:pt x="9" y="19"/>
                    </a:lnTo>
                    <a:lnTo>
                      <a:pt x="18" y="22"/>
                    </a:lnTo>
                    <a:lnTo>
                      <a:pt x="20" y="19"/>
                    </a:lnTo>
                    <a:lnTo>
                      <a:pt x="11" y="15"/>
                    </a:lnTo>
                    <a:lnTo>
                      <a:pt x="18" y="22"/>
                    </a:lnTo>
                    <a:lnTo>
                      <a:pt x="21" y="19"/>
                    </a:lnTo>
                    <a:lnTo>
                      <a:pt x="15" y="12"/>
                    </a:lnTo>
                    <a:lnTo>
                      <a:pt x="18" y="21"/>
                    </a:lnTo>
                    <a:lnTo>
                      <a:pt x="23" y="19"/>
                    </a:lnTo>
                    <a:lnTo>
                      <a:pt x="20" y="10"/>
                    </a:lnTo>
                    <a:lnTo>
                      <a:pt x="20" y="19"/>
                    </a:lnTo>
                    <a:lnTo>
                      <a:pt x="28" y="18"/>
                    </a:lnTo>
                    <a:lnTo>
                      <a:pt x="27" y="9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6" y="19"/>
                    </a:lnTo>
                    <a:lnTo>
                      <a:pt x="33" y="21"/>
                    </a:lnTo>
                    <a:lnTo>
                      <a:pt x="40" y="25"/>
                    </a:lnTo>
                    <a:lnTo>
                      <a:pt x="48" y="28"/>
                    </a:lnTo>
                    <a:lnTo>
                      <a:pt x="58" y="32"/>
                    </a:lnTo>
                    <a:lnTo>
                      <a:pt x="68" y="39"/>
                    </a:lnTo>
                    <a:lnTo>
                      <a:pt x="71" y="30"/>
                    </a:lnTo>
                    <a:lnTo>
                      <a:pt x="65" y="37"/>
                    </a:lnTo>
                    <a:lnTo>
                      <a:pt x="75" y="44"/>
                    </a:lnTo>
                    <a:lnTo>
                      <a:pt x="78" y="46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5685" name="Group 65"/>
            <p:cNvGrpSpPr>
              <a:grpSpLocks/>
            </p:cNvGrpSpPr>
            <p:nvPr/>
          </p:nvGrpSpPr>
          <p:grpSpPr bwMode="auto">
            <a:xfrm>
              <a:off x="4008" y="1581"/>
              <a:ext cx="755" cy="1201"/>
              <a:chOff x="4008" y="1581"/>
              <a:chExt cx="755" cy="1201"/>
            </a:xfrm>
          </p:grpSpPr>
          <p:sp>
            <p:nvSpPr>
              <p:cNvPr id="25686" name="Oval 66"/>
              <p:cNvSpPr>
                <a:spLocks noChangeArrowheads="1"/>
              </p:cNvSpPr>
              <p:nvPr/>
            </p:nvSpPr>
            <p:spPr bwMode="auto">
              <a:xfrm>
                <a:off x="4030" y="2205"/>
                <a:ext cx="733" cy="577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5687" name="Freeform 67"/>
              <p:cNvSpPr>
                <a:spLocks/>
              </p:cNvSpPr>
              <p:nvPr/>
            </p:nvSpPr>
            <p:spPr bwMode="auto">
              <a:xfrm>
                <a:off x="4286" y="2484"/>
                <a:ext cx="208" cy="63"/>
              </a:xfrm>
              <a:custGeom>
                <a:avLst/>
                <a:gdLst>
                  <a:gd name="T0" fmla="*/ 17 w 208"/>
                  <a:gd name="T1" fmla="*/ 62 h 63"/>
                  <a:gd name="T2" fmla="*/ 21 w 208"/>
                  <a:gd name="T3" fmla="*/ 50 h 63"/>
                  <a:gd name="T4" fmla="*/ 19 w 208"/>
                  <a:gd name="T5" fmla="*/ 36 h 63"/>
                  <a:gd name="T6" fmla="*/ 35 w 208"/>
                  <a:gd name="T7" fmla="*/ 35 h 63"/>
                  <a:gd name="T8" fmla="*/ 32 w 208"/>
                  <a:gd name="T9" fmla="*/ 37 h 63"/>
                  <a:gd name="T10" fmla="*/ 45 w 208"/>
                  <a:gd name="T11" fmla="*/ 29 h 63"/>
                  <a:gd name="T12" fmla="*/ 45 w 208"/>
                  <a:gd name="T13" fmla="*/ 29 h 63"/>
                  <a:gd name="T14" fmla="*/ 61 w 208"/>
                  <a:gd name="T15" fmla="*/ 22 h 63"/>
                  <a:gd name="T16" fmla="*/ 69 w 208"/>
                  <a:gd name="T17" fmla="*/ 19 h 63"/>
                  <a:gd name="T18" fmla="*/ 72 w 208"/>
                  <a:gd name="T19" fmla="*/ 17 h 63"/>
                  <a:gd name="T20" fmla="*/ 68 w 208"/>
                  <a:gd name="T21" fmla="*/ 18 h 63"/>
                  <a:gd name="T22" fmla="*/ 88 w 208"/>
                  <a:gd name="T23" fmla="*/ 19 h 63"/>
                  <a:gd name="T24" fmla="*/ 118 w 208"/>
                  <a:gd name="T25" fmla="*/ 19 h 63"/>
                  <a:gd name="T26" fmla="*/ 137 w 208"/>
                  <a:gd name="T27" fmla="*/ 19 h 63"/>
                  <a:gd name="T28" fmla="*/ 148 w 208"/>
                  <a:gd name="T29" fmla="*/ 20 h 63"/>
                  <a:gd name="T30" fmla="*/ 144 w 208"/>
                  <a:gd name="T31" fmla="*/ 20 h 63"/>
                  <a:gd name="T32" fmla="*/ 155 w 208"/>
                  <a:gd name="T33" fmla="*/ 24 h 63"/>
                  <a:gd name="T34" fmla="*/ 152 w 208"/>
                  <a:gd name="T35" fmla="*/ 22 h 63"/>
                  <a:gd name="T36" fmla="*/ 159 w 208"/>
                  <a:gd name="T37" fmla="*/ 28 h 63"/>
                  <a:gd name="T38" fmla="*/ 171 w 208"/>
                  <a:gd name="T39" fmla="*/ 38 h 63"/>
                  <a:gd name="T40" fmla="*/ 182 w 208"/>
                  <a:gd name="T41" fmla="*/ 46 h 63"/>
                  <a:gd name="T42" fmla="*/ 197 w 208"/>
                  <a:gd name="T43" fmla="*/ 45 h 63"/>
                  <a:gd name="T44" fmla="*/ 191 w 208"/>
                  <a:gd name="T45" fmla="*/ 51 h 63"/>
                  <a:gd name="T46" fmla="*/ 189 w 208"/>
                  <a:gd name="T47" fmla="*/ 52 h 63"/>
                  <a:gd name="T48" fmla="*/ 198 w 208"/>
                  <a:gd name="T49" fmla="*/ 51 h 63"/>
                  <a:gd name="T50" fmla="*/ 190 w 208"/>
                  <a:gd name="T51" fmla="*/ 53 h 63"/>
                  <a:gd name="T52" fmla="*/ 192 w 208"/>
                  <a:gd name="T53" fmla="*/ 60 h 63"/>
                  <a:gd name="T54" fmla="*/ 196 w 208"/>
                  <a:gd name="T55" fmla="*/ 62 h 63"/>
                  <a:gd name="T56" fmla="*/ 203 w 208"/>
                  <a:gd name="T57" fmla="*/ 63 h 63"/>
                  <a:gd name="T58" fmla="*/ 200 w 208"/>
                  <a:gd name="T59" fmla="*/ 45 h 63"/>
                  <a:gd name="T60" fmla="*/ 200 w 208"/>
                  <a:gd name="T61" fmla="*/ 54 h 63"/>
                  <a:gd name="T62" fmla="*/ 205 w 208"/>
                  <a:gd name="T63" fmla="*/ 47 h 63"/>
                  <a:gd name="T64" fmla="*/ 199 w 208"/>
                  <a:gd name="T65" fmla="*/ 53 h 63"/>
                  <a:gd name="T66" fmla="*/ 207 w 208"/>
                  <a:gd name="T67" fmla="*/ 51 h 63"/>
                  <a:gd name="T68" fmla="*/ 206 w 208"/>
                  <a:gd name="T69" fmla="*/ 45 h 63"/>
                  <a:gd name="T70" fmla="*/ 205 w 208"/>
                  <a:gd name="T71" fmla="*/ 42 h 63"/>
                  <a:gd name="T72" fmla="*/ 202 w 208"/>
                  <a:gd name="T73" fmla="*/ 38 h 63"/>
                  <a:gd name="T74" fmla="*/ 186 w 208"/>
                  <a:gd name="T75" fmla="*/ 37 h 63"/>
                  <a:gd name="T76" fmla="*/ 184 w 208"/>
                  <a:gd name="T77" fmla="*/ 25 h 63"/>
                  <a:gd name="T78" fmla="*/ 172 w 208"/>
                  <a:gd name="T79" fmla="*/ 15 h 63"/>
                  <a:gd name="T80" fmla="*/ 165 w 208"/>
                  <a:gd name="T81" fmla="*/ 9 h 63"/>
                  <a:gd name="T82" fmla="*/ 155 w 208"/>
                  <a:gd name="T83" fmla="*/ 4 h 63"/>
                  <a:gd name="T84" fmla="*/ 148 w 208"/>
                  <a:gd name="T85" fmla="*/ 2 h 63"/>
                  <a:gd name="T86" fmla="*/ 137 w 208"/>
                  <a:gd name="T87" fmla="*/ 1 h 63"/>
                  <a:gd name="T88" fmla="*/ 118 w 208"/>
                  <a:gd name="T89" fmla="*/ 1 h 63"/>
                  <a:gd name="T90" fmla="*/ 88 w 208"/>
                  <a:gd name="T91" fmla="*/ 1 h 63"/>
                  <a:gd name="T92" fmla="*/ 69 w 208"/>
                  <a:gd name="T93" fmla="*/ 0 h 63"/>
                  <a:gd name="T94" fmla="*/ 65 w 208"/>
                  <a:gd name="T95" fmla="*/ 1 h 63"/>
                  <a:gd name="T96" fmla="*/ 64 w 208"/>
                  <a:gd name="T97" fmla="*/ 1 h 63"/>
                  <a:gd name="T98" fmla="*/ 58 w 208"/>
                  <a:gd name="T99" fmla="*/ 3 h 63"/>
                  <a:gd name="T100" fmla="*/ 46 w 208"/>
                  <a:gd name="T101" fmla="*/ 9 h 63"/>
                  <a:gd name="T102" fmla="*/ 37 w 208"/>
                  <a:gd name="T103" fmla="*/ 13 h 63"/>
                  <a:gd name="T104" fmla="*/ 25 w 208"/>
                  <a:gd name="T105" fmla="*/ 20 h 63"/>
                  <a:gd name="T106" fmla="*/ 12 w 208"/>
                  <a:gd name="T107" fmla="*/ 30 h 63"/>
                  <a:gd name="T108" fmla="*/ 4 w 208"/>
                  <a:gd name="T109" fmla="*/ 43 h 63"/>
                  <a:gd name="T110" fmla="*/ 0 w 208"/>
                  <a:gd name="T111" fmla="*/ 58 h 6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8"/>
                  <a:gd name="T169" fmla="*/ 0 h 63"/>
                  <a:gd name="T170" fmla="*/ 208 w 208"/>
                  <a:gd name="T171" fmla="*/ 63 h 6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8" h="63">
                    <a:moveTo>
                      <a:pt x="0" y="58"/>
                    </a:moveTo>
                    <a:lnTo>
                      <a:pt x="17" y="62"/>
                    </a:lnTo>
                    <a:lnTo>
                      <a:pt x="19" y="56"/>
                    </a:lnTo>
                    <a:lnTo>
                      <a:pt x="21" y="50"/>
                    </a:lnTo>
                    <a:lnTo>
                      <a:pt x="27" y="40"/>
                    </a:lnTo>
                    <a:lnTo>
                      <a:pt x="19" y="36"/>
                    </a:lnTo>
                    <a:lnTo>
                      <a:pt x="25" y="43"/>
                    </a:lnTo>
                    <a:lnTo>
                      <a:pt x="35" y="35"/>
                    </a:lnTo>
                    <a:lnTo>
                      <a:pt x="28" y="28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41" y="21"/>
                    </a:lnTo>
                    <a:lnTo>
                      <a:pt x="45" y="29"/>
                    </a:lnTo>
                    <a:lnTo>
                      <a:pt x="53" y="26"/>
                    </a:lnTo>
                    <a:lnTo>
                      <a:pt x="61" y="22"/>
                    </a:lnTo>
                    <a:lnTo>
                      <a:pt x="65" y="20"/>
                    </a:lnTo>
                    <a:lnTo>
                      <a:pt x="69" y="19"/>
                    </a:lnTo>
                    <a:lnTo>
                      <a:pt x="71" y="18"/>
                    </a:lnTo>
                    <a:lnTo>
                      <a:pt x="72" y="17"/>
                    </a:lnTo>
                    <a:lnTo>
                      <a:pt x="68" y="9"/>
                    </a:lnTo>
                    <a:lnTo>
                      <a:pt x="68" y="18"/>
                    </a:lnTo>
                    <a:lnTo>
                      <a:pt x="79" y="18"/>
                    </a:lnTo>
                    <a:lnTo>
                      <a:pt x="88" y="19"/>
                    </a:lnTo>
                    <a:lnTo>
                      <a:pt x="104" y="19"/>
                    </a:lnTo>
                    <a:lnTo>
                      <a:pt x="118" y="19"/>
                    </a:lnTo>
                    <a:lnTo>
                      <a:pt x="128" y="19"/>
                    </a:lnTo>
                    <a:lnTo>
                      <a:pt x="137" y="19"/>
                    </a:lnTo>
                    <a:lnTo>
                      <a:pt x="143" y="20"/>
                    </a:lnTo>
                    <a:lnTo>
                      <a:pt x="148" y="20"/>
                    </a:lnTo>
                    <a:lnTo>
                      <a:pt x="148" y="11"/>
                    </a:lnTo>
                    <a:lnTo>
                      <a:pt x="144" y="20"/>
                    </a:lnTo>
                    <a:lnTo>
                      <a:pt x="148" y="21"/>
                    </a:lnTo>
                    <a:lnTo>
                      <a:pt x="155" y="24"/>
                    </a:lnTo>
                    <a:lnTo>
                      <a:pt x="158" y="15"/>
                    </a:lnTo>
                    <a:lnTo>
                      <a:pt x="152" y="22"/>
                    </a:lnTo>
                    <a:lnTo>
                      <a:pt x="155" y="24"/>
                    </a:lnTo>
                    <a:lnTo>
                      <a:pt x="159" y="28"/>
                    </a:lnTo>
                    <a:lnTo>
                      <a:pt x="164" y="32"/>
                    </a:lnTo>
                    <a:lnTo>
                      <a:pt x="171" y="38"/>
                    </a:lnTo>
                    <a:lnTo>
                      <a:pt x="179" y="44"/>
                    </a:lnTo>
                    <a:lnTo>
                      <a:pt x="182" y="46"/>
                    </a:lnTo>
                    <a:lnTo>
                      <a:pt x="192" y="53"/>
                    </a:lnTo>
                    <a:lnTo>
                      <a:pt x="197" y="45"/>
                    </a:lnTo>
                    <a:lnTo>
                      <a:pt x="189" y="48"/>
                    </a:lnTo>
                    <a:lnTo>
                      <a:pt x="191" y="51"/>
                    </a:lnTo>
                    <a:lnTo>
                      <a:pt x="189" y="48"/>
                    </a:lnTo>
                    <a:lnTo>
                      <a:pt x="189" y="52"/>
                    </a:lnTo>
                    <a:lnTo>
                      <a:pt x="190" y="54"/>
                    </a:lnTo>
                    <a:lnTo>
                      <a:pt x="198" y="51"/>
                    </a:lnTo>
                    <a:lnTo>
                      <a:pt x="189" y="51"/>
                    </a:lnTo>
                    <a:lnTo>
                      <a:pt x="190" y="53"/>
                    </a:lnTo>
                    <a:lnTo>
                      <a:pt x="191" y="57"/>
                    </a:lnTo>
                    <a:lnTo>
                      <a:pt x="192" y="60"/>
                    </a:lnTo>
                    <a:lnTo>
                      <a:pt x="193" y="61"/>
                    </a:lnTo>
                    <a:lnTo>
                      <a:pt x="196" y="62"/>
                    </a:lnTo>
                    <a:lnTo>
                      <a:pt x="200" y="63"/>
                    </a:lnTo>
                    <a:lnTo>
                      <a:pt x="203" y="63"/>
                    </a:lnTo>
                    <a:lnTo>
                      <a:pt x="203" y="45"/>
                    </a:lnTo>
                    <a:lnTo>
                      <a:pt x="200" y="45"/>
                    </a:lnTo>
                    <a:lnTo>
                      <a:pt x="203" y="46"/>
                    </a:lnTo>
                    <a:lnTo>
                      <a:pt x="200" y="54"/>
                    </a:lnTo>
                    <a:lnTo>
                      <a:pt x="206" y="48"/>
                    </a:lnTo>
                    <a:lnTo>
                      <a:pt x="205" y="47"/>
                    </a:lnTo>
                    <a:lnTo>
                      <a:pt x="207" y="50"/>
                    </a:lnTo>
                    <a:lnTo>
                      <a:pt x="199" y="53"/>
                    </a:lnTo>
                    <a:lnTo>
                      <a:pt x="208" y="53"/>
                    </a:lnTo>
                    <a:lnTo>
                      <a:pt x="207" y="51"/>
                    </a:lnTo>
                    <a:lnTo>
                      <a:pt x="207" y="47"/>
                    </a:lnTo>
                    <a:lnTo>
                      <a:pt x="206" y="45"/>
                    </a:lnTo>
                    <a:lnTo>
                      <a:pt x="206" y="43"/>
                    </a:lnTo>
                    <a:lnTo>
                      <a:pt x="205" y="42"/>
                    </a:lnTo>
                    <a:lnTo>
                      <a:pt x="203" y="39"/>
                    </a:lnTo>
                    <a:lnTo>
                      <a:pt x="202" y="38"/>
                    </a:lnTo>
                    <a:lnTo>
                      <a:pt x="189" y="29"/>
                    </a:lnTo>
                    <a:lnTo>
                      <a:pt x="186" y="37"/>
                    </a:lnTo>
                    <a:lnTo>
                      <a:pt x="192" y="31"/>
                    </a:lnTo>
                    <a:lnTo>
                      <a:pt x="184" y="25"/>
                    </a:lnTo>
                    <a:lnTo>
                      <a:pt x="177" y="19"/>
                    </a:lnTo>
                    <a:lnTo>
                      <a:pt x="172" y="15"/>
                    </a:lnTo>
                    <a:lnTo>
                      <a:pt x="168" y="11"/>
                    </a:lnTo>
                    <a:lnTo>
                      <a:pt x="165" y="9"/>
                    </a:lnTo>
                    <a:lnTo>
                      <a:pt x="162" y="7"/>
                    </a:lnTo>
                    <a:lnTo>
                      <a:pt x="155" y="4"/>
                    </a:lnTo>
                    <a:lnTo>
                      <a:pt x="151" y="3"/>
                    </a:lnTo>
                    <a:lnTo>
                      <a:pt x="148" y="2"/>
                    </a:lnTo>
                    <a:lnTo>
                      <a:pt x="143" y="2"/>
                    </a:lnTo>
                    <a:lnTo>
                      <a:pt x="137" y="1"/>
                    </a:lnTo>
                    <a:lnTo>
                      <a:pt x="128" y="1"/>
                    </a:lnTo>
                    <a:lnTo>
                      <a:pt x="118" y="1"/>
                    </a:lnTo>
                    <a:lnTo>
                      <a:pt x="104" y="1"/>
                    </a:lnTo>
                    <a:lnTo>
                      <a:pt x="88" y="1"/>
                    </a:lnTo>
                    <a:lnTo>
                      <a:pt x="79" y="0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4" y="1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4" y="5"/>
                    </a:lnTo>
                    <a:lnTo>
                      <a:pt x="46" y="9"/>
                    </a:lnTo>
                    <a:lnTo>
                      <a:pt x="38" y="13"/>
                    </a:lnTo>
                    <a:lnTo>
                      <a:pt x="37" y="13"/>
                    </a:lnTo>
                    <a:lnTo>
                      <a:pt x="31" y="16"/>
                    </a:lnTo>
                    <a:lnTo>
                      <a:pt x="25" y="20"/>
                    </a:lnTo>
                    <a:lnTo>
                      <a:pt x="22" y="22"/>
                    </a:lnTo>
                    <a:lnTo>
                      <a:pt x="12" y="30"/>
                    </a:lnTo>
                    <a:lnTo>
                      <a:pt x="10" y="33"/>
                    </a:lnTo>
                    <a:lnTo>
                      <a:pt x="4" y="43"/>
                    </a:lnTo>
                    <a:lnTo>
                      <a:pt x="2" y="49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5688" name="Group 68"/>
              <p:cNvGrpSpPr>
                <a:grpSpLocks/>
              </p:cNvGrpSpPr>
              <p:nvPr/>
            </p:nvGrpSpPr>
            <p:grpSpPr bwMode="auto">
              <a:xfrm>
                <a:off x="4150" y="2364"/>
                <a:ext cx="154" cy="127"/>
                <a:chOff x="4150" y="2364"/>
                <a:chExt cx="154" cy="127"/>
              </a:xfrm>
            </p:grpSpPr>
            <p:sp>
              <p:nvSpPr>
                <p:cNvPr id="25702" name="Oval 69"/>
                <p:cNvSpPr>
                  <a:spLocks noChangeArrowheads="1"/>
                </p:cNvSpPr>
                <p:nvPr/>
              </p:nvSpPr>
              <p:spPr bwMode="auto">
                <a:xfrm>
                  <a:off x="4150" y="2364"/>
                  <a:ext cx="154" cy="12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  <p:sp>
              <p:nvSpPr>
                <p:cNvPr id="25703" name="Oval 70"/>
                <p:cNvSpPr>
                  <a:spLocks noChangeArrowheads="1"/>
                </p:cNvSpPr>
                <p:nvPr/>
              </p:nvSpPr>
              <p:spPr bwMode="auto">
                <a:xfrm>
                  <a:off x="4234" y="2364"/>
                  <a:ext cx="48" cy="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  <p:grpSp>
            <p:nvGrpSpPr>
              <p:cNvPr id="25689" name="Group 71"/>
              <p:cNvGrpSpPr>
                <a:grpSpLocks/>
              </p:cNvGrpSpPr>
              <p:nvPr/>
            </p:nvGrpSpPr>
            <p:grpSpPr bwMode="auto">
              <a:xfrm>
                <a:off x="4450" y="2358"/>
                <a:ext cx="154" cy="127"/>
                <a:chOff x="4450" y="2358"/>
                <a:chExt cx="154" cy="127"/>
              </a:xfrm>
            </p:grpSpPr>
            <p:sp>
              <p:nvSpPr>
                <p:cNvPr id="25700" name="Oval 72"/>
                <p:cNvSpPr>
                  <a:spLocks noChangeArrowheads="1"/>
                </p:cNvSpPr>
                <p:nvPr/>
              </p:nvSpPr>
              <p:spPr bwMode="auto">
                <a:xfrm>
                  <a:off x="4450" y="2358"/>
                  <a:ext cx="154" cy="12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  <p:sp>
              <p:nvSpPr>
                <p:cNvPr id="25701" name="Oval 73"/>
                <p:cNvSpPr>
                  <a:spLocks noChangeArrowheads="1"/>
                </p:cNvSpPr>
                <p:nvPr/>
              </p:nvSpPr>
              <p:spPr bwMode="auto">
                <a:xfrm>
                  <a:off x="4534" y="2358"/>
                  <a:ext cx="48" cy="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i-FI" b="1" i="1"/>
                </a:p>
              </p:txBody>
            </p:sp>
          </p:grpSp>
          <p:grpSp>
            <p:nvGrpSpPr>
              <p:cNvPr id="25690" name="Group 74"/>
              <p:cNvGrpSpPr>
                <a:grpSpLocks/>
              </p:cNvGrpSpPr>
              <p:nvPr/>
            </p:nvGrpSpPr>
            <p:grpSpPr bwMode="auto">
              <a:xfrm>
                <a:off x="4039" y="2257"/>
                <a:ext cx="291" cy="110"/>
                <a:chOff x="4039" y="2257"/>
                <a:chExt cx="291" cy="110"/>
              </a:xfrm>
            </p:grpSpPr>
            <p:sp>
              <p:nvSpPr>
                <p:cNvPr id="25698" name="Freeform 75"/>
                <p:cNvSpPr>
                  <a:spLocks/>
                </p:cNvSpPr>
                <p:nvPr/>
              </p:nvSpPr>
              <p:spPr bwMode="auto">
                <a:xfrm>
                  <a:off x="4048" y="2266"/>
                  <a:ext cx="273" cy="92"/>
                </a:xfrm>
                <a:custGeom>
                  <a:avLst/>
                  <a:gdLst>
                    <a:gd name="T0" fmla="*/ 76 w 273"/>
                    <a:gd name="T1" fmla="*/ 71 h 92"/>
                    <a:gd name="T2" fmla="*/ 84 w 273"/>
                    <a:gd name="T3" fmla="*/ 68 h 92"/>
                    <a:gd name="T4" fmla="*/ 93 w 273"/>
                    <a:gd name="T5" fmla="*/ 65 h 92"/>
                    <a:gd name="T6" fmla="*/ 101 w 273"/>
                    <a:gd name="T7" fmla="*/ 62 h 92"/>
                    <a:gd name="T8" fmla="*/ 107 w 273"/>
                    <a:gd name="T9" fmla="*/ 60 h 92"/>
                    <a:gd name="T10" fmla="*/ 118 w 273"/>
                    <a:gd name="T11" fmla="*/ 57 h 92"/>
                    <a:gd name="T12" fmla="*/ 120 w 273"/>
                    <a:gd name="T13" fmla="*/ 56 h 92"/>
                    <a:gd name="T14" fmla="*/ 164 w 273"/>
                    <a:gd name="T15" fmla="*/ 60 h 92"/>
                    <a:gd name="T16" fmla="*/ 200 w 273"/>
                    <a:gd name="T17" fmla="*/ 65 h 92"/>
                    <a:gd name="T18" fmla="*/ 234 w 273"/>
                    <a:gd name="T19" fmla="*/ 72 h 92"/>
                    <a:gd name="T20" fmla="*/ 273 w 273"/>
                    <a:gd name="T21" fmla="*/ 80 h 92"/>
                    <a:gd name="T22" fmla="*/ 264 w 273"/>
                    <a:gd name="T23" fmla="*/ 62 h 92"/>
                    <a:gd name="T24" fmla="*/ 249 w 273"/>
                    <a:gd name="T25" fmla="*/ 47 h 92"/>
                    <a:gd name="T26" fmla="*/ 228 w 273"/>
                    <a:gd name="T27" fmla="*/ 34 h 92"/>
                    <a:gd name="T28" fmla="*/ 179 w 273"/>
                    <a:gd name="T29" fmla="*/ 16 h 92"/>
                    <a:gd name="T30" fmla="*/ 131 w 273"/>
                    <a:gd name="T31" fmla="*/ 5 h 92"/>
                    <a:gd name="T32" fmla="*/ 111 w 273"/>
                    <a:gd name="T33" fmla="*/ 2 h 92"/>
                    <a:gd name="T34" fmla="*/ 82 w 273"/>
                    <a:gd name="T35" fmla="*/ 1 h 92"/>
                    <a:gd name="T36" fmla="*/ 57 w 273"/>
                    <a:gd name="T37" fmla="*/ 8 h 92"/>
                    <a:gd name="T38" fmla="*/ 37 w 273"/>
                    <a:gd name="T39" fmla="*/ 18 h 92"/>
                    <a:gd name="T40" fmla="*/ 24 w 273"/>
                    <a:gd name="T41" fmla="*/ 23 h 92"/>
                    <a:gd name="T42" fmla="*/ 24 w 273"/>
                    <a:gd name="T43" fmla="*/ 21 h 92"/>
                    <a:gd name="T44" fmla="*/ 29 w 273"/>
                    <a:gd name="T45" fmla="*/ 17 h 92"/>
                    <a:gd name="T46" fmla="*/ 32 w 273"/>
                    <a:gd name="T47" fmla="*/ 13 h 92"/>
                    <a:gd name="T48" fmla="*/ 42 w 273"/>
                    <a:gd name="T49" fmla="*/ 10 h 92"/>
                    <a:gd name="T50" fmla="*/ 47 w 273"/>
                    <a:gd name="T51" fmla="*/ 10 h 92"/>
                    <a:gd name="T52" fmla="*/ 48 w 273"/>
                    <a:gd name="T53" fmla="*/ 11 h 92"/>
                    <a:gd name="T54" fmla="*/ 47 w 273"/>
                    <a:gd name="T55" fmla="*/ 23 h 92"/>
                    <a:gd name="T56" fmla="*/ 38 w 273"/>
                    <a:gd name="T57" fmla="*/ 31 h 92"/>
                    <a:gd name="T58" fmla="*/ 18 w 273"/>
                    <a:gd name="T59" fmla="*/ 38 h 92"/>
                    <a:gd name="T60" fmla="*/ 9 w 273"/>
                    <a:gd name="T61" fmla="*/ 46 h 92"/>
                    <a:gd name="T62" fmla="*/ 1 w 273"/>
                    <a:gd name="T63" fmla="*/ 56 h 92"/>
                    <a:gd name="T64" fmla="*/ 1 w 273"/>
                    <a:gd name="T65" fmla="*/ 61 h 92"/>
                    <a:gd name="T66" fmla="*/ 14 w 273"/>
                    <a:gd name="T67" fmla="*/ 61 h 92"/>
                    <a:gd name="T68" fmla="*/ 26 w 273"/>
                    <a:gd name="T69" fmla="*/ 61 h 92"/>
                    <a:gd name="T70" fmla="*/ 42 w 273"/>
                    <a:gd name="T71" fmla="*/ 62 h 92"/>
                    <a:gd name="T72" fmla="*/ 39 w 273"/>
                    <a:gd name="T73" fmla="*/ 73 h 92"/>
                    <a:gd name="T74" fmla="*/ 37 w 273"/>
                    <a:gd name="T75" fmla="*/ 80 h 92"/>
                    <a:gd name="T76" fmla="*/ 39 w 273"/>
                    <a:gd name="T77" fmla="*/ 86 h 92"/>
                    <a:gd name="T78" fmla="*/ 48 w 273"/>
                    <a:gd name="T79" fmla="*/ 92 h 92"/>
                    <a:gd name="T80" fmla="*/ 75 w 273"/>
                    <a:gd name="T81" fmla="*/ 71 h 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73"/>
                    <a:gd name="T124" fmla="*/ 0 h 92"/>
                    <a:gd name="T125" fmla="*/ 273 w 273"/>
                    <a:gd name="T126" fmla="*/ 92 h 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73" h="92">
                      <a:moveTo>
                        <a:pt x="75" y="71"/>
                      </a:moveTo>
                      <a:lnTo>
                        <a:pt x="76" y="71"/>
                      </a:lnTo>
                      <a:lnTo>
                        <a:pt x="79" y="70"/>
                      </a:lnTo>
                      <a:lnTo>
                        <a:pt x="84" y="68"/>
                      </a:lnTo>
                      <a:lnTo>
                        <a:pt x="89" y="67"/>
                      </a:lnTo>
                      <a:lnTo>
                        <a:pt x="93" y="65"/>
                      </a:lnTo>
                      <a:lnTo>
                        <a:pt x="98" y="63"/>
                      </a:lnTo>
                      <a:lnTo>
                        <a:pt x="101" y="62"/>
                      </a:lnTo>
                      <a:lnTo>
                        <a:pt x="102" y="62"/>
                      </a:lnTo>
                      <a:lnTo>
                        <a:pt x="107" y="60"/>
                      </a:lnTo>
                      <a:lnTo>
                        <a:pt x="113" y="58"/>
                      </a:lnTo>
                      <a:lnTo>
                        <a:pt x="118" y="57"/>
                      </a:lnTo>
                      <a:lnTo>
                        <a:pt x="120" y="56"/>
                      </a:lnTo>
                      <a:lnTo>
                        <a:pt x="143" y="58"/>
                      </a:lnTo>
                      <a:lnTo>
                        <a:pt x="164" y="60"/>
                      </a:lnTo>
                      <a:lnTo>
                        <a:pt x="182" y="62"/>
                      </a:lnTo>
                      <a:lnTo>
                        <a:pt x="200" y="65"/>
                      </a:lnTo>
                      <a:lnTo>
                        <a:pt x="217" y="69"/>
                      </a:lnTo>
                      <a:lnTo>
                        <a:pt x="234" y="72"/>
                      </a:lnTo>
                      <a:lnTo>
                        <a:pt x="253" y="76"/>
                      </a:lnTo>
                      <a:lnTo>
                        <a:pt x="273" y="80"/>
                      </a:lnTo>
                      <a:lnTo>
                        <a:pt x="270" y="71"/>
                      </a:lnTo>
                      <a:lnTo>
                        <a:pt x="264" y="62"/>
                      </a:lnTo>
                      <a:lnTo>
                        <a:pt x="257" y="54"/>
                      </a:lnTo>
                      <a:lnTo>
                        <a:pt x="249" y="47"/>
                      </a:lnTo>
                      <a:lnTo>
                        <a:pt x="239" y="40"/>
                      </a:lnTo>
                      <a:lnTo>
                        <a:pt x="228" y="34"/>
                      </a:lnTo>
                      <a:lnTo>
                        <a:pt x="204" y="24"/>
                      </a:lnTo>
                      <a:lnTo>
                        <a:pt x="179" y="16"/>
                      </a:lnTo>
                      <a:lnTo>
                        <a:pt x="154" y="9"/>
                      </a:lnTo>
                      <a:lnTo>
                        <a:pt x="131" y="5"/>
                      </a:lnTo>
                      <a:lnTo>
                        <a:pt x="120" y="3"/>
                      </a:lnTo>
                      <a:lnTo>
                        <a:pt x="111" y="2"/>
                      </a:lnTo>
                      <a:lnTo>
                        <a:pt x="96" y="0"/>
                      </a:lnTo>
                      <a:lnTo>
                        <a:pt x="82" y="1"/>
                      </a:lnTo>
                      <a:lnTo>
                        <a:pt x="69" y="4"/>
                      </a:lnTo>
                      <a:lnTo>
                        <a:pt x="57" y="8"/>
                      </a:lnTo>
                      <a:lnTo>
                        <a:pt x="46" y="13"/>
                      </a:lnTo>
                      <a:lnTo>
                        <a:pt x="37" y="18"/>
                      </a:lnTo>
                      <a:lnTo>
                        <a:pt x="30" y="21"/>
                      </a:lnTo>
                      <a:lnTo>
                        <a:pt x="24" y="23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6" y="19"/>
                      </a:lnTo>
                      <a:lnTo>
                        <a:pt x="29" y="17"/>
                      </a:lnTo>
                      <a:lnTo>
                        <a:pt x="30" y="14"/>
                      </a:lnTo>
                      <a:lnTo>
                        <a:pt x="32" y="13"/>
                      </a:lnTo>
                      <a:lnTo>
                        <a:pt x="35" y="12"/>
                      </a:lnTo>
                      <a:lnTo>
                        <a:pt x="42" y="10"/>
                      </a:lnTo>
                      <a:lnTo>
                        <a:pt x="45" y="10"/>
                      </a:lnTo>
                      <a:lnTo>
                        <a:pt x="47" y="10"/>
                      </a:lnTo>
                      <a:lnTo>
                        <a:pt x="48" y="10"/>
                      </a:lnTo>
                      <a:lnTo>
                        <a:pt x="48" y="11"/>
                      </a:lnTo>
                      <a:lnTo>
                        <a:pt x="49" y="18"/>
                      </a:lnTo>
                      <a:lnTo>
                        <a:pt x="47" y="23"/>
                      </a:lnTo>
                      <a:lnTo>
                        <a:pt x="43" y="27"/>
                      </a:lnTo>
                      <a:lnTo>
                        <a:pt x="38" y="31"/>
                      </a:lnTo>
                      <a:lnTo>
                        <a:pt x="25" y="36"/>
                      </a:lnTo>
                      <a:lnTo>
                        <a:pt x="18" y="38"/>
                      </a:lnTo>
                      <a:lnTo>
                        <a:pt x="12" y="41"/>
                      </a:lnTo>
                      <a:lnTo>
                        <a:pt x="9" y="46"/>
                      </a:lnTo>
                      <a:lnTo>
                        <a:pt x="6" y="50"/>
                      </a:lnTo>
                      <a:lnTo>
                        <a:pt x="1" y="5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6" y="62"/>
                      </a:lnTo>
                      <a:lnTo>
                        <a:pt x="14" y="61"/>
                      </a:lnTo>
                      <a:lnTo>
                        <a:pt x="19" y="61"/>
                      </a:lnTo>
                      <a:lnTo>
                        <a:pt x="26" y="61"/>
                      </a:lnTo>
                      <a:lnTo>
                        <a:pt x="33" y="61"/>
                      </a:lnTo>
                      <a:lnTo>
                        <a:pt x="42" y="62"/>
                      </a:lnTo>
                      <a:lnTo>
                        <a:pt x="40" y="68"/>
                      </a:lnTo>
                      <a:lnTo>
                        <a:pt x="39" y="73"/>
                      </a:lnTo>
                      <a:lnTo>
                        <a:pt x="37" y="77"/>
                      </a:lnTo>
                      <a:lnTo>
                        <a:pt x="37" y="80"/>
                      </a:lnTo>
                      <a:lnTo>
                        <a:pt x="37" y="83"/>
                      </a:lnTo>
                      <a:lnTo>
                        <a:pt x="39" y="86"/>
                      </a:lnTo>
                      <a:lnTo>
                        <a:pt x="42" y="89"/>
                      </a:lnTo>
                      <a:lnTo>
                        <a:pt x="48" y="92"/>
                      </a:lnTo>
                      <a:lnTo>
                        <a:pt x="108" y="62"/>
                      </a:lnTo>
                      <a:lnTo>
                        <a:pt x="75" y="7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699" name="Freeform 76"/>
                <p:cNvSpPr>
                  <a:spLocks/>
                </p:cNvSpPr>
                <p:nvPr/>
              </p:nvSpPr>
              <p:spPr bwMode="auto">
                <a:xfrm>
                  <a:off x="4039" y="2257"/>
                  <a:ext cx="291" cy="110"/>
                </a:xfrm>
                <a:custGeom>
                  <a:avLst/>
                  <a:gdLst>
                    <a:gd name="T0" fmla="*/ 101 w 291"/>
                    <a:gd name="T1" fmla="*/ 84 h 110"/>
                    <a:gd name="T2" fmla="*/ 120 w 291"/>
                    <a:gd name="T3" fmla="*/ 78 h 110"/>
                    <a:gd name="T4" fmla="*/ 129 w 291"/>
                    <a:gd name="T5" fmla="*/ 74 h 110"/>
                    <a:gd name="T6" fmla="*/ 205 w 291"/>
                    <a:gd name="T7" fmla="*/ 83 h 110"/>
                    <a:gd name="T8" fmla="*/ 282 w 291"/>
                    <a:gd name="T9" fmla="*/ 98 h 110"/>
                    <a:gd name="T10" fmla="*/ 287 w 291"/>
                    <a:gd name="T11" fmla="*/ 76 h 110"/>
                    <a:gd name="T12" fmla="*/ 251 w 291"/>
                    <a:gd name="T13" fmla="*/ 41 h 110"/>
                    <a:gd name="T14" fmla="*/ 140 w 291"/>
                    <a:gd name="T15" fmla="*/ 5 h 110"/>
                    <a:gd name="T16" fmla="*/ 105 w 291"/>
                    <a:gd name="T17" fmla="*/ 0 h 110"/>
                    <a:gd name="T18" fmla="*/ 43 w 291"/>
                    <a:gd name="T19" fmla="*/ 18 h 110"/>
                    <a:gd name="T20" fmla="*/ 39 w 291"/>
                    <a:gd name="T21" fmla="*/ 26 h 110"/>
                    <a:gd name="T22" fmla="*/ 41 w 291"/>
                    <a:gd name="T23" fmla="*/ 31 h 110"/>
                    <a:gd name="T24" fmla="*/ 41 w 291"/>
                    <a:gd name="T25" fmla="*/ 34 h 110"/>
                    <a:gd name="T26" fmla="*/ 45 w 291"/>
                    <a:gd name="T27" fmla="*/ 29 h 110"/>
                    <a:gd name="T28" fmla="*/ 51 w 291"/>
                    <a:gd name="T29" fmla="*/ 19 h 110"/>
                    <a:gd name="T30" fmla="*/ 54 w 291"/>
                    <a:gd name="T31" fmla="*/ 27 h 110"/>
                    <a:gd name="T32" fmla="*/ 51 w 291"/>
                    <a:gd name="T33" fmla="*/ 12 h 110"/>
                    <a:gd name="T34" fmla="*/ 58 w 291"/>
                    <a:gd name="T35" fmla="*/ 27 h 110"/>
                    <a:gd name="T36" fmla="*/ 46 w 291"/>
                    <a:gd name="T37" fmla="*/ 30 h 110"/>
                    <a:gd name="T38" fmla="*/ 16 w 291"/>
                    <a:gd name="T39" fmla="*/ 43 h 110"/>
                    <a:gd name="T40" fmla="*/ 8 w 291"/>
                    <a:gd name="T41" fmla="*/ 53 h 110"/>
                    <a:gd name="T42" fmla="*/ 2 w 291"/>
                    <a:gd name="T43" fmla="*/ 75 h 110"/>
                    <a:gd name="T44" fmla="*/ 28 w 291"/>
                    <a:gd name="T45" fmla="*/ 79 h 110"/>
                    <a:gd name="T46" fmla="*/ 43 w 291"/>
                    <a:gd name="T47" fmla="*/ 74 h 110"/>
                    <a:gd name="T48" fmla="*/ 38 w 291"/>
                    <a:gd name="T49" fmla="*/ 83 h 110"/>
                    <a:gd name="T50" fmla="*/ 41 w 291"/>
                    <a:gd name="T51" fmla="*/ 102 h 110"/>
                    <a:gd name="T52" fmla="*/ 60 w 291"/>
                    <a:gd name="T53" fmla="*/ 109 h 110"/>
                    <a:gd name="T54" fmla="*/ 57 w 291"/>
                    <a:gd name="T55" fmla="*/ 92 h 110"/>
                    <a:gd name="T56" fmla="*/ 58 w 291"/>
                    <a:gd name="T57" fmla="*/ 91 h 110"/>
                    <a:gd name="T58" fmla="*/ 55 w 291"/>
                    <a:gd name="T59" fmla="*/ 92 h 110"/>
                    <a:gd name="T60" fmla="*/ 58 w 291"/>
                    <a:gd name="T61" fmla="*/ 81 h 110"/>
                    <a:gd name="T62" fmla="*/ 52 w 291"/>
                    <a:gd name="T63" fmla="*/ 62 h 110"/>
                    <a:gd name="T64" fmla="*/ 10 w 291"/>
                    <a:gd name="T65" fmla="*/ 61 h 110"/>
                    <a:gd name="T66" fmla="*/ 17 w 291"/>
                    <a:gd name="T67" fmla="*/ 65 h 110"/>
                    <a:gd name="T68" fmla="*/ 21 w 291"/>
                    <a:gd name="T69" fmla="*/ 66 h 110"/>
                    <a:gd name="T70" fmla="*/ 26 w 291"/>
                    <a:gd name="T71" fmla="*/ 58 h 110"/>
                    <a:gd name="T72" fmla="*/ 63 w 291"/>
                    <a:gd name="T73" fmla="*/ 39 h 110"/>
                    <a:gd name="T74" fmla="*/ 65 w 291"/>
                    <a:gd name="T75" fmla="*/ 23 h 110"/>
                    <a:gd name="T76" fmla="*/ 66 w 291"/>
                    <a:gd name="T77" fmla="*/ 19 h 110"/>
                    <a:gd name="T78" fmla="*/ 54 w 291"/>
                    <a:gd name="T79" fmla="*/ 10 h 110"/>
                    <a:gd name="T80" fmla="*/ 33 w 291"/>
                    <a:gd name="T81" fmla="*/ 17 h 110"/>
                    <a:gd name="T82" fmla="*/ 29 w 291"/>
                    <a:gd name="T83" fmla="*/ 26 h 110"/>
                    <a:gd name="T84" fmla="*/ 24 w 291"/>
                    <a:gd name="T85" fmla="*/ 27 h 110"/>
                    <a:gd name="T86" fmla="*/ 30 w 291"/>
                    <a:gd name="T87" fmla="*/ 40 h 110"/>
                    <a:gd name="T88" fmla="*/ 59 w 291"/>
                    <a:gd name="T89" fmla="*/ 31 h 110"/>
                    <a:gd name="T90" fmla="*/ 105 w 291"/>
                    <a:gd name="T91" fmla="*/ 18 h 110"/>
                    <a:gd name="T92" fmla="*/ 140 w 291"/>
                    <a:gd name="T93" fmla="*/ 23 h 110"/>
                    <a:gd name="T94" fmla="*/ 234 w 291"/>
                    <a:gd name="T95" fmla="*/ 52 h 110"/>
                    <a:gd name="T96" fmla="*/ 267 w 291"/>
                    <a:gd name="T97" fmla="*/ 77 h 110"/>
                    <a:gd name="T98" fmla="*/ 279 w 291"/>
                    <a:gd name="T99" fmla="*/ 81 h 110"/>
                    <a:gd name="T100" fmla="*/ 262 w 291"/>
                    <a:gd name="T101" fmla="*/ 76 h 110"/>
                    <a:gd name="T102" fmla="*/ 209 w 291"/>
                    <a:gd name="T103" fmla="*/ 65 h 110"/>
                    <a:gd name="T104" fmla="*/ 126 w 291"/>
                    <a:gd name="T105" fmla="*/ 57 h 110"/>
                    <a:gd name="T106" fmla="*/ 111 w 291"/>
                    <a:gd name="T107" fmla="*/ 71 h 110"/>
                    <a:gd name="T108" fmla="*/ 89 w 291"/>
                    <a:gd name="T109" fmla="*/ 69 h 11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91"/>
                    <a:gd name="T166" fmla="*/ 0 h 110"/>
                    <a:gd name="T167" fmla="*/ 291 w 291"/>
                    <a:gd name="T168" fmla="*/ 110 h 11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91" h="110">
                      <a:moveTo>
                        <a:pt x="82" y="72"/>
                      </a:moveTo>
                      <a:lnTo>
                        <a:pt x="87" y="89"/>
                      </a:lnTo>
                      <a:lnTo>
                        <a:pt x="89" y="88"/>
                      </a:lnTo>
                      <a:lnTo>
                        <a:pt x="92" y="87"/>
                      </a:lnTo>
                      <a:lnTo>
                        <a:pt x="96" y="86"/>
                      </a:lnTo>
                      <a:lnTo>
                        <a:pt x="101" y="84"/>
                      </a:lnTo>
                      <a:lnTo>
                        <a:pt x="106" y="82"/>
                      </a:lnTo>
                      <a:lnTo>
                        <a:pt x="110" y="81"/>
                      </a:lnTo>
                      <a:lnTo>
                        <a:pt x="113" y="80"/>
                      </a:lnTo>
                      <a:lnTo>
                        <a:pt x="114" y="80"/>
                      </a:lnTo>
                      <a:lnTo>
                        <a:pt x="120" y="78"/>
                      </a:lnTo>
                      <a:lnTo>
                        <a:pt x="126" y="76"/>
                      </a:lnTo>
                      <a:lnTo>
                        <a:pt x="131" y="74"/>
                      </a:lnTo>
                      <a:lnTo>
                        <a:pt x="132" y="74"/>
                      </a:lnTo>
                      <a:lnTo>
                        <a:pt x="129" y="65"/>
                      </a:lnTo>
                      <a:lnTo>
                        <a:pt x="129" y="74"/>
                      </a:lnTo>
                      <a:lnTo>
                        <a:pt x="152" y="76"/>
                      </a:lnTo>
                      <a:lnTo>
                        <a:pt x="173" y="78"/>
                      </a:lnTo>
                      <a:lnTo>
                        <a:pt x="191" y="80"/>
                      </a:lnTo>
                      <a:lnTo>
                        <a:pt x="209" y="83"/>
                      </a:lnTo>
                      <a:lnTo>
                        <a:pt x="209" y="74"/>
                      </a:lnTo>
                      <a:lnTo>
                        <a:pt x="205" y="83"/>
                      </a:lnTo>
                      <a:lnTo>
                        <a:pt x="222" y="86"/>
                      </a:lnTo>
                      <a:lnTo>
                        <a:pt x="239" y="90"/>
                      </a:lnTo>
                      <a:lnTo>
                        <a:pt x="258" y="94"/>
                      </a:lnTo>
                      <a:lnTo>
                        <a:pt x="262" y="94"/>
                      </a:lnTo>
                      <a:lnTo>
                        <a:pt x="281" y="98"/>
                      </a:lnTo>
                      <a:lnTo>
                        <a:pt x="282" y="98"/>
                      </a:lnTo>
                      <a:lnTo>
                        <a:pt x="285" y="97"/>
                      </a:lnTo>
                      <a:lnTo>
                        <a:pt x="288" y="95"/>
                      </a:lnTo>
                      <a:lnTo>
                        <a:pt x="290" y="92"/>
                      </a:lnTo>
                      <a:lnTo>
                        <a:pt x="291" y="89"/>
                      </a:lnTo>
                      <a:lnTo>
                        <a:pt x="291" y="87"/>
                      </a:lnTo>
                      <a:lnTo>
                        <a:pt x="287" y="76"/>
                      </a:lnTo>
                      <a:lnTo>
                        <a:pt x="282" y="67"/>
                      </a:lnTo>
                      <a:lnTo>
                        <a:pt x="280" y="64"/>
                      </a:lnTo>
                      <a:lnTo>
                        <a:pt x="273" y="57"/>
                      </a:lnTo>
                      <a:lnTo>
                        <a:pt x="264" y="49"/>
                      </a:lnTo>
                      <a:lnTo>
                        <a:pt x="254" y="43"/>
                      </a:lnTo>
                      <a:lnTo>
                        <a:pt x="251" y="41"/>
                      </a:lnTo>
                      <a:lnTo>
                        <a:pt x="241" y="35"/>
                      </a:lnTo>
                      <a:lnTo>
                        <a:pt x="217" y="24"/>
                      </a:lnTo>
                      <a:lnTo>
                        <a:pt x="192" y="16"/>
                      </a:lnTo>
                      <a:lnTo>
                        <a:pt x="166" y="10"/>
                      </a:lnTo>
                      <a:lnTo>
                        <a:pt x="163" y="9"/>
                      </a:lnTo>
                      <a:lnTo>
                        <a:pt x="140" y="5"/>
                      </a:lnTo>
                      <a:lnTo>
                        <a:pt x="129" y="3"/>
                      </a:lnTo>
                      <a:lnTo>
                        <a:pt x="121" y="2"/>
                      </a:lnTo>
                      <a:lnTo>
                        <a:pt x="120" y="11"/>
                      </a:lnTo>
                      <a:lnTo>
                        <a:pt x="122" y="3"/>
                      </a:lnTo>
                      <a:lnTo>
                        <a:pt x="109" y="1"/>
                      </a:lnTo>
                      <a:lnTo>
                        <a:pt x="105" y="0"/>
                      </a:lnTo>
                      <a:lnTo>
                        <a:pt x="91" y="1"/>
                      </a:lnTo>
                      <a:lnTo>
                        <a:pt x="87" y="2"/>
                      </a:lnTo>
                      <a:lnTo>
                        <a:pt x="74" y="5"/>
                      </a:lnTo>
                      <a:lnTo>
                        <a:pt x="63" y="9"/>
                      </a:lnTo>
                      <a:lnTo>
                        <a:pt x="52" y="14"/>
                      </a:lnTo>
                      <a:lnTo>
                        <a:pt x="43" y="18"/>
                      </a:lnTo>
                      <a:lnTo>
                        <a:pt x="35" y="22"/>
                      </a:lnTo>
                      <a:lnTo>
                        <a:pt x="39" y="30"/>
                      </a:lnTo>
                      <a:lnTo>
                        <a:pt x="39" y="21"/>
                      </a:lnTo>
                      <a:lnTo>
                        <a:pt x="32" y="24"/>
                      </a:lnTo>
                      <a:lnTo>
                        <a:pt x="33" y="32"/>
                      </a:lnTo>
                      <a:lnTo>
                        <a:pt x="39" y="26"/>
                      </a:lnTo>
                      <a:lnTo>
                        <a:pt x="36" y="24"/>
                      </a:lnTo>
                      <a:lnTo>
                        <a:pt x="33" y="23"/>
                      </a:lnTo>
                      <a:lnTo>
                        <a:pt x="40" y="26"/>
                      </a:lnTo>
                      <a:lnTo>
                        <a:pt x="39" y="24"/>
                      </a:lnTo>
                      <a:lnTo>
                        <a:pt x="32" y="31"/>
                      </a:lnTo>
                      <a:lnTo>
                        <a:pt x="41" y="31"/>
                      </a:lnTo>
                      <a:lnTo>
                        <a:pt x="41" y="27"/>
                      </a:lnTo>
                      <a:lnTo>
                        <a:pt x="41" y="34"/>
                      </a:lnTo>
                      <a:lnTo>
                        <a:pt x="41" y="33"/>
                      </a:lnTo>
                      <a:lnTo>
                        <a:pt x="33" y="30"/>
                      </a:lnTo>
                      <a:lnTo>
                        <a:pt x="39" y="36"/>
                      </a:lnTo>
                      <a:lnTo>
                        <a:pt x="41" y="34"/>
                      </a:lnTo>
                      <a:lnTo>
                        <a:pt x="44" y="32"/>
                      </a:lnTo>
                      <a:lnTo>
                        <a:pt x="46" y="29"/>
                      </a:lnTo>
                      <a:lnTo>
                        <a:pt x="47" y="26"/>
                      </a:lnTo>
                      <a:lnTo>
                        <a:pt x="48" y="23"/>
                      </a:lnTo>
                      <a:lnTo>
                        <a:pt x="39" y="23"/>
                      </a:lnTo>
                      <a:lnTo>
                        <a:pt x="45" y="29"/>
                      </a:lnTo>
                      <a:lnTo>
                        <a:pt x="47" y="26"/>
                      </a:lnTo>
                      <a:lnTo>
                        <a:pt x="43" y="31"/>
                      </a:lnTo>
                      <a:lnTo>
                        <a:pt x="45" y="31"/>
                      </a:lnTo>
                      <a:lnTo>
                        <a:pt x="47" y="30"/>
                      </a:lnTo>
                      <a:lnTo>
                        <a:pt x="54" y="28"/>
                      </a:lnTo>
                      <a:lnTo>
                        <a:pt x="51" y="19"/>
                      </a:lnTo>
                      <a:lnTo>
                        <a:pt x="51" y="28"/>
                      </a:lnTo>
                      <a:lnTo>
                        <a:pt x="54" y="28"/>
                      </a:lnTo>
                      <a:lnTo>
                        <a:pt x="56" y="28"/>
                      </a:lnTo>
                      <a:lnTo>
                        <a:pt x="56" y="19"/>
                      </a:lnTo>
                      <a:lnTo>
                        <a:pt x="53" y="27"/>
                      </a:lnTo>
                      <a:lnTo>
                        <a:pt x="54" y="27"/>
                      </a:lnTo>
                      <a:lnTo>
                        <a:pt x="57" y="19"/>
                      </a:lnTo>
                      <a:lnTo>
                        <a:pt x="49" y="15"/>
                      </a:lnTo>
                      <a:lnTo>
                        <a:pt x="48" y="19"/>
                      </a:lnTo>
                      <a:lnTo>
                        <a:pt x="49" y="22"/>
                      </a:lnTo>
                      <a:lnTo>
                        <a:pt x="51" y="25"/>
                      </a:lnTo>
                      <a:lnTo>
                        <a:pt x="51" y="12"/>
                      </a:lnTo>
                      <a:lnTo>
                        <a:pt x="50" y="15"/>
                      </a:lnTo>
                      <a:lnTo>
                        <a:pt x="49" y="17"/>
                      </a:lnTo>
                      <a:lnTo>
                        <a:pt x="48" y="20"/>
                      </a:lnTo>
                      <a:lnTo>
                        <a:pt x="49" y="23"/>
                      </a:lnTo>
                      <a:lnTo>
                        <a:pt x="50" y="30"/>
                      </a:lnTo>
                      <a:lnTo>
                        <a:pt x="58" y="27"/>
                      </a:lnTo>
                      <a:lnTo>
                        <a:pt x="49" y="27"/>
                      </a:lnTo>
                      <a:lnTo>
                        <a:pt x="50" y="23"/>
                      </a:lnTo>
                      <a:lnTo>
                        <a:pt x="48" y="29"/>
                      </a:lnTo>
                      <a:lnTo>
                        <a:pt x="56" y="32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52" y="36"/>
                      </a:lnTo>
                      <a:lnTo>
                        <a:pt x="49" y="28"/>
                      </a:lnTo>
                      <a:lnTo>
                        <a:pt x="43" y="31"/>
                      </a:lnTo>
                      <a:lnTo>
                        <a:pt x="30" y="36"/>
                      </a:lnTo>
                      <a:lnTo>
                        <a:pt x="23" y="39"/>
                      </a:lnTo>
                      <a:lnTo>
                        <a:pt x="16" y="43"/>
                      </a:lnTo>
                      <a:lnTo>
                        <a:pt x="15" y="44"/>
                      </a:lnTo>
                      <a:lnTo>
                        <a:pt x="14" y="45"/>
                      </a:lnTo>
                      <a:lnTo>
                        <a:pt x="9" y="52"/>
                      </a:lnTo>
                      <a:lnTo>
                        <a:pt x="18" y="55"/>
                      </a:lnTo>
                      <a:lnTo>
                        <a:pt x="11" y="49"/>
                      </a:lnTo>
                      <a:lnTo>
                        <a:pt x="8" y="53"/>
                      </a:lnTo>
                      <a:lnTo>
                        <a:pt x="4" y="59"/>
                      </a:lnTo>
                      <a:lnTo>
                        <a:pt x="2" y="62"/>
                      </a:lnTo>
                      <a:lnTo>
                        <a:pt x="0" y="65"/>
                      </a:lnTo>
                      <a:lnTo>
                        <a:pt x="0" y="69"/>
                      </a:lnTo>
                      <a:lnTo>
                        <a:pt x="1" y="72"/>
                      </a:lnTo>
                      <a:lnTo>
                        <a:pt x="2" y="75"/>
                      </a:lnTo>
                      <a:lnTo>
                        <a:pt x="4" y="77"/>
                      </a:lnTo>
                      <a:lnTo>
                        <a:pt x="7" y="79"/>
                      </a:lnTo>
                      <a:lnTo>
                        <a:pt x="10" y="79"/>
                      </a:lnTo>
                      <a:lnTo>
                        <a:pt x="15" y="80"/>
                      </a:lnTo>
                      <a:lnTo>
                        <a:pt x="23" y="79"/>
                      </a:lnTo>
                      <a:lnTo>
                        <a:pt x="28" y="79"/>
                      </a:lnTo>
                      <a:lnTo>
                        <a:pt x="35" y="79"/>
                      </a:lnTo>
                      <a:lnTo>
                        <a:pt x="42" y="79"/>
                      </a:lnTo>
                      <a:lnTo>
                        <a:pt x="51" y="80"/>
                      </a:lnTo>
                      <a:lnTo>
                        <a:pt x="51" y="71"/>
                      </a:lnTo>
                      <a:lnTo>
                        <a:pt x="42" y="71"/>
                      </a:lnTo>
                      <a:lnTo>
                        <a:pt x="43" y="74"/>
                      </a:lnTo>
                      <a:lnTo>
                        <a:pt x="45" y="77"/>
                      </a:lnTo>
                      <a:lnTo>
                        <a:pt x="48" y="79"/>
                      </a:lnTo>
                      <a:lnTo>
                        <a:pt x="43" y="69"/>
                      </a:lnTo>
                      <a:lnTo>
                        <a:pt x="41" y="74"/>
                      </a:lnTo>
                      <a:lnTo>
                        <a:pt x="39" y="79"/>
                      </a:lnTo>
                      <a:lnTo>
                        <a:pt x="38" y="83"/>
                      </a:lnTo>
                      <a:lnTo>
                        <a:pt x="37" y="86"/>
                      </a:lnTo>
                      <a:lnTo>
                        <a:pt x="37" y="89"/>
                      </a:lnTo>
                      <a:lnTo>
                        <a:pt x="37" y="92"/>
                      </a:lnTo>
                      <a:lnTo>
                        <a:pt x="38" y="96"/>
                      </a:lnTo>
                      <a:lnTo>
                        <a:pt x="39" y="99"/>
                      </a:lnTo>
                      <a:lnTo>
                        <a:pt x="41" y="102"/>
                      </a:lnTo>
                      <a:lnTo>
                        <a:pt x="45" y="104"/>
                      </a:lnTo>
                      <a:lnTo>
                        <a:pt x="48" y="106"/>
                      </a:lnTo>
                      <a:lnTo>
                        <a:pt x="53" y="109"/>
                      </a:lnTo>
                      <a:lnTo>
                        <a:pt x="54" y="109"/>
                      </a:lnTo>
                      <a:lnTo>
                        <a:pt x="57" y="110"/>
                      </a:lnTo>
                      <a:lnTo>
                        <a:pt x="60" y="109"/>
                      </a:lnTo>
                      <a:lnTo>
                        <a:pt x="61" y="109"/>
                      </a:lnTo>
                      <a:lnTo>
                        <a:pt x="121" y="79"/>
                      </a:lnTo>
                      <a:lnTo>
                        <a:pt x="113" y="63"/>
                      </a:lnTo>
                      <a:lnTo>
                        <a:pt x="53" y="93"/>
                      </a:lnTo>
                      <a:lnTo>
                        <a:pt x="60" y="93"/>
                      </a:lnTo>
                      <a:lnTo>
                        <a:pt x="57" y="92"/>
                      </a:lnTo>
                      <a:lnTo>
                        <a:pt x="54" y="93"/>
                      </a:lnTo>
                      <a:lnTo>
                        <a:pt x="57" y="101"/>
                      </a:lnTo>
                      <a:lnTo>
                        <a:pt x="61" y="93"/>
                      </a:lnTo>
                      <a:lnTo>
                        <a:pt x="55" y="89"/>
                      </a:lnTo>
                      <a:lnTo>
                        <a:pt x="51" y="98"/>
                      </a:lnTo>
                      <a:lnTo>
                        <a:pt x="58" y="91"/>
                      </a:lnTo>
                      <a:lnTo>
                        <a:pt x="54" y="89"/>
                      </a:lnTo>
                      <a:lnTo>
                        <a:pt x="48" y="95"/>
                      </a:lnTo>
                      <a:lnTo>
                        <a:pt x="56" y="92"/>
                      </a:lnTo>
                      <a:lnTo>
                        <a:pt x="55" y="89"/>
                      </a:lnTo>
                      <a:lnTo>
                        <a:pt x="46" y="92"/>
                      </a:lnTo>
                      <a:lnTo>
                        <a:pt x="55" y="92"/>
                      </a:lnTo>
                      <a:lnTo>
                        <a:pt x="55" y="89"/>
                      </a:lnTo>
                      <a:lnTo>
                        <a:pt x="55" y="86"/>
                      </a:lnTo>
                      <a:lnTo>
                        <a:pt x="46" y="86"/>
                      </a:lnTo>
                      <a:lnTo>
                        <a:pt x="55" y="90"/>
                      </a:lnTo>
                      <a:lnTo>
                        <a:pt x="56" y="86"/>
                      </a:lnTo>
                      <a:lnTo>
                        <a:pt x="58" y="81"/>
                      </a:lnTo>
                      <a:lnTo>
                        <a:pt x="60" y="73"/>
                      </a:lnTo>
                      <a:lnTo>
                        <a:pt x="60" y="71"/>
                      </a:lnTo>
                      <a:lnTo>
                        <a:pt x="59" y="68"/>
                      </a:lnTo>
                      <a:lnTo>
                        <a:pt x="57" y="65"/>
                      </a:lnTo>
                      <a:lnTo>
                        <a:pt x="54" y="63"/>
                      </a:lnTo>
                      <a:lnTo>
                        <a:pt x="52" y="62"/>
                      </a:lnTo>
                      <a:lnTo>
                        <a:pt x="42" y="61"/>
                      </a:lnTo>
                      <a:lnTo>
                        <a:pt x="35" y="61"/>
                      </a:lnTo>
                      <a:lnTo>
                        <a:pt x="28" y="61"/>
                      </a:lnTo>
                      <a:lnTo>
                        <a:pt x="23" y="61"/>
                      </a:lnTo>
                      <a:lnTo>
                        <a:pt x="15" y="62"/>
                      </a:lnTo>
                      <a:lnTo>
                        <a:pt x="10" y="61"/>
                      </a:lnTo>
                      <a:lnTo>
                        <a:pt x="14" y="62"/>
                      </a:lnTo>
                      <a:lnTo>
                        <a:pt x="10" y="70"/>
                      </a:lnTo>
                      <a:lnTo>
                        <a:pt x="17" y="64"/>
                      </a:lnTo>
                      <a:lnTo>
                        <a:pt x="15" y="62"/>
                      </a:lnTo>
                      <a:lnTo>
                        <a:pt x="18" y="69"/>
                      </a:lnTo>
                      <a:lnTo>
                        <a:pt x="17" y="65"/>
                      </a:lnTo>
                      <a:lnTo>
                        <a:pt x="9" y="69"/>
                      </a:lnTo>
                      <a:lnTo>
                        <a:pt x="17" y="72"/>
                      </a:lnTo>
                      <a:lnTo>
                        <a:pt x="19" y="69"/>
                      </a:lnTo>
                      <a:lnTo>
                        <a:pt x="10" y="65"/>
                      </a:lnTo>
                      <a:lnTo>
                        <a:pt x="17" y="72"/>
                      </a:lnTo>
                      <a:lnTo>
                        <a:pt x="21" y="66"/>
                      </a:lnTo>
                      <a:lnTo>
                        <a:pt x="24" y="62"/>
                      </a:lnTo>
                      <a:lnTo>
                        <a:pt x="26" y="59"/>
                      </a:lnTo>
                      <a:lnTo>
                        <a:pt x="29" y="55"/>
                      </a:lnTo>
                      <a:lnTo>
                        <a:pt x="27" y="56"/>
                      </a:lnTo>
                      <a:lnTo>
                        <a:pt x="21" y="50"/>
                      </a:lnTo>
                      <a:lnTo>
                        <a:pt x="26" y="58"/>
                      </a:lnTo>
                      <a:lnTo>
                        <a:pt x="30" y="56"/>
                      </a:lnTo>
                      <a:lnTo>
                        <a:pt x="37" y="53"/>
                      </a:lnTo>
                      <a:lnTo>
                        <a:pt x="50" y="48"/>
                      </a:lnTo>
                      <a:lnTo>
                        <a:pt x="56" y="45"/>
                      </a:lnTo>
                      <a:lnTo>
                        <a:pt x="59" y="43"/>
                      </a:lnTo>
                      <a:lnTo>
                        <a:pt x="63" y="39"/>
                      </a:lnTo>
                      <a:lnTo>
                        <a:pt x="65" y="36"/>
                      </a:lnTo>
                      <a:lnTo>
                        <a:pt x="67" y="30"/>
                      </a:lnTo>
                      <a:lnTo>
                        <a:pt x="67" y="27"/>
                      </a:lnTo>
                      <a:lnTo>
                        <a:pt x="67" y="23"/>
                      </a:lnTo>
                      <a:lnTo>
                        <a:pt x="66" y="17"/>
                      </a:lnTo>
                      <a:lnTo>
                        <a:pt x="65" y="23"/>
                      </a:lnTo>
                      <a:lnTo>
                        <a:pt x="66" y="20"/>
                      </a:lnTo>
                      <a:lnTo>
                        <a:pt x="57" y="20"/>
                      </a:lnTo>
                      <a:lnTo>
                        <a:pt x="64" y="26"/>
                      </a:lnTo>
                      <a:lnTo>
                        <a:pt x="64" y="25"/>
                      </a:lnTo>
                      <a:lnTo>
                        <a:pt x="66" y="22"/>
                      </a:lnTo>
                      <a:lnTo>
                        <a:pt x="66" y="19"/>
                      </a:lnTo>
                      <a:lnTo>
                        <a:pt x="66" y="15"/>
                      </a:lnTo>
                      <a:lnTo>
                        <a:pt x="64" y="13"/>
                      </a:lnTo>
                      <a:lnTo>
                        <a:pt x="61" y="10"/>
                      </a:lnTo>
                      <a:lnTo>
                        <a:pt x="60" y="10"/>
                      </a:lnTo>
                      <a:lnTo>
                        <a:pt x="56" y="10"/>
                      </a:lnTo>
                      <a:lnTo>
                        <a:pt x="54" y="10"/>
                      </a:lnTo>
                      <a:lnTo>
                        <a:pt x="51" y="10"/>
                      </a:lnTo>
                      <a:lnTo>
                        <a:pt x="47" y="11"/>
                      </a:lnTo>
                      <a:lnTo>
                        <a:pt x="40" y="13"/>
                      </a:lnTo>
                      <a:lnTo>
                        <a:pt x="38" y="14"/>
                      </a:lnTo>
                      <a:lnTo>
                        <a:pt x="35" y="15"/>
                      </a:lnTo>
                      <a:lnTo>
                        <a:pt x="33" y="17"/>
                      </a:lnTo>
                      <a:lnTo>
                        <a:pt x="31" y="20"/>
                      </a:lnTo>
                      <a:lnTo>
                        <a:pt x="30" y="23"/>
                      </a:lnTo>
                      <a:lnTo>
                        <a:pt x="29" y="26"/>
                      </a:lnTo>
                      <a:lnTo>
                        <a:pt x="29" y="22"/>
                      </a:lnTo>
                      <a:lnTo>
                        <a:pt x="29" y="26"/>
                      </a:lnTo>
                      <a:lnTo>
                        <a:pt x="38" y="26"/>
                      </a:lnTo>
                      <a:lnTo>
                        <a:pt x="31" y="19"/>
                      </a:lnTo>
                      <a:lnTo>
                        <a:pt x="28" y="21"/>
                      </a:lnTo>
                      <a:lnTo>
                        <a:pt x="26" y="23"/>
                      </a:lnTo>
                      <a:lnTo>
                        <a:pt x="24" y="26"/>
                      </a:lnTo>
                      <a:lnTo>
                        <a:pt x="24" y="27"/>
                      </a:lnTo>
                      <a:lnTo>
                        <a:pt x="23" y="31"/>
                      </a:lnTo>
                      <a:lnTo>
                        <a:pt x="24" y="34"/>
                      </a:lnTo>
                      <a:lnTo>
                        <a:pt x="26" y="37"/>
                      </a:lnTo>
                      <a:lnTo>
                        <a:pt x="27" y="39"/>
                      </a:lnTo>
                      <a:lnTo>
                        <a:pt x="27" y="38"/>
                      </a:lnTo>
                      <a:lnTo>
                        <a:pt x="30" y="40"/>
                      </a:lnTo>
                      <a:lnTo>
                        <a:pt x="33" y="41"/>
                      </a:lnTo>
                      <a:lnTo>
                        <a:pt x="35" y="41"/>
                      </a:lnTo>
                      <a:lnTo>
                        <a:pt x="39" y="39"/>
                      </a:lnTo>
                      <a:lnTo>
                        <a:pt x="42" y="39"/>
                      </a:lnTo>
                      <a:lnTo>
                        <a:pt x="50" y="35"/>
                      </a:lnTo>
                      <a:lnTo>
                        <a:pt x="59" y="31"/>
                      </a:lnTo>
                      <a:lnTo>
                        <a:pt x="70" y="26"/>
                      </a:lnTo>
                      <a:lnTo>
                        <a:pt x="81" y="22"/>
                      </a:lnTo>
                      <a:lnTo>
                        <a:pt x="94" y="19"/>
                      </a:lnTo>
                      <a:lnTo>
                        <a:pt x="91" y="10"/>
                      </a:lnTo>
                      <a:lnTo>
                        <a:pt x="91" y="19"/>
                      </a:lnTo>
                      <a:lnTo>
                        <a:pt x="105" y="18"/>
                      </a:lnTo>
                      <a:lnTo>
                        <a:pt x="105" y="9"/>
                      </a:lnTo>
                      <a:lnTo>
                        <a:pt x="102" y="18"/>
                      </a:lnTo>
                      <a:lnTo>
                        <a:pt x="118" y="20"/>
                      </a:lnTo>
                      <a:lnTo>
                        <a:pt x="119" y="20"/>
                      </a:lnTo>
                      <a:lnTo>
                        <a:pt x="129" y="21"/>
                      </a:lnTo>
                      <a:lnTo>
                        <a:pt x="140" y="23"/>
                      </a:lnTo>
                      <a:lnTo>
                        <a:pt x="163" y="27"/>
                      </a:lnTo>
                      <a:lnTo>
                        <a:pt x="163" y="18"/>
                      </a:lnTo>
                      <a:lnTo>
                        <a:pt x="159" y="27"/>
                      </a:lnTo>
                      <a:lnTo>
                        <a:pt x="185" y="33"/>
                      </a:lnTo>
                      <a:lnTo>
                        <a:pt x="210" y="41"/>
                      </a:lnTo>
                      <a:lnTo>
                        <a:pt x="234" y="52"/>
                      </a:lnTo>
                      <a:lnTo>
                        <a:pt x="244" y="58"/>
                      </a:lnTo>
                      <a:lnTo>
                        <a:pt x="248" y="49"/>
                      </a:lnTo>
                      <a:lnTo>
                        <a:pt x="241" y="56"/>
                      </a:lnTo>
                      <a:lnTo>
                        <a:pt x="251" y="62"/>
                      </a:lnTo>
                      <a:lnTo>
                        <a:pt x="260" y="70"/>
                      </a:lnTo>
                      <a:lnTo>
                        <a:pt x="267" y="77"/>
                      </a:lnTo>
                      <a:lnTo>
                        <a:pt x="273" y="71"/>
                      </a:lnTo>
                      <a:lnTo>
                        <a:pt x="265" y="74"/>
                      </a:lnTo>
                      <a:lnTo>
                        <a:pt x="270" y="83"/>
                      </a:lnTo>
                      <a:lnTo>
                        <a:pt x="274" y="91"/>
                      </a:lnTo>
                      <a:lnTo>
                        <a:pt x="282" y="80"/>
                      </a:lnTo>
                      <a:lnTo>
                        <a:pt x="279" y="81"/>
                      </a:lnTo>
                      <a:lnTo>
                        <a:pt x="276" y="83"/>
                      </a:lnTo>
                      <a:lnTo>
                        <a:pt x="274" y="86"/>
                      </a:lnTo>
                      <a:lnTo>
                        <a:pt x="273" y="89"/>
                      </a:lnTo>
                      <a:lnTo>
                        <a:pt x="282" y="89"/>
                      </a:lnTo>
                      <a:lnTo>
                        <a:pt x="284" y="81"/>
                      </a:lnTo>
                      <a:lnTo>
                        <a:pt x="262" y="76"/>
                      </a:lnTo>
                      <a:lnTo>
                        <a:pt x="262" y="85"/>
                      </a:lnTo>
                      <a:lnTo>
                        <a:pt x="265" y="77"/>
                      </a:lnTo>
                      <a:lnTo>
                        <a:pt x="246" y="73"/>
                      </a:lnTo>
                      <a:lnTo>
                        <a:pt x="229" y="69"/>
                      </a:lnTo>
                      <a:lnTo>
                        <a:pt x="212" y="66"/>
                      </a:lnTo>
                      <a:lnTo>
                        <a:pt x="209" y="65"/>
                      </a:lnTo>
                      <a:lnTo>
                        <a:pt x="191" y="62"/>
                      </a:lnTo>
                      <a:lnTo>
                        <a:pt x="173" y="60"/>
                      </a:lnTo>
                      <a:lnTo>
                        <a:pt x="152" y="58"/>
                      </a:lnTo>
                      <a:lnTo>
                        <a:pt x="130" y="56"/>
                      </a:lnTo>
                      <a:lnTo>
                        <a:pt x="129" y="56"/>
                      </a:lnTo>
                      <a:lnTo>
                        <a:pt x="126" y="57"/>
                      </a:lnTo>
                      <a:lnTo>
                        <a:pt x="125" y="57"/>
                      </a:lnTo>
                      <a:lnTo>
                        <a:pt x="124" y="57"/>
                      </a:lnTo>
                      <a:lnTo>
                        <a:pt x="119" y="59"/>
                      </a:lnTo>
                      <a:lnTo>
                        <a:pt x="113" y="61"/>
                      </a:lnTo>
                      <a:lnTo>
                        <a:pt x="108" y="63"/>
                      </a:lnTo>
                      <a:lnTo>
                        <a:pt x="111" y="71"/>
                      </a:lnTo>
                      <a:lnTo>
                        <a:pt x="109" y="63"/>
                      </a:lnTo>
                      <a:lnTo>
                        <a:pt x="106" y="63"/>
                      </a:lnTo>
                      <a:lnTo>
                        <a:pt x="103" y="64"/>
                      </a:lnTo>
                      <a:lnTo>
                        <a:pt x="99" y="65"/>
                      </a:lnTo>
                      <a:lnTo>
                        <a:pt x="94" y="67"/>
                      </a:lnTo>
                      <a:lnTo>
                        <a:pt x="89" y="69"/>
                      </a:lnTo>
                      <a:lnTo>
                        <a:pt x="85" y="70"/>
                      </a:lnTo>
                      <a:lnTo>
                        <a:pt x="82" y="71"/>
                      </a:lnTo>
                      <a:lnTo>
                        <a:pt x="82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5691" name="Group 77"/>
              <p:cNvGrpSpPr>
                <a:grpSpLocks/>
              </p:cNvGrpSpPr>
              <p:nvPr/>
            </p:nvGrpSpPr>
            <p:grpSpPr bwMode="auto">
              <a:xfrm>
                <a:off x="4421" y="2245"/>
                <a:ext cx="291" cy="110"/>
                <a:chOff x="4421" y="2245"/>
                <a:chExt cx="291" cy="110"/>
              </a:xfrm>
            </p:grpSpPr>
            <p:sp>
              <p:nvSpPr>
                <p:cNvPr id="25696" name="Freeform 78"/>
                <p:cNvSpPr>
                  <a:spLocks/>
                </p:cNvSpPr>
                <p:nvPr/>
              </p:nvSpPr>
              <p:spPr bwMode="auto">
                <a:xfrm>
                  <a:off x="4430" y="2254"/>
                  <a:ext cx="273" cy="92"/>
                </a:xfrm>
                <a:custGeom>
                  <a:avLst/>
                  <a:gdLst>
                    <a:gd name="T0" fmla="*/ 197 w 273"/>
                    <a:gd name="T1" fmla="*/ 71 h 92"/>
                    <a:gd name="T2" fmla="*/ 189 w 273"/>
                    <a:gd name="T3" fmla="*/ 68 h 92"/>
                    <a:gd name="T4" fmla="*/ 180 w 273"/>
                    <a:gd name="T5" fmla="*/ 65 h 92"/>
                    <a:gd name="T6" fmla="*/ 172 w 273"/>
                    <a:gd name="T7" fmla="*/ 62 h 92"/>
                    <a:gd name="T8" fmla="*/ 166 w 273"/>
                    <a:gd name="T9" fmla="*/ 60 h 92"/>
                    <a:gd name="T10" fmla="*/ 155 w 273"/>
                    <a:gd name="T11" fmla="*/ 57 h 92"/>
                    <a:gd name="T12" fmla="*/ 153 w 273"/>
                    <a:gd name="T13" fmla="*/ 56 h 92"/>
                    <a:gd name="T14" fmla="*/ 109 w 273"/>
                    <a:gd name="T15" fmla="*/ 60 h 92"/>
                    <a:gd name="T16" fmla="*/ 74 w 273"/>
                    <a:gd name="T17" fmla="*/ 65 h 92"/>
                    <a:gd name="T18" fmla="*/ 39 w 273"/>
                    <a:gd name="T19" fmla="*/ 72 h 92"/>
                    <a:gd name="T20" fmla="*/ 0 w 273"/>
                    <a:gd name="T21" fmla="*/ 80 h 92"/>
                    <a:gd name="T22" fmla="*/ 9 w 273"/>
                    <a:gd name="T23" fmla="*/ 62 h 92"/>
                    <a:gd name="T24" fmla="*/ 24 w 273"/>
                    <a:gd name="T25" fmla="*/ 47 h 92"/>
                    <a:gd name="T26" fmla="*/ 45 w 273"/>
                    <a:gd name="T27" fmla="*/ 34 h 92"/>
                    <a:gd name="T28" fmla="*/ 94 w 273"/>
                    <a:gd name="T29" fmla="*/ 16 h 92"/>
                    <a:gd name="T30" fmla="*/ 142 w 273"/>
                    <a:gd name="T31" fmla="*/ 5 h 92"/>
                    <a:gd name="T32" fmla="*/ 162 w 273"/>
                    <a:gd name="T33" fmla="*/ 2 h 92"/>
                    <a:gd name="T34" fmla="*/ 191 w 273"/>
                    <a:gd name="T35" fmla="*/ 1 h 92"/>
                    <a:gd name="T36" fmla="*/ 216 w 273"/>
                    <a:gd name="T37" fmla="*/ 8 h 92"/>
                    <a:gd name="T38" fmla="*/ 236 w 273"/>
                    <a:gd name="T39" fmla="*/ 18 h 92"/>
                    <a:gd name="T40" fmla="*/ 249 w 273"/>
                    <a:gd name="T41" fmla="*/ 23 h 92"/>
                    <a:gd name="T42" fmla="*/ 249 w 273"/>
                    <a:gd name="T43" fmla="*/ 21 h 92"/>
                    <a:gd name="T44" fmla="*/ 244 w 273"/>
                    <a:gd name="T45" fmla="*/ 17 h 92"/>
                    <a:gd name="T46" fmla="*/ 241 w 273"/>
                    <a:gd name="T47" fmla="*/ 13 h 92"/>
                    <a:gd name="T48" fmla="*/ 231 w 273"/>
                    <a:gd name="T49" fmla="*/ 10 h 92"/>
                    <a:gd name="T50" fmla="*/ 226 w 273"/>
                    <a:gd name="T51" fmla="*/ 10 h 92"/>
                    <a:gd name="T52" fmla="*/ 225 w 273"/>
                    <a:gd name="T53" fmla="*/ 11 h 92"/>
                    <a:gd name="T54" fmla="*/ 226 w 273"/>
                    <a:gd name="T55" fmla="*/ 23 h 92"/>
                    <a:gd name="T56" fmla="*/ 235 w 273"/>
                    <a:gd name="T57" fmla="*/ 31 h 92"/>
                    <a:gd name="T58" fmla="*/ 255 w 273"/>
                    <a:gd name="T59" fmla="*/ 38 h 92"/>
                    <a:gd name="T60" fmla="*/ 265 w 273"/>
                    <a:gd name="T61" fmla="*/ 46 h 92"/>
                    <a:gd name="T62" fmla="*/ 272 w 273"/>
                    <a:gd name="T63" fmla="*/ 56 h 92"/>
                    <a:gd name="T64" fmla="*/ 272 w 273"/>
                    <a:gd name="T65" fmla="*/ 61 h 92"/>
                    <a:gd name="T66" fmla="*/ 259 w 273"/>
                    <a:gd name="T67" fmla="*/ 61 h 92"/>
                    <a:gd name="T68" fmla="*/ 247 w 273"/>
                    <a:gd name="T69" fmla="*/ 61 h 92"/>
                    <a:gd name="T70" fmla="*/ 231 w 273"/>
                    <a:gd name="T71" fmla="*/ 62 h 92"/>
                    <a:gd name="T72" fmla="*/ 234 w 273"/>
                    <a:gd name="T73" fmla="*/ 73 h 92"/>
                    <a:gd name="T74" fmla="*/ 236 w 273"/>
                    <a:gd name="T75" fmla="*/ 80 h 92"/>
                    <a:gd name="T76" fmla="*/ 234 w 273"/>
                    <a:gd name="T77" fmla="*/ 86 h 92"/>
                    <a:gd name="T78" fmla="*/ 225 w 273"/>
                    <a:gd name="T79" fmla="*/ 92 h 92"/>
                    <a:gd name="T80" fmla="*/ 198 w 273"/>
                    <a:gd name="T81" fmla="*/ 71 h 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73"/>
                    <a:gd name="T124" fmla="*/ 0 h 92"/>
                    <a:gd name="T125" fmla="*/ 273 w 273"/>
                    <a:gd name="T126" fmla="*/ 92 h 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73" h="92">
                      <a:moveTo>
                        <a:pt x="198" y="71"/>
                      </a:moveTo>
                      <a:lnTo>
                        <a:pt x="197" y="71"/>
                      </a:lnTo>
                      <a:lnTo>
                        <a:pt x="194" y="70"/>
                      </a:lnTo>
                      <a:lnTo>
                        <a:pt x="189" y="68"/>
                      </a:lnTo>
                      <a:lnTo>
                        <a:pt x="185" y="67"/>
                      </a:lnTo>
                      <a:lnTo>
                        <a:pt x="180" y="65"/>
                      </a:lnTo>
                      <a:lnTo>
                        <a:pt x="175" y="63"/>
                      </a:lnTo>
                      <a:lnTo>
                        <a:pt x="172" y="62"/>
                      </a:lnTo>
                      <a:lnTo>
                        <a:pt x="171" y="62"/>
                      </a:lnTo>
                      <a:lnTo>
                        <a:pt x="166" y="60"/>
                      </a:lnTo>
                      <a:lnTo>
                        <a:pt x="160" y="58"/>
                      </a:lnTo>
                      <a:lnTo>
                        <a:pt x="155" y="57"/>
                      </a:lnTo>
                      <a:lnTo>
                        <a:pt x="154" y="56"/>
                      </a:lnTo>
                      <a:lnTo>
                        <a:pt x="153" y="56"/>
                      </a:lnTo>
                      <a:lnTo>
                        <a:pt x="130" y="58"/>
                      </a:lnTo>
                      <a:lnTo>
                        <a:pt x="109" y="60"/>
                      </a:lnTo>
                      <a:lnTo>
                        <a:pt x="91" y="62"/>
                      </a:lnTo>
                      <a:lnTo>
                        <a:pt x="74" y="65"/>
                      </a:lnTo>
                      <a:lnTo>
                        <a:pt x="57" y="69"/>
                      </a:lnTo>
                      <a:lnTo>
                        <a:pt x="39" y="72"/>
                      </a:lnTo>
                      <a:lnTo>
                        <a:pt x="21" y="76"/>
                      </a:lnTo>
                      <a:lnTo>
                        <a:pt x="0" y="80"/>
                      </a:lnTo>
                      <a:lnTo>
                        <a:pt x="3" y="71"/>
                      </a:lnTo>
                      <a:lnTo>
                        <a:pt x="9" y="62"/>
                      </a:lnTo>
                      <a:lnTo>
                        <a:pt x="16" y="54"/>
                      </a:lnTo>
                      <a:lnTo>
                        <a:pt x="24" y="47"/>
                      </a:lnTo>
                      <a:lnTo>
                        <a:pt x="34" y="40"/>
                      </a:lnTo>
                      <a:lnTo>
                        <a:pt x="45" y="34"/>
                      </a:lnTo>
                      <a:lnTo>
                        <a:pt x="69" y="24"/>
                      </a:lnTo>
                      <a:lnTo>
                        <a:pt x="94" y="16"/>
                      </a:lnTo>
                      <a:lnTo>
                        <a:pt x="119" y="9"/>
                      </a:lnTo>
                      <a:lnTo>
                        <a:pt x="142" y="5"/>
                      </a:lnTo>
                      <a:lnTo>
                        <a:pt x="153" y="3"/>
                      </a:lnTo>
                      <a:lnTo>
                        <a:pt x="162" y="2"/>
                      </a:lnTo>
                      <a:lnTo>
                        <a:pt x="177" y="0"/>
                      </a:lnTo>
                      <a:lnTo>
                        <a:pt x="191" y="1"/>
                      </a:lnTo>
                      <a:lnTo>
                        <a:pt x="204" y="4"/>
                      </a:lnTo>
                      <a:lnTo>
                        <a:pt x="216" y="8"/>
                      </a:lnTo>
                      <a:lnTo>
                        <a:pt x="227" y="13"/>
                      </a:lnTo>
                      <a:lnTo>
                        <a:pt x="236" y="18"/>
                      </a:lnTo>
                      <a:lnTo>
                        <a:pt x="243" y="21"/>
                      </a:lnTo>
                      <a:lnTo>
                        <a:pt x="249" y="23"/>
                      </a:lnTo>
                      <a:lnTo>
                        <a:pt x="250" y="22"/>
                      </a:lnTo>
                      <a:lnTo>
                        <a:pt x="249" y="21"/>
                      </a:lnTo>
                      <a:lnTo>
                        <a:pt x="247" y="19"/>
                      </a:lnTo>
                      <a:lnTo>
                        <a:pt x="244" y="17"/>
                      </a:lnTo>
                      <a:lnTo>
                        <a:pt x="243" y="14"/>
                      </a:lnTo>
                      <a:lnTo>
                        <a:pt x="241" y="13"/>
                      </a:lnTo>
                      <a:lnTo>
                        <a:pt x="238" y="12"/>
                      </a:lnTo>
                      <a:lnTo>
                        <a:pt x="231" y="10"/>
                      </a:lnTo>
                      <a:lnTo>
                        <a:pt x="228" y="10"/>
                      </a:lnTo>
                      <a:lnTo>
                        <a:pt x="226" y="10"/>
                      </a:lnTo>
                      <a:lnTo>
                        <a:pt x="225" y="10"/>
                      </a:lnTo>
                      <a:lnTo>
                        <a:pt x="225" y="11"/>
                      </a:lnTo>
                      <a:lnTo>
                        <a:pt x="224" y="18"/>
                      </a:lnTo>
                      <a:lnTo>
                        <a:pt x="226" y="23"/>
                      </a:lnTo>
                      <a:lnTo>
                        <a:pt x="230" y="27"/>
                      </a:lnTo>
                      <a:lnTo>
                        <a:pt x="235" y="31"/>
                      </a:lnTo>
                      <a:lnTo>
                        <a:pt x="249" y="36"/>
                      </a:lnTo>
                      <a:lnTo>
                        <a:pt x="255" y="38"/>
                      </a:lnTo>
                      <a:lnTo>
                        <a:pt x="261" y="41"/>
                      </a:lnTo>
                      <a:lnTo>
                        <a:pt x="265" y="46"/>
                      </a:lnTo>
                      <a:lnTo>
                        <a:pt x="267" y="50"/>
                      </a:lnTo>
                      <a:lnTo>
                        <a:pt x="272" y="56"/>
                      </a:lnTo>
                      <a:lnTo>
                        <a:pt x="273" y="60"/>
                      </a:lnTo>
                      <a:lnTo>
                        <a:pt x="272" y="61"/>
                      </a:lnTo>
                      <a:lnTo>
                        <a:pt x="267" y="62"/>
                      </a:lnTo>
                      <a:lnTo>
                        <a:pt x="259" y="61"/>
                      </a:lnTo>
                      <a:lnTo>
                        <a:pt x="254" y="61"/>
                      </a:lnTo>
                      <a:lnTo>
                        <a:pt x="247" y="61"/>
                      </a:lnTo>
                      <a:lnTo>
                        <a:pt x="240" y="61"/>
                      </a:lnTo>
                      <a:lnTo>
                        <a:pt x="231" y="62"/>
                      </a:lnTo>
                      <a:lnTo>
                        <a:pt x="233" y="68"/>
                      </a:lnTo>
                      <a:lnTo>
                        <a:pt x="234" y="73"/>
                      </a:lnTo>
                      <a:lnTo>
                        <a:pt x="236" y="77"/>
                      </a:lnTo>
                      <a:lnTo>
                        <a:pt x="236" y="80"/>
                      </a:lnTo>
                      <a:lnTo>
                        <a:pt x="236" y="83"/>
                      </a:lnTo>
                      <a:lnTo>
                        <a:pt x="234" y="86"/>
                      </a:lnTo>
                      <a:lnTo>
                        <a:pt x="231" y="89"/>
                      </a:lnTo>
                      <a:lnTo>
                        <a:pt x="225" y="92"/>
                      </a:lnTo>
                      <a:lnTo>
                        <a:pt x="165" y="62"/>
                      </a:lnTo>
                      <a:lnTo>
                        <a:pt x="198" y="7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697" name="Freeform 79"/>
                <p:cNvSpPr>
                  <a:spLocks/>
                </p:cNvSpPr>
                <p:nvPr/>
              </p:nvSpPr>
              <p:spPr bwMode="auto">
                <a:xfrm>
                  <a:off x="4421" y="2245"/>
                  <a:ext cx="291" cy="110"/>
                </a:xfrm>
                <a:custGeom>
                  <a:avLst/>
                  <a:gdLst>
                    <a:gd name="T0" fmla="*/ 197 w 291"/>
                    <a:gd name="T1" fmla="*/ 67 h 110"/>
                    <a:gd name="T2" fmla="*/ 183 w 291"/>
                    <a:gd name="T3" fmla="*/ 63 h 110"/>
                    <a:gd name="T4" fmla="*/ 162 w 291"/>
                    <a:gd name="T5" fmla="*/ 56 h 110"/>
                    <a:gd name="T6" fmla="*/ 79 w 291"/>
                    <a:gd name="T7" fmla="*/ 66 h 110"/>
                    <a:gd name="T8" fmla="*/ 8 w 291"/>
                    <a:gd name="T9" fmla="*/ 81 h 110"/>
                    <a:gd name="T10" fmla="*/ 9 w 291"/>
                    <a:gd name="T11" fmla="*/ 80 h 110"/>
                    <a:gd name="T12" fmla="*/ 31 w 291"/>
                    <a:gd name="T13" fmla="*/ 70 h 110"/>
                    <a:gd name="T14" fmla="*/ 81 w 291"/>
                    <a:gd name="T15" fmla="*/ 41 h 110"/>
                    <a:gd name="T16" fmla="*/ 162 w 291"/>
                    <a:gd name="T17" fmla="*/ 21 h 110"/>
                    <a:gd name="T18" fmla="*/ 200 w 291"/>
                    <a:gd name="T19" fmla="*/ 19 h 110"/>
                    <a:gd name="T20" fmla="*/ 241 w 291"/>
                    <a:gd name="T21" fmla="*/ 35 h 110"/>
                    <a:gd name="T22" fmla="*/ 265 w 291"/>
                    <a:gd name="T23" fmla="*/ 39 h 110"/>
                    <a:gd name="T24" fmla="*/ 265 w 291"/>
                    <a:gd name="T25" fmla="*/ 23 h 110"/>
                    <a:gd name="T26" fmla="*/ 261 w 291"/>
                    <a:gd name="T27" fmla="*/ 23 h 110"/>
                    <a:gd name="T28" fmla="*/ 251 w 291"/>
                    <a:gd name="T29" fmla="*/ 13 h 110"/>
                    <a:gd name="T30" fmla="*/ 230 w 291"/>
                    <a:gd name="T31" fmla="*/ 10 h 110"/>
                    <a:gd name="T32" fmla="*/ 227 w 291"/>
                    <a:gd name="T33" fmla="*/ 26 h 110"/>
                    <a:gd name="T34" fmla="*/ 224 w 291"/>
                    <a:gd name="T35" fmla="*/ 27 h 110"/>
                    <a:gd name="T36" fmla="*/ 241 w 291"/>
                    <a:gd name="T37" fmla="*/ 48 h 110"/>
                    <a:gd name="T38" fmla="*/ 263 w 291"/>
                    <a:gd name="T39" fmla="*/ 55 h 110"/>
                    <a:gd name="T40" fmla="*/ 272 w 291"/>
                    <a:gd name="T41" fmla="*/ 69 h 110"/>
                    <a:gd name="T42" fmla="*/ 274 w 291"/>
                    <a:gd name="T43" fmla="*/ 64 h 110"/>
                    <a:gd name="T44" fmla="*/ 263 w 291"/>
                    <a:gd name="T45" fmla="*/ 61 h 110"/>
                    <a:gd name="T46" fmla="*/ 232 w 291"/>
                    <a:gd name="T47" fmla="*/ 68 h 110"/>
                    <a:gd name="T48" fmla="*/ 245 w 291"/>
                    <a:gd name="T49" fmla="*/ 86 h 110"/>
                    <a:gd name="T50" fmla="*/ 235 w 291"/>
                    <a:gd name="T51" fmla="*/ 92 h 110"/>
                    <a:gd name="T52" fmla="*/ 230 w 291"/>
                    <a:gd name="T53" fmla="*/ 93 h 110"/>
                    <a:gd name="T54" fmla="*/ 178 w 291"/>
                    <a:gd name="T55" fmla="*/ 63 h 110"/>
                    <a:gd name="T56" fmla="*/ 238 w 291"/>
                    <a:gd name="T57" fmla="*/ 109 h 110"/>
                    <a:gd name="T58" fmla="*/ 254 w 291"/>
                    <a:gd name="T59" fmla="*/ 92 h 110"/>
                    <a:gd name="T60" fmla="*/ 250 w 291"/>
                    <a:gd name="T61" fmla="*/ 74 h 110"/>
                    <a:gd name="T62" fmla="*/ 240 w 291"/>
                    <a:gd name="T63" fmla="*/ 71 h 110"/>
                    <a:gd name="T64" fmla="*/ 276 w 291"/>
                    <a:gd name="T65" fmla="*/ 80 h 110"/>
                    <a:gd name="T66" fmla="*/ 291 w 291"/>
                    <a:gd name="T67" fmla="*/ 69 h 110"/>
                    <a:gd name="T68" fmla="*/ 274 w 291"/>
                    <a:gd name="T69" fmla="*/ 55 h 110"/>
                    <a:gd name="T70" fmla="*/ 261 w 291"/>
                    <a:gd name="T71" fmla="*/ 36 h 110"/>
                    <a:gd name="T72" fmla="*/ 235 w 291"/>
                    <a:gd name="T73" fmla="*/ 32 h 110"/>
                    <a:gd name="T74" fmla="*/ 243 w 291"/>
                    <a:gd name="T75" fmla="*/ 23 h 110"/>
                    <a:gd name="T76" fmla="*/ 242 w 291"/>
                    <a:gd name="T77" fmla="*/ 22 h 110"/>
                    <a:gd name="T78" fmla="*/ 235 w 291"/>
                    <a:gd name="T79" fmla="*/ 19 h 110"/>
                    <a:gd name="T80" fmla="*/ 244 w 291"/>
                    <a:gd name="T81" fmla="*/ 30 h 110"/>
                    <a:gd name="T82" fmla="*/ 252 w 291"/>
                    <a:gd name="T83" fmla="*/ 23 h 110"/>
                    <a:gd name="T84" fmla="*/ 252 w 291"/>
                    <a:gd name="T85" fmla="*/ 36 h 110"/>
                    <a:gd name="T86" fmla="*/ 259 w 291"/>
                    <a:gd name="T87" fmla="*/ 31 h 110"/>
                    <a:gd name="T88" fmla="*/ 260 w 291"/>
                    <a:gd name="T89" fmla="*/ 24 h 110"/>
                    <a:gd name="T90" fmla="*/ 229 w 291"/>
                    <a:gd name="T91" fmla="*/ 9 h 110"/>
                    <a:gd name="T92" fmla="*/ 169 w 291"/>
                    <a:gd name="T93" fmla="*/ 3 h 110"/>
                    <a:gd name="T94" fmla="*/ 125 w 291"/>
                    <a:gd name="T95" fmla="*/ 10 h 110"/>
                    <a:gd name="T96" fmla="*/ 27 w 291"/>
                    <a:gd name="T97" fmla="*/ 49 h 110"/>
                    <a:gd name="T98" fmla="*/ 0 w 291"/>
                    <a:gd name="T99" fmla="*/ 89 h 110"/>
                    <a:gd name="T100" fmla="*/ 30 w 291"/>
                    <a:gd name="T101" fmla="*/ 94 h 110"/>
                    <a:gd name="T102" fmla="*/ 83 w 291"/>
                    <a:gd name="T103" fmla="*/ 83 h 110"/>
                    <a:gd name="T104" fmla="*/ 159 w 291"/>
                    <a:gd name="T105" fmla="*/ 74 h 110"/>
                    <a:gd name="T106" fmla="*/ 178 w 291"/>
                    <a:gd name="T107" fmla="*/ 80 h 110"/>
                    <a:gd name="T108" fmla="*/ 199 w 291"/>
                    <a:gd name="T109" fmla="*/ 87 h 11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91"/>
                    <a:gd name="T166" fmla="*/ 0 h 110"/>
                    <a:gd name="T167" fmla="*/ 291 w 291"/>
                    <a:gd name="T168" fmla="*/ 110 h 11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91" h="110">
                      <a:moveTo>
                        <a:pt x="205" y="89"/>
                      </a:moveTo>
                      <a:lnTo>
                        <a:pt x="210" y="72"/>
                      </a:lnTo>
                      <a:lnTo>
                        <a:pt x="209" y="71"/>
                      </a:lnTo>
                      <a:lnTo>
                        <a:pt x="206" y="70"/>
                      </a:lnTo>
                      <a:lnTo>
                        <a:pt x="202" y="69"/>
                      </a:lnTo>
                      <a:lnTo>
                        <a:pt x="197" y="67"/>
                      </a:lnTo>
                      <a:lnTo>
                        <a:pt x="192" y="65"/>
                      </a:lnTo>
                      <a:lnTo>
                        <a:pt x="188" y="64"/>
                      </a:lnTo>
                      <a:lnTo>
                        <a:pt x="185" y="63"/>
                      </a:lnTo>
                      <a:lnTo>
                        <a:pt x="183" y="63"/>
                      </a:lnTo>
                      <a:lnTo>
                        <a:pt x="180" y="71"/>
                      </a:lnTo>
                      <a:lnTo>
                        <a:pt x="183" y="63"/>
                      </a:lnTo>
                      <a:lnTo>
                        <a:pt x="178" y="61"/>
                      </a:lnTo>
                      <a:lnTo>
                        <a:pt x="172" y="59"/>
                      </a:lnTo>
                      <a:lnTo>
                        <a:pt x="168" y="57"/>
                      </a:lnTo>
                      <a:lnTo>
                        <a:pt x="166" y="57"/>
                      </a:lnTo>
                      <a:lnTo>
                        <a:pt x="165" y="57"/>
                      </a:lnTo>
                      <a:lnTo>
                        <a:pt x="162" y="56"/>
                      </a:lnTo>
                      <a:lnTo>
                        <a:pt x="139" y="58"/>
                      </a:lnTo>
                      <a:lnTo>
                        <a:pt x="118" y="60"/>
                      </a:lnTo>
                      <a:lnTo>
                        <a:pt x="100" y="62"/>
                      </a:lnTo>
                      <a:lnTo>
                        <a:pt x="83" y="65"/>
                      </a:lnTo>
                      <a:lnTo>
                        <a:pt x="79" y="66"/>
                      </a:lnTo>
                      <a:lnTo>
                        <a:pt x="62" y="69"/>
                      </a:lnTo>
                      <a:lnTo>
                        <a:pt x="45" y="73"/>
                      </a:lnTo>
                      <a:lnTo>
                        <a:pt x="26" y="77"/>
                      </a:lnTo>
                      <a:lnTo>
                        <a:pt x="30" y="85"/>
                      </a:lnTo>
                      <a:lnTo>
                        <a:pt x="30" y="76"/>
                      </a:lnTo>
                      <a:lnTo>
                        <a:pt x="8" y="81"/>
                      </a:lnTo>
                      <a:lnTo>
                        <a:pt x="9" y="89"/>
                      </a:lnTo>
                      <a:lnTo>
                        <a:pt x="18" y="89"/>
                      </a:lnTo>
                      <a:lnTo>
                        <a:pt x="17" y="86"/>
                      </a:lnTo>
                      <a:lnTo>
                        <a:pt x="15" y="83"/>
                      </a:lnTo>
                      <a:lnTo>
                        <a:pt x="12" y="81"/>
                      </a:lnTo>
                      <a:lnTo>
                        <a:pt x="9" y="80"/>
                      </a:lnTo>
                      <a:lnTo>
                        <a:pt x="18" y="91"/>
                      </a:lnTo>
                      <a:lnTo>
                        <a:pt x="21" y="83"/>
                      </a:lnTo>
                      <a:lnTo>
                        <a:pt x="26" y="74"/>
                      </a:lnTo>
                      <a:lnTo>
                        <a:pt x="18" y="71"/>
                      </a:ln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0" y="62"/>
                      </a:lnTo>
                      <a:lnTo>
                        <a:pt x="50" y="56"/>
                      </a:lnTo>
                      <a:lnTo>
                        <a:pt x="43" y="49"/>
                      </a:lnTo>
                      <a:lnTo>
                        <a:pt x="47" y="58"/>
                      </a:lnTo>
                      <a:lnTo>
                        <a:pt x="57" y="52"/>
                      </a:lnTo>
                      <a:lnTo>
                        <a:pt x="81" y="41"/>
                      </a:lnTo>
                      <a:lnTo>
                        <a:pt x="106" y="33"/>
                      </a:lnTo>
                      <a:lnTo>
                        <a:pt x="132" y="27"/>
                      </a:lnTo>
                      <a:lnTo>
                        <a:pt x="128" y="18"/>
                      </a:lnTo>
                      <a:lnTo>
                        <a:pt x="128" y="27"/>
                      </a:lnTo>
                      <a:lnTo>
                        <a:pt x="151" y="23"/>
                      </a:lnTo>
                      <a:lnTo>
                        <a:pt x="162" y="21"/>
                      </a:lnTo>
                      <a:lnTo>
                        <a:pt x="172" y="20"/>
                      </a:lnTo>
                      <a:lnTo>
                        <a:pt x="173" y="20"/>
                      </a:lnTo>
                      <a:lnTo>
                        <a:pt x="190" y="18"/>
                      </a:lnTo>
                      <a:lnTo>
                        <a:pt x="186" y="9"/>
                      </a:lnTo>
                      <a:lnTo>
                        <a:pt x="186" y="18"/>
                      </a:lnTo>
                      <a:lnTo>
                        <a:pt x="200" y="19"/>
                      </a:lnTo>
                      <a:lnTo>
                        <a:pt x="200" y="10"/>
                      </a:lnTo>
                      <a:lnTo>
                        <a:pt x="197" y="19"/>
                      </a:lnTo>
                      <a:lnTo>
                        <a:pt x="210" y="22"/>
                      </a:lnTo>
                      <a:lnTo>
                        <a:pt x="222" y="26"/>
                      </a:lnTo>
                      <a:lnTo>
                        <a:pt x="232" y="31"/>
                      </a:lnTo>
                      <a:lnTo>
                        <a:pt x="241" y="35"/>
                      </a:lnTo>
                      <a:lnTo>
                        <a:pt x="249" y="39"/>
                      </a:lnTo>
                      <a:lnTo>
                        <a:pt x="252" y="39"/>
                      </a:lnTo>
                      <a:lnTo>
                        <a:pt x="257" y="41"/>
                      </a:lnTo>
                      <a:lnTo>
                        <a:pt x="258" y="41"/>
                      </a:lnTo>
                      <a:lnTo>
                        <a:pt x="261" y="40"/>
                      </a:lnTo>
                      <a:lnTo>
                        <a:pt x="265" y="39"/>
                      </a:lnTo>
                      <a:lnTo>
                        <a:pt x="265" y="37"/>
                      </a:lnTo>
                      <a:lnTo>
                        <a:pt x="267" y="34"/>
                      </a:lnTo>
                      <a:lnTo>
                        <a:pt x="268" y="31"/>
                      </a:lnTo>
                      <a:lnTo>
                        <a:pt x="267" y="27"/>
                      </a:lnTo>
                      <a:lnTo>
                        <a:pt x="267" y="26"/>
                      </a:lnTo>
                      <a:lnTo>
                        <a:pt x="265" y="23"/>
                      </a:lnTo>
                      <a:lnTo>
                        <a:pt x="263" y="21"/>
                      </a:lnTo>
                      <a:lnTo>
                        <a:pt x="260" y="19"/>
                      </a:lnTo>
                      <a:lnTo>
                        <a:pt x="253" y="26"/>
                      </a:lnTo>
                      <a:lnTo>
                        <a:pt x="262" y="22"/>
                      </a:lnTo>
                      <a:lnTo>
                        <a:pt x="262" y="26"/>
                      </a:lnTo>
                      <a:lnTo>
                        <a:pt x="261" y="23"/>
                      </a:lnTo>
                      <a:lnTo>
                        <a:pt x="260" y="20"/>
                      </a:lnTo>
                      <a:lnTo>
                        <a:pt x="258" y="17"/>
                      </a:lnTo>
                      <a:lnTo>
                        <a:pt x="256" y="15"/>
                      </a:lnTo>
                      <a:lnTo>
                        <a:pt x="253" y="14"/>
                      </a:lnTo>
                      <a:lnTo>
                        <a:pt x="251" y="13"/>
                      </a:lnTo>
                      <a:lnTo>
                        <a:pt x="244" y="11"/>
                      </a:lnTo>
                      <a:lnTo>
                        <a:pt x="240" y="10"/>
                      </a:lnTo>
                      <a:lnTo>
                        <a:pt x="237" y="10"/>
                      </a:lnTo>
                      <a:lnTo>
                        <a:pt x="235" y="10"/>
                      </a:lnTo>
                      <a:lnTo>
                        <a:pt x="232" y="10"/>
                      </a:lnTo>
                      <a:lnTo>
                        <a:pt x="230" y="10"/>
                      </a:lnTo>
                      <a:lnTo>
                        <a:pt x="227" y="13"/>
                      </a:lnTo>
                      <a:lnTo>
                        <a:pt x="225" y="15"/>
                      </a:lnTo>
                      <a:lnTo>
                        <a:pt x="225" y="19"/>
                      </a:lnTo>
                      <a:lnTo>
                        <a:pt x="225" y="22"/>
                      </a:lnTo>
                      <a:lnTo>
                        <a:pt x="227" y="25"/>
                      </a:lnTo>
                      <a:lnTo>
                        <a:pt x="227" y="26"/>
                      </a:lnTo>
                      <a:lnTo>
                        <a:pt x="234" y="20"/>
                      </a:lnTo>
                      <a:lnTo>
                        <a:pt x="225" y="20"/>
                      </a:lnTo>
                      <a:lnTo>
                        <a:pt x="226" y="23"/>
                      </a:lnTo>
                      <a:lnTo>
                        <a:pt x="226" y="17"/>
                      </a:lnTo>
                      <a:lnTo>
                        <a:pt x="224" y="23"/>
                      </a:lnTo>
                      <a:lnTo>
                        <a:pt x="224" y="27"/>
                      </a:lnTo>
                      <a:lnTo>
                        <a:pt x="224" y="30"/>
                      </a:lnTo>
                      <a:lnTo>
                        <a:pt x="226" y="36"/>
                      </a:lnTo>
                      <a:lnTo>
                        <a:pt x="228" y="39"/>
                      </a:lnTo>
                      <a:lnTo>
                        <a:pt x="232" y="43"/>
                      </a:lnTo>
                      <a:lnTo>
                        <a:pt x="235" y="45"/>
                      </a:lnTo>
                      <a:lnTo>
                        <a:pt x="241" y="48"/>
                      </a:lnTo>
                      <a:lnTo>
                        <a:pt x="254" y="53"/>
                      </a:lnTo>
                      <a:lnTo>
                        <a:pt x="261" y="56"/>
                      </a:lnTo>
                      <a:lnTo>
                        <a:pt x="265" y="58"/>
                      </a:lnTo>
                      <a:lnTo>
                        <a:pt x="270" y="50"/>
                      </a:lnTo>
                      <a:lnTo>
                        <a:pt x="264" y="56"/>
                      </a:lnTo>
                      <a:lnTo>
                        <a:pt x="263" y="55"/>
                      </a:lnTo>
                      <a:lnTo>
                        <a:pt x="265" y="59"/>
                      </a:lnTo>
                      <a:lnTo>
                        <a:pt x="267" y="62"/>
                      </a:lnTo>
                      <a:lnTo>
                        <a:pt x="270" y="66"/>
                      </a:lnTo>
                      <a:lnTo>
                        <a:pt x="274" y="72"/>
                      </a:lnTo>
                      <a:lnTo>
                        <a:pt x="281" y="65"/>
                      </a:lnTo>
                      <a:lnTo>
                        <a:pt x="272" y="69"/>
                      </a:lnTo>
                      <a:lnTo>
                        <a:pt x="274" y="72"/>
                      </a:lnTo>
                      <a:lnTo>
                        <a:pt x="282" y="69"/>
                      </a:lnTo>
                      <a:lnTo>
                        <a:pt x="274" y="65"/>
                      </a:lnTo>
                      <a:lnTo>
                        <a:pt x="273" y="69"/>
                      </a:lnTo>
                      <a:lnTo>
                        <a:pt x="276" y="62"/>
                      </a:lnTo>
                      <a:lnTo>
                        <a:pt x="274" y="64"/>
                      </a:lnTo>
                      <a:lnTo>
                        <a:pt x="281" y="70"/>
                      </a:lnTo>
                      <a:lnTo>
                        <a:pt x="277" y="62"/>
                      </a:lnTo>
                      <a:lnTo>
                        <a:pt x="281" y="61"/>
                      </a:lnTo>
                      <a:lnTo>
                        <a:pt x="276" y="62"/>
                      </a:lnTo>
                      <a:lnTo>
                        <a:pt x="268" y="61"/>
                      </a:lnTo>
                      <a:lnTo>
                        <a:pt x="263" y="61"/>
                      </a:lnTo>
                      <a:lnTo>
                        <a:pt x="256" y="61"/>
                      </a:lnTo>
                      <a:lnTo>
                        <a:pt x="249" y="61"/>
                      </a:lnTo>
                      <a:lnTo>
                        <a:pt x="240" y="62"/>
                      </a:lnTo>
                      <a:lnTo>
                        <a:pt x="237" y="63"/>
                      </a:lnTo>
                      <a:lnTo>
                        <a:pt x="234" y="65"/>
                      </a:lnTo>
                      <a:lnTo>
                        <a:pt x="232" y="68"/>
                      </a:lnTo>
                      <a:lnTo>
                        <a:pt x="231" y="71"/>
                      </a:lnTo>
                      <a:lnTo>
                        <a:pt x="232" y="73"/>
                      </a:lnTo>
                      <a:lnTo>
                        <a:pt x="233" y="81"/>
                      </a:lnTo>
                      <a:lnTo>
                        <a:pt x="235" y="86"/>
                      </a:lnTo>
                      <a:lnTo>
                        <a:pt x="236" y="90"/>
                      </a:lnTo>
                      <a:lnTo>
                        <a:pt x="245" y="86"/>
                      </a:lnTo>
                      <a:lnTo>
                        <a:pt x="236" y="86"/>
                      </a:lnTo>
                      <a:lnTo>
                        <a:pt x="236" y="89"/>
                      </a:lnTo>
                      <a:lnTo>
                        <a:pt x="236" y="92"/>
                      </a:lnTo>
                      <a:lnTo>
                        <a:pt x="245" y="92"/>
                      </a:lnTo>
                      <a:lnTo>
                        <a:pt x="236" y="89"/>
                      </a:lnTo>
                      <a:lnTo>
                        <a:pt x="235" y="92"/>
                      </a:lnTo>
                      <a:lnTo>
                        <a:pt x="243" y="95"/>
                      </a:lnTo>
                      <a:lnTo>
                        <a:pt x="237" y="89"/>
                      </a:lnTo>
                      <a:lnTo>
                        <a:pt x="233" y="91"/>
                      </a:lnTo>
                      <a:lnTo>
                        <a:pt x="240" y="98"/>
                      </a:lnTo>
                      <a:lnTo>
                        <a:pt x="236" y="89"/>
                      </a:lnTo>
                      <a:lnTo>
                        <a:pt x="230" y="93"/>
                      </a:lnTo>
                      <a:lnTo>
                        <a:pt x="234" y="101"/>
                      </a:lnTo>
                      <a:lnTo>
                        <a:pt x="237" y="93"/>
                      </a:lnTo>
                      <a:lnTo>
                        <a:pt x="234" y="92"/>
                      </a:lnTo>
                      <a:lnTo>
                        <a:pt x="231" y="93"/>
                      </a:lnTo>
                      <a:lnTo>
                        <a:pt x="238" y="93"/>
                      </a:lnTo>
                      <a:lnTo>
                        <a:pt x="178" y="63"/>
                      </a:lnTo>
                      <a:lnTo>
                        <a:pt x="170" y="79"/>
                      </a:lnTo>
                      <a:lnTo>
                        <a:pt x="230" y="109"/>
                      </a:lnTo>
                      <a:lnTo>
                        <a:pt x="231" y="109"/>
                      </a:lnTo>
                      <a:lnTo>
                        <a:pt x="234" y="110"/>
                      </a:lnTo>
                      <a:lnTo>
                        <a:pt x="237" y="109"/>
                      </a:lnTo>
                      <a:lnTo>
                        <a:pt x="238" y="109"/>
                      </a:lnTo>
                      <a:lnTo>
                        <a:pt x="243" y="106"/>
                      </a:lnTo>
                      <a:lnTo>
                        <a:pt x="246" y="104"/>
                      </a:lnTo>
                      <a:lnTo>
                        <a:pt x="250" y="102"/>
                      </a:lnTo>
                      <a:lnTo>
                        <a:pt x="252" y="99"/>
                      </a:lnTo>
                      <a:lnTo>
                        <a:pt x="253" y="96"/>
                      </a:lnTo>
                      <a:lnTo>
                        <a:pt x="254" y="92"/>
                      </a:lnTo>
                      <a:lnTo>
                        <a:pt x="254" y="89"/>
                      </a:lnTo>
                      <a:lnTo>
                        <a:pt x="254" y="86"/>
                      </a:lnTo>
                      <a:lnTo>
                        <a:pt x="253" y="83"/>
                      </a:lnTo>
                      <a:lnTo>
                        <a:pt x="252" y="79"/>
                      </a:lnTo>
                      <a:lnTo>
                        <a:pt x="250" y="74"/>
                      </a:lnTo>
                      <a:lnTo>
                        <a:pt x="249" y="69"/>
                      </a:lnTo>
                      <a:lnTo>
                        <a:pt x="243" y="79"/>
                      </a:lnTo>
                      <a:lnTo>
                        <a:pt x="246" y="77"/>
                      </a:lnTo>
                      <a:lnTo>
                        <a:pt x="248" y="74"/>
                      </a:lnTo>
                      <a:lnTo>
                        <a:pt x="249" y="71"/>
                      </a:lnTo>
                      <a:lnTo>
                        <a:pt x="240" y="71"/>
                      </a:lnTo>
                      <a:lnTo>
                        <a:pt x="241" y="80"/>
                      </a:lnTo>
                      <a:lnTo>
                        <a:pt x="249" y="79"/>
                      </a:lnTo>
                      <a:lnTo>
                        <a:pt x="256" y="79"/>
                      </a:lnTo>
                      <a:lnTo>
                        <a:pt x="263" y="79"/>
                      </a:lnTo>
                      <a:lnTo>
                        <a:pt x="268" y="79"/>
                      </a:lnTo>
                      <a:lnTo>
                        <a:pt x="276" y="80"/>
                      </a:lnTo>
                      <a:lnTo>
                        <a:pt x="281" y="79"/>
                      </a:lnTo>
                      <a:lnTo>
                        <a:pt x="284" y="79"/>
                      </a:lnTo>
                      <a:lnTo>
                        <a:pt x="287" y="77"/>
                      </a:lnTo>
                      <a:lnTo>
                        <a:pt x="289" y="75"/>
                      </a:lnTo>
                      <a:lnTo>
                        <a:pt x="291" y="72"/>
                      </a:lnTo>
                      <a:lnTo>
                        <a:pt x="291" y="69"/>
                      </a:lnTo>
                      <a:lnTo>
                        <a:pt x="291" y="65"/>
                      </a:lnTo>
                      <a:lnTo>
                        <a:pt x="289" y="62"/>
                      </a:lnTo>
                      <a:lnTo>
                        <a:pt x="287" y="59"/>
                      </a:lnTo>
                      <a:lnTo>
                        <a:pt x="283" y="53"/>
                      </a:lnTo>
                      <a:lnTo>
                        <a:pt x="280" y="49"/>
                      </a:lnTo>
                      <a:lnTo>
                        <a:pt x="274" y="55"/>
                      </a:lnTo>
                      <a:lnTo>
                        <a:pt x="282" y="52"/>
                      </a:lnTo>
                      <a:lnTo>
                        <a:pt x="278" y="45"/>
                      </a:lnTo>
                      <a:lnTo>
                        <a:pt x="276" y="44"/>
                      </a:lnTo>
                      <a:lnTo>
                        <a:pt x="275" y="43"/>
                      </a:lnTo>
                      <a:lnTo>
                        <a:pt x="268" y="39"/>
                      </a:lnTo>
                      <a:lnTo>
                        <a:pt x="261" y="36"/>
                      </a:lnTo>
                      <a:lnTo>
                        <a:pt x="248" y="31"/>
                      </a:lnTo>
                      <a:lnTo>
                        <a:pt x="242" y="28"/>
                      </a:lnTo>
                      <a:lnTo>
                        <a:pt x="239" y="36"/>
                      </a:lnTo>
                      <a:lnTo>
                        <a:pt x="245" y="30"/>
                      </a:lnTo>
                      <a:lnTo>
                        <a:pt x="241" y="26"/>
                      </a:lnTo>
                      <a:lnTo>
                        <a:pt x="235" y="32"/>
                      </a:lnTo>
                      <a:lnTo>
                        <a:pt x="243" y="29"/>
                      </a:lnTo>
                      <a:lnTo>
                        <a:pt x="241" y="23"/>
                      </a:lnTo>
                      <a:lnTo>
                        <a:pt x="242" y="27"/>
                      </a:lnTo>
                      <a:lnTo>
                        <a:pt x="233" y="27"/>
                      </a:lnTo>
                      <a:lnTo>
                        <a:pt x="241" y="30"/>
                      </a:lnTo>
                      <a:lnTo>
                        <a:pt x="243" y="23"/>
                      </a:lnTo>
                      <a:lnTo>
                        <a:pt x="243" y="20"/>
                      </a:lnTo>
                      <a:lnTo>
                        <a:pt x="242" y="17"/>
                      </a:lnTo>
                      <a:lnTo>
                        <a:pt x="241" y="15"/>
                      </a:lnTo>
                      <a:lnTo>
                        <a:pt x="240" y="12"/>
                      </a:lnTo>
                      <a:lnTo>
                        <a:pt x="240" y="25"/>
                      </a:lnTo>
                      <a:lnTo>
                        <a:pt x="242" y="22"/>
                      </a:lnTo>
                      <a:lnTo>
                        <a:pt x="243" y="19"/>
                      </a:lnTo>
                      <a:lnTo>
                        <a:pt x="242" y="15"/>
                      </a:lnTo>
                      <a:lnTo>
                        <a:pt x="234" y="19"/>
                      </a:lnTo>
                      <a:lnTo>
                        <a:pt x="237" y="27"/>
                      </a:lnTo>
                      <a:lnTo>
                        <a:pt x="239" y="27"/>
                      </a:lnTo>
                      <a:lnTo>
                        <a:pt x="235" y="19"/>
                      </a:lnTo>
                      <a:lnTo>
                        <a:pt x="235" y="28"/>
                      </a:lnTo>
                      <a:lnTo>
                        <a:pt x="237" y="28"/>
                      </a:lnTo>
                      <a:lnTo>
                        <a:pt x="240" y="28"/>
                      </a:lnTo>
                      <a:lnTo>
                        <a:pt x="240" y="19"/>
                      </a:lnTo>
                      <a:lnTo>
                        <a:pt x="237" y="28"/>
                      </a:lnTo>
                      <a:lnTo>
                        <a:pt x="244" y="30"/>
                      </a:lnTo>
                      <a:lnTo>
                        <a:pt x="246" y="31"/>
                      </a:lnTo>
                      <a:lnTo>
                        <a:pt x="248" y="31"/>
                      </a:lnTo>
                      <a:lnTo>
                        <a:pt x="243" y="23"/>
                      </a:lnTo>
                      <a:lnTo>
                        <a:pt x="244" y="26"/>
                      </a:lnTo>
                      <a:lnTo>
                        <a:pt x="246" y="29"/>
                      </a:lnTo>
                      <a:lnTo>
                        <a:pt x="252" y="23"/>
                      </a:lnTo>
                      <a:lnTo>
                        <a:pt x="243" y="23"/>
                      </a:lnTo>
                      <a:lnTo>
                        <a:pt x="244" y="26"/>
                      </a:lnTo>
                      <a:lnTo>
                        <a:pt x="245" y="29"/>
                      </a:lnTo>
                      <a:lnTo>
                        <a:pt x="247" y="32"/>
                      </a:lnTo>
                      <a:lnTo>
                        <a:pt x="250" y="34"/>
                      </a:lnTo>
                      <a:lnTo>
                        <a:pt x="252" y="36"/>
                      </a:lnTo>
                      <a:lnTo>
                        <a:pt x="258" y="30"/>
                      </a:lnTo>
                      <a:lnTo>
                        <a:pt x="250" y="33"/>
                      </a:lnTo>
                      <a:lnTo>
                        <a:pt x="250" y="34"/>
                      </a:lnTo>
                      <a:lnTo>
                        <a:pt x="250" y="27"/>
                      </a:lnTo>
                      <a:lnTo>
                        <a:pt x="250" y="31"/>
                      </a:lnTo>
                      <a:lnTo>
                        <a:pt x="259" y="31"/>
                      </a:lnTo>
                      <a:lnTo>
                        <a:pt x="252" y="24"/>
                      </a:lnTo>
                      <a:lnTo>
                        <a:pt x="252" y="26"/>
                      </a:lnTo>
                      <a:lnTo>
                        <a:pt x="258" y="23"/>
                      </a:lnTo>
                      <a:lnTo>
                        <a:pt x="255" y="24"/>
                      </a:lnTo>
                      <a:lnTo>
                        <a:pt x="258" y="32"/>
                      </a:lnTo>
                      <a:lnTo>
                        <a:pt x="260" y="24"/>
                      </a:lnTo>
                      <a:lnTo>
                        <a:pt x="252" y="21"/>
                      </a:lnTo>
                      <a:lnTo>
                        <a:pt x="252" y="30"/>
                      </a:lnTo>
                      <a:lnTo>
                        <a:pt x="256" y="22"/>
                      </a:lnTo>
                      <a:lnTo>
                        <a:pt x="248" y="18"/>
                      </a:lnTo>
                      <a:lnTo>
                        <a:pt x="239" y="14"/>
                      </a:lnTo>
                      <a:lnTo>
                        <a:pt x="229" y="9"/>
                      </a:lnTo>
                      <a:lnTo>
                        <a:pt x="217" y="5"/>
                      </a:lnTo>
                      <a:lnTo>
                        <a:pt x="204" y="2"/>
                      </a:lnTo>
                      <a:lnTo>
                        <a:pt x="200" y="1"/>
                      </a:lnTo>
                      <a:lnTo>
                        <a:pt x="186" y="0"/>
                      </a:lnTo>
                      <a:lnTo>
                        <a:pt x="183" y="1"/>
                      </a:lnTo>
                      <a:lnTo>
                        <a:pt x="169" y="3"/>
                      </a:lnTo>
                      <a:lnTo>
                        <a:pt x="171" y="11"/>
                      </a:lnTo>
                      <a:lnTo>
                        <a:pt x="170" y="2"/>
                      </a:lnTo>
                      <a:lnTo>
                        <a:pt x="162" y="3"/>
                      </a:lnTo>
                      <a:lnTo>
                        <a:pt x="151" y="5"/>
                      </a:lnTo>
                      <a:lnTo>
                        <a:pt x="128" y="9"/>
                      </a:lnTo>
                      <a:lnTo>
                        <a:pt x="125" y="10"/>
                      </a:lnTo>
                      <a:lnTo>
                        <a:pt x="99" y="16"/>
                      </a:lnTo>
                      <a:lnTo>
                        <a:pt x="74" y="24"/>
                      </a:lnTo>
                      <a:lnTo>
                        <a:pt x="50" y="35"/>
                      </a:lnTo>
                      <a:lnTo>
                        <a:pt x="40" y="41"/>
                      </a:lnTo>
                      <a:lnTo>
                        <a:pt x="37" y="43"/>
                      </a:lnTo>
                      <a:lnTo>
                        <a:pt x="27" y="49"/>
                      </a:lnTo>
                      <a:lnTo>
                        <a:pt x="18" y="57"/>
                      </a:lnTo>
                      <a:lnTo>
                        <a:pt x="11" y="64"/>
                      </a:lnTo>
                      <a:lnTo>
                        <a:pt x="9" y="67"/>
                      </a:lnTo>
                      <a:lnTo>
                        <a:pt x="4" y="76"/>
                      </a:lnTo>
                      <a:lnTo>
                        <a:pt x="1" y="87"/>
                      </a:lnTo>
                      <a:lnTo>
                        <a:pt x="0" y="89"/>
                      </a:lnTo>
                      <a:lnTo>
                        <a:pt x="1" y="92"/>
                      </a:lnTo>
                      <a:lnTo>
                        <a:pt x="3" y="95"/>
                      </a:lnTo>
                      <a:lnTo>
                        <a:pt x="6" y="97"/>
                      </a:lnTo>
                      <a:lnTo>
                        <a:pt x="9" y="98"/>
                      </a:lnTo>
                      <a:lnTo>
                        <a:pt x="11" y="98"/>
                      </a:lnTo>
                      <a:lnTo>
                        <a:pt x="30" y="94"/>
                      </a:lnTo>
                      <a:lnTo>
                        <a:pt x="33" y="94"/>
                      </a:lnTo>
                      <a:lnTo>
                        <a:pt x="52" y="90"/>
                      </a:lnTo>
                      <a:lnTo>
                        <a:pt x="69" y="86"/>
                      </a:lnTo>
                      <a:lnTo>
                        <a:pt x="86" y="83"/>
                      </a:lnTo>
                      <a:lnTo>
                        <a:pt x="83" y="74"/>
                      </a:lnTo>
                      <a:lnTo>
                        <a:pt x="83" y="83"/>
                      </a:lnTo>
                      <a:lnTo>
                        <a:pt x="100" y="80"/>
                      </a:lnTo>
                      <a:lnTo>
                        <a:pt x="118" y="78"/>
                      </a:lnTo>
                      <a:lnTo>
                        <a:pt x="139" y="76"/>
                      </a:lnTo>
                      <a:lnTo>
                        <a:pt x="163" y="74"/>
                      </a:lnTo>
                      <a:lnTo>
                        <a:pt x="162" y="65"/>
                      </a:lnTo>
                      <a:lnTo>
                        <a:pt x="159" y="74"/>
                      </a:lnTo>
                      <a:lnTo>
                        <a:pt x="161" y="74"/>
                      </a:lnTo>
                      <a:lnTo>
                        <a:pt x="165" y="76"/>
                      </a:lnTo>
                      <a:lnTo>
                        <a:pt x="171" y="78"/>
                      </a:lnTo>
                      <a:lnTo>
                        <a:pt x="177" y="80"/>
                      </a:lnTo>
                      <a:lnTo>
                        <a:pt x="178" y="80"/>
                      </a:lnTo>
                      <a:lnTo>
                        <a:pt x="181" y="81"/>
                      </a:lnTo>
                      <a:lnTo>
                        <a:pt x="185" y="82"/>
                      </a:lnTo>
                      <a:lnTo>
                        <a:pt x="190" y="84"/>
                      </a:lnTo>
                      <a:lnTo>
                        <a:pt x="195" y="86"/>
                      </a:lnTo>
                      <a:lnTo>
                        <a:pt x="199" y="87"/>
                      </a:lnTo>
                      <a:lnTo>
                        <a:pt x="202" y="88"/>
                      </a:lnTo>
                      <a:lnTo>
                        <a:pt x="205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5692" name="Freeform 80"/>
              <p:cNvSpPr>
                <a:spLocks/>
              </p:cNvSpPr>
              <p:nvPr/>
            </p:nvSpPr>
            <p:spPr bwMode="auto">
              <a:xfrm>
                <a:off x="4008" y="1581"/>
                <a:ext cx="739" cy="681"/>
              </a:xfrm>
              <a:custGeom>
                <a:avLst/>
                <a:gdLst>
                  <a:gd name="T0" fmla="*/ 177 w 739"/>
                  <a:gd name="T1" fmla="*/ 671 h 681"/>
                  <a:gd name="T2" fmla="*/ 186 w 739"/>
                  <a:gd name="T3" fmla="*/ 650 h 681"/>
                  <a:gd name="T4" fmla="*/ 190 w 739"/>
                  <a:gd name="T5" fmla="*/ 639 h 681"/>
                  <a:gd name="T6" fmla="*/ 196 w 739"/>
                  <a:gd name="T7" fmla="*/ 543 h 681"/>
                  <a:gd name="T8" fmla="*/ 183 w 739"/>
                  <a:gd name="T9" fmla="*/ 439 h 681"/>
                  <a:gd name="T10" fmla="*/ 160 w 739"/>
                  <a:gd name="T11" fmla="*/ 378 h 681"/>
                  <a:gd name="T12" fmla="*/ 117 w 739"/>
                  <a:gd name="T13" fmla="*/ 321 h 681"/>
                  <a:gd name="T14" fmla="*/ 96 w 739"/>
                  <a:gd name="T15" fmla="*/ 303 h 681"/>
                  <a:gd name="T16" fmla="*/ 73 w 739"/>
                  <a:gd name="T17" fmla="*/ 294 h 681"/>
                  <a:gd name="T18" fmla="*/ 64 w 739"/>
                  <a:gd name="T19" fmla="*/ 291 h 681"/>
                  <a:gd name="T20" fmla="*/ 1 w 739"/>
                  <a:gd name="T21" fmla="*/ 168 h 681"/>
                  <a:gd name="T22" fmla="*/ 0 w 739"/>
                  <a:gd name="T23" fmla="*/ 130 h 681"/>
                  <a:gd name="T24" fmla="*/ 7 w 739"/>
                  <a:gd name="T25" fmla="*/ 89 h 681"/>
                  <a:gd name="T26" fmla="*/ 25 w 739"/>
                  <a:gd name="T27" fmla="*/ 63 h 681"/>
                  <a:gd name="T28" fmla="*/ 42 w 739"/>
                  <a:gd name="T29" fmla="*/ 47 h 681"/>
                  <a:gd name="T30" fmla="*/ 78 w 739"/>
                  <a:gd name="T31" fmla="*/ 30 h 681"/>
                  <a:gd name="T32" fmla="*/ 94 w 739"/>
                  <a:gd name="T33" fmla="*/ 25 h 681"/>
                  <a:gd name="T34" fmla="*/ 144 w 739"/>
                  <a:gd name="T35" fmla="*/ 25 h 681"/>
                  <a:gd name="T36" fmla="*/ 204 w 739"/>
                  <a:gd name="T37" fmla="*/ 30 h 681"/>
                  <a:gd name="T38" fmla="*/ 244 w 739"/>
                  <a:gd name="T39" fmla="*/ 49 h 681"/>
                  <a:gd name="T40" fmla="*/ 292 w 739"/>
                  <a:gd name="T41" fmla="*/ 84 h 681"/>
                  <a:gd name="T42" fmla="*/ 312 w 739"/>
                  <a:gd name="T43" fmla="*/ 68 h 681"/>
                  <a:gd name="T44" fmla="*/ 343 w 739"/>
                  <a:gd name="T45" fmla="*/ 36 h 681"/>
                  <a:gd name="T46" fmla="*/ 382 w 739"/>
                  <a:gd name="T47" fmla="*/ 17 h 681"/>
                  <a:gd name="T48" fmla="*/ 445 w 739"/>
                  <a:gd name="T49" fmla="*/ 4 h 681"/>
                  <a:gd name="T50" fmla="*/ 508 w 739"/>
                  <a:gd name="T51" fmla="*/ 1 h 681"/>
                  <a:gd name="T52" fmla="*/ 540 w 739"/>
                  <a:gd name="T53" fmla="*/ 1 h 681"/>
                  <a:gd name="T54" fmla="*/ 572 w 739"/>
                  <a:gd name="T55" fmla="*/ 3 h 681"/>
                  <a:gd name="T56" fmla="*/ 598 w 739"/>
                  <a:gd name="T57" fmla="*/ 6 h 681"/>
                  <a:gd name="T58" fmla="*/ 634 w 739"/>
                  <a:gd name="T59" fmla="*/ 16 h 681"/>
                  <a:gd name="T60" fmla="*/ 685 w 739"/>
                  <a:gd name="T61" fmla="*/ 48 h 681"/>
                  <a:gd name="T62" fmla="*/ 721 w 739"/>
                  <a:gd name="T63" fmla="*/ 91 h 681"/>
                  <a:gd name="T64" fmla="*/ 739 w 739"/>
                  <a:gd name="T65" fmla="*/ 138 h 681"/>
                  <a:gd name="T66" fmla="*/ 738 w 739"/>
                  <a:gd name="T67" fmla="*/ 181 h 681"/>
                  <a:gd name="T68" fmla="*/ 726 w 739"/>
                  <a:gd name="T69" fmla="*/ 223 h 681"/>
                  <a:gd name="T70" fmla="*/ 700 w 739"/>
                  <a:gd name="T71" fmla="*/ 253 h 681"/>
                  <a:gd name="T72" fmla="*/ 667 w 739"/>
                  <a:gd name="T73" fmla="*/ 273 h 681"/>
                  <a:gd name="T74" fmla="*/ 625 w 739"/>
                  <a:gd name="T75" fmla="*/ 285 h 681"/>
                  <a:gd name="T76" fmla="*/ 604 w 739"/>
                  <a:gd name="T77" fmla="*/ 288 h 681"/>
                  <a:gd name="T78" fmla="*/ 582 w 739"/>
                  <a:gd name="T79" fmla="*/ 302 h 681"/>
                  <a:gd name="T80" fmla="*/ 558 w 739"/>
                  <a:gd name="T81" fmla="*/ 317 h 681"/>
                  <a:gd name="T82" fmla="*/ 544 w 739"/>
                  <a:gd name="T83" fmla="*/ 340 h 681"/>
                  <a:gd name="T84" fmla="*/ 538 w 739"/>
                  <a:gd name="T85" fmla="*/ 390 h 681"/>
                  <a:gd name="T86" fmla="*/ 538 w 739"/>
                  <a:gd name="T87" fmla="*/ 405 h 681"/>
                  <a:gd name="T88" fmla="*/ 546 w 739"/>
                  <a:gd name="T89" fmla="*/ 444 h 681"/>
                  <a:gd name="T90" fmla="*/ 553 w 739"/>
                  <a:gd name="T91" fmla="*/ 484 h 681"/>
                  <a:gd name="T92" fmla="*/ 553 w 739"/>
                  <a:gd name="T93" fmla="*/ 498 h 681"/>
                  <a:gd name="T94" fmla="*/ 561 w 739"/>
                  <a:gd name="T95" fmla="*/ 553 h 681"/>
                  <a:gd name="T96" fmla="*/ 575 w 739"/>
                  <a:gd name="T97" fmla="*/ 613 h 681"/>
                  <a:gd name="T98" fmla="*/ 578 w 739"/>
                  <a:gd name="T99" fmla="*/ 657 h 681"/>
                  <a:gd name="T100" fmla="*/ 583 w 739"/>
                  <a:gd name="T101" fmla="*/ 671 h 681"/>
                  <a:gd name="T102" fmla="*/ 584 w 739"/>
                  <a:gd name="T103" fmla="*/ 674 h 681"/>
                  <a:gd name="T104" fmla="*/ 566 w 739"/>
                  <a:gd name="T105" fmla="*/ 675 h 681"/>
                  <a:gd name="T106" fmla="*/ 533 w 739"/>
                  <a:gd name="T107" fmla="*/ 671 h 681"/>
                  <a:gd name="T108" fmla="*/ 490 w 739"/>
                  <a:gd name="T109" fmla="*/ 666 h 681"/>
                  <a:gd name="T110" fmla="*/ 448 w 739"/>
                  <a:gd name="T111" fmla="*/ 673 h 681"/>
                  <a:gd name="T112" fmla="*/ 389 w 739"/>
                  <a:gd name="T113" fmla="*/ 666 h 681"/>
                  <a:gd name="T114" fmla="*/ 325 w 739"/>
                  <a:gd name="T115" fmla="*/ 660 h 681"/>
                  <a:gd name="T116" fmla="*/ 281 w 739"/>
                  <a:gd name="T117" fmla="*/ 662 h 681"/>
                  <a:gd name="T118" fmla="*/ 229 w 739"/>
                  <a:gd name="T119" fmla="*/ 663 h 681"/>
                  <a:gd name="T120" fmla="*/ 182 w 739"/>
                  <a:gd name="T121" fmla="*/ 677 h 68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9"/>
                  <a:gd name="T184" fmla="*/ 0 h 681"/>
                  <a:gd name="T185" fmla="*/ 739 w 739"/>
                  <a:gd name="T186" fmla="*/ 681 h 68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9" h="681">
                    <a:moveTo>
                      <a:pt x="172" y="681"/>
                    </a:moveTo>
                    <a:lnTo>
                      <a:pt x="174" y="677"/>
                    </a:lnTo>
                    <a:lnTo>
                      <a:pt x="177" y="671"/>
                    </a:lnTo>
                    <a:lnTo>
                      <a:pt x="180" y="664"/>
                    </a:lnTo>
                    <a:lnTo>
                      <a:pt x="183" y="657"/>
                    </a:lnTo>
                    <a:lnTo>
                      <a:pt x="186" y="650"/>
                    </a:lnTo>
                    <a:lnTo>
                      <a:pt x="188" y="644"/>
                    </a:lnTo>
                    <a:lnTo>
                      <a:pt x="189" y="641"/>
                    </a:lnTo>
                    <a:lnTo>
                      <a:pt x="190" y="639"/>
                    </a:lnTo>
                    <a:lnTo>
                      <a:pt x="194" y="610"/>
                    </a:lnTo>
                    <a:lnTo>
                      <a:pt x="196" y="577"/>
                    </a:lnTo>
                    <a:lnTo>
                      <a:pt x="196" y="543"/>
                    </a:lnTo>
                    <a:lnTo>
                      <a:pt x="194" y="508"/>
                    </a:lnTo>
                    <a:lnTo>
                      <a:pt x="190" y="473"/>
                    </a:lnTo>
                    <a:lnTo>
                      <a:pt x="183" y="439"/>
                    </a:lnTo>
                    <a:lnTo>
                      <a:pt x="173" y="407"/>
                    </a:lnTo>
                    <a:lnTo>
                      <a:pt x="167" y="392"/>
                    </a:lnTo>
                    <a:lnTo>
                      <a:pt x="160" y="378"/>
                    </a:lnTo>
                    <a:lnTo>
                      <a:pt x="148" y="359"/>
                    </a:lnTo>
                    <a:lnTo>
                      <a:pt x="133" y="339"/>
                    </a:lnTo>
                    <a:lnTo>
                      <a:pt x="117" y="321"/>
                    </a:lnTo>
                    <a:lnTo>
                      <a:pt x="108" y="313"/>
                    </a:lnTo>
                    <a:lnTo>
                      <a:pt x="100" y="306"/>
                    </a:lnTo>
                    <a:lnTo>
                      <a:pt x="96" y="303"/>
                    </a:lnTo>
                    <a:lnTo>
                      <a:pt x="90" y="300"/>
                    </a:lnTo>
                    <a:lnTo>
                      <a:pt x="78" y="296"/>
                    </a:lnTo>
                    <a:lnTo>
                      <a:pt x="73" y="294"/>
                    </a:lnTo>
                    <a:lnTo>
                      <a:pt x="68" y="292"/>
                    </a:lnTo>
                    <a:lnTo>
                      <a:pt x="65" y="291"/>
                    </a:lnTo>
                    <a:lnTo>
                      <a:pt x="64" y="291"/>
                    </a:lnTo>
                    <a:lnTo>
                      <a:pt x="28" y="255"/>
                    </a:lnTo>
                    <a:lnTo>
                      <a:pt x="14" y="212"/>
                    </a:lnTo>
                    <a:lnTo>
                      <a:pt x="1" y="168"/>
                    </a:lnTo>
                    <a:lnTo>
                      <a:pt x="1" y="157"/>
                    </a:lnTo>
                    <a:lnTo>
                      <a:pt x="1" y="144"/>
                    </a:lnTo>
                    <a:lnTo>
                      <a:pt x="0" y="130"/>
                    </a:lnTo>
                    <a:lnTo>
                      <a:pt x="1" y="116"/>
                    </a:lnTo>
                    <a:lnTo>
                      <a:pt x="3" y="102"/>
                    </a:lnTo>
                    <a:lnTo>
                      <a:pt x="7" y="89"/>
                    </a:lnTo>
                    <a:lnTo>
                      <a:pt x="13" y="78"/>
                    </a:lnTo>
                    <a:lnTo>
                      <a:pt x="22" y="69"/>
                    </a:lnTo>
                    <a:lnTo>
                      <a:pt x="25" y="63"/>
                    </a:lnTo>
                    <a:lnTo>
                      <a:pt x="30" y="57"/>
                    </a:lnTo>
                    <a:lnTo>
                      <a:pt x="35" y="52"/>
                    </a:lnTo>
                    <a:lnTo>
                      <a:pt x="42" y="47"/>
                    </a:lnTo>
                    <a:lnTo>
                      <a:pt x="56" y="39"/>
                    </a:lnTo>
                    <a:lnTo>
                      <a:pt x="70" y="33"/>
                    </a:lnTo>
                    <a:lnTo>
                      <a:pt x="78" y="30"/>
                    </a:lnTo>
                    <a:lnTo>
                      <a:pt x="87" y="27"/>
                    </a:lnTo>
                    <a:lnTo>
                      <a:pt x="91" y="26"/>
                    </a:lnTo>
                    <a:lnTo>
                      <a:pt x="94" y="25"/>
                    </a:lnTo>
                    <a:lnTo>
                      <a:pt x="96" y="24"/>
                    </a:lnTo>
                    <a:lnTo>
                      <a:pt x="97" y="24"/>
                    </a:lnTo>
                    <a:lnTo>
                      <a:pt x="144" y="25"/>
                    </a:lnTo>
                    <a:lnTo>
                      <a:pt x="167" y="25"/>
                    </a:lnTo>
                    <a:lnTo>
                      <a:pt x="190" y="27"/>
                    </a:lnTo>
                    <a:lnTo>
                      <a:pt x="204" y="30"/>
                    </a:lnTo>
                    <a:lnTo>
                      <a:pt x="218" y="34"/>
                    </a:lnTo>
                    <a:lnTo>
                      <a:pt x="232" y="41"/>
                    </a:lnTo>
                    <a:lnTo>
                      <a:pt x="244" y="49"/>
                    </a:lnTo>
                    <a:lnTo>
                      <a:pt x="269" y="67"/>
                    </a:lnTo>
                    <a:lnTo>
                      <a:pt x="281" y="76"/>
                    </a:lnTo>
                    <a:lnTo>
                      <a:pt x="292" y="84"/>
                    </a:lnTo>
                    <a:lnTo>
                      <a:pt x="298" y="81"/>
                    </a:lnTo>
                    <a:lnTo>
                      <a:pt x="305" y="75"/>
                    </a:lnTo>
                    <a:lnTo>
                      <a:pt x="312" y="68"/>
                    </a:lnTo>
                    <a:lnTo>
                      <a:pt x="319" y="60"/>
                    </a:lnTo>
                    <a:lnTo>
                      <a:pt x="335" y="43"/>
                    </a:lnTo>
                    <a:lnTo>
                      <a:pt x="343" y="36"/>
                    </a:lnTo>
                    <a:lnTo>
                      <a:pt x="352" y="30"/>
                    </a:lnTo>
                    <a:lnTo>
                      <a:pt x="367" y="23"/>
                    </a:lnTo>
                    <a:lnTo>
                      <a:pt x="382" y="17"/>
                    </a:lnTo>
                    <a:lnTo>
                      <a:pt x="398" y="13"/>
                    </a:lnTo>
                    <a:lnTo>
                      <a:pt x="414" y="9"/>
                    </a:lnTo>
                    <a:lnTo>
                      <a:pt x="445" y="4"/>
                    </a:lnTo>
                    <a:lnTo>
                      <a:pt x="478" y="0"/>
                    </a:lnTo>
                    <a:lnTo>
                      <a:pt x="494" y="0"/>
                    </a:lnTo>
                    <a:lnTo>
                      <a:pt x="508" y="1"/>
                    </a:lnTo>
                    <a:lnTo>
                      <a:pt x="520" y="1"/>
                    </a:lnTo>
                    <a:lnTo>
                      <a:pt x="531" y="1"/>
                    </a:lnTo>
                    <a:lnTo>
                      <a:pt x="540" y="1"/>
                    </a:lnTo>
                    <a:lnTo>
                      <a:pt x="548" y="1"/>
                    </a:lnTo>
                    <a:lnTo>
                      <a:pt x="561" y="2"/>
                    </a:lnTo>
                    <a:lnTo>
                      <a:pt x="572" y="3"/>
                    </a:lnTo>
                    <a:lnTo>
                      <a:pt x="584" y="4"/>
                    </a:lnTo>
                    <a:lnTo>
                      <a:pt x="591" y="5"/>
                    </a:lnTo>
                    <a:lnTo>
                      <a:pt x="598" y="6"/>
                    </a:lnTo>
                    <a:lnTo>
                      <a:pt x="606" y="7"/>
                    </a:lnTo>
                    <a:lnTo>
                      <a:pt x="616" y="9"/>
                    </a:lnTo>
                    <a:lnTo>
                      <a:pt x="634" y="16"/>
                    </a:lnTo>
                    <a:lnTo>
                      <a:pt x="652" y="21"/>
                    </a:lnTo>
                    <a:lnTo>
                      <a:pt x="669" y="35"/>
                    </a:lnTo>
                    <a:lnTo>
                      <a:pt x="685" y="48"/>
                    </a:lnTo>
                    <a:lnTo>
                      <a:pt x="700" y="61"/>
                    </a:lnTo>
                    <a:lnTo>
                      <a:pt x="715" y="75"/>
                    </a:lnTo>
                    <a:lnTo>
                      <a:pt x="721" y="91"/>
                    </a:lnTo>
                    <a:lnTo>
                      <a:pt x="728" y="106"/>
                    </a:lnTo>
                    <a:lnTo>
                      <a:pt x="734" y="122"/>
                    </a:lnTo>
                    <a:lnTo>
                      <a:pt x="739" y="138"/>
                    </a:lnTo>
                    <a:lnTo>
                      <a:pt x="739" y="152"/>
                    </a:lnTo>
                    <a:lnTo>
                      <a:pt x="739" y="167"/>
                    </a:lnTo>
                    <a:lnTo>
                      <a:pt x="738" y="181"/>
                    </a:lnTo>
                    <a:lnTo>
                      <a:pt x="736" y="195"/>
                    </a:lnTo>
                    <a:lnTo>
                      <a:pt x="732" y="210"/>
                    </a:lnTo>
                    <a:lnTo>
                      <a:pt x="726" y="223"/>
                    </a:lnTo>
                    <a:lnTo>
                      <a:pt x="718" y="234"/>
                    </a:lnTo>
                    <a:lnTo>
                      <a:pt x="709" y="245"/>
                    </a:lnTo>
                    <a:lnTo>
                      <a:pt x="700" y="253"/>
                    </a:lnTo>
                    <a:lnTo>
                      <a:pt x="689" y="261"/>
                    </a:lnTo>
                    <a:lnTo>
                      <a:pt x="678" y="267"/>
                    </a:lnTo>
                    <a:lnTo>
                      <a:pt x="667" y="273"/>
                    </a:lnTo>
                    <a:lnTo>
                      <a:pt x="645" y="280"/>
                    </a:lnTo>
                    <a:lnTo>
                      <a:pt x="634" y="283"/>
                    </a:lnTo>
                    <a:lnTo>
                      <a:pt x="625" y="285"/>
                    </a:lnTo>
                    <a:lnTo>
                      <a:pt x="616" y="287"/>
                    </a:lnTo>
                    <a:lnTo>
                      <a:pt x="610" y="287"/>
                    </a:lnTo>
                    <a:lnTo>
                      <a:pt x="604" y="288"/>
                    </a:lnTo>
                    <a:lnTo>
                      <a:pt x="601" y="288"/>
                    </a:lnTo>
                    <a:lnTo>
                      <a:pt x="591" y="296"/>
                    </a:lnTo>
                    <a:lnTo>
                      <a:pt x="582" y="302"/>
                    </a:lnTo>
                    <a:lnTo>
                      <a:pt x="575" y="307"/>
                    </a:lnTo>
                    <a:lnTo>
                      <a:pt x="568" y="311"/>
                    </a:lnTo>
                    <a:lnTo>
                      <a:pt x="558" y="317"/>
                    </a:lnTo>
                    <a:lnTo>
                      <a:pt x="554" y="322"/>
                    </a:lnTo>
                    <a:lnTo>
                      <a:pt x="550" y="327"/>
                    </a:lnTo>
                    <a:lnTo>
                      <a:pt x="544" y="340"/>
                    </a:lnTo>
                    <a:lnTo>
                      <a:pt x="540" y="354"/>
                    </a:lnTo>
                    <a:lnTo>
                      <a:pt x="539" y="371"/>
                    </a:lnTo>
                    <a:lnTo>
                      <a:pt x="538" y="390"/>
                    </a:lnTo>
                    <a:lnTo>
                      <a:pt x="537" y="394"/>
                    </a:lnTo>
                    <a:lnTo>
                      <a:pt x="537" y="399"/>
                    </a:lnTo>
                    <a:lnTo>
                      <a:pt x="538" y="405"/>
                    </a:lnTo>
                    <a:lnTo>
                      <a:pt x="539" y="412"/>
                    </a:lnTo>
                    <a:lnTo>
                      <a:pt x="542" y="427"/>
                    </a:lnTo>
                    <a:lnTo>
                      <a:pt x="546" y="444"/>
                    </a:lnTo>
                    <a:lnTo>
                      <a:pt x="549" y="461"/>
                    </a:lnTo>
                    <a:lnTo>
                      <a:pt x="552" y="477"/>
                    </a:lnTo>
                    <a:lnTo>
                      <a:pt x="553" y="484"/>
                    </a:lnTo>
                    <a:lnTo>
                      <a:pt x="554" y="490"/>
                    </a:lnTo>
                    <a:lnTo>
                      <a:pt x="554" y="495"/>
                    </a:lnTo>
                    <a:lnTo>
                      <a:pt x="553" y="498"/>
                    </a:lnTo>
                    <a:lnTo>
                      <a:pt x="554" y="514"/>
                    </a:lnTo>
                    <a:lnTo>
                      <a:pt x="557" y="533"/>
                    </a:lnTo>
                    <a:lnTo>
                      <a:pt x="561" y="553"/>
                    </a:lnTo>
                    <a:lnTo>
                      <a:pt x="566" y="573"/>
                    </a:lnTo>
                    <a:lnTo>
                      <a:pt x="570" y="594"/>
                    </a:lnTo>
                    <a:lnTo>
                      <a:pt x="575" y="613"/>
                    </a:lnTo>
                    <a:lnTo>
                      <a:pt x="578" y="632"/>
                    </a:lnTo>
                    <a:lnTo>
                      <a:pt x="580" y="648"/>
                    </a:lnTo>
                    <a:lnTo>
                      <a:pt x="578" y="657"/>
                    </a:lnTo>
                    <a:lnTo>
                      <a:pt x="579" y="663"/>
                    </a:lnTo>
                    <a:lnTo>
                      <a:pt x="580" y="668"/>
                    </a:lnTo>
                    <a:lnTo>
                      <a:pt x="583" y="671"/>
                    </a:lnTo>
                    <a:lnTo>
                      <a:pt x="585" y="672"/>
                    </a:lnTo>
                    <a:lnTo>
                      <a:pt x="585" y="673"/>
                    </a:lnTo>
                    <a:lnTo>
                      <a:pt x="584" y="674"/>
                    </a:lnTo>
                    <a:lnTo>
                      <a:pt x="580" y="675"/>
                    </a:lnTo>
                    <a:lnTo>
                      <a:pt x="574" y="676"/>
                    </a:lnTo>
                    <a:lnTo>
                      <a:pt x="566" y="675"/>
                    </a:lnTo>
                    <a:lnTo>
                      <a:pt x="556" y="674"/>
                    </a:lnTo>
                    <a:lnTo>
                      <a:pt x="545" y="672"/>
                    </a:lnTo>
                    <a:lnTo>
                      <a:pt x="533" y="671"/>
                    </a:lnTo>
                    <a:lnTo>
                      <a:pt x="520" y="669"/>
                    </a:lnTo>
                    <a:lnTo>
                      <a:pt x="505" y="667"/>
                    </a:lnTo>
                    <a:lnTo>
                      <a:pt x="490" y="666"/>
                    </a:lnTo>
                    <a:lnTo>
                      <a:pt x="479" y="669"/>
                    </a:lnTo>
                    <a:lnTo>
                      <a:pt x="469" y="671"/>
                    </a:lnTo>
                    <a:lnTo>
                      <a:pt x="448" y="673"/>
                    </a:lnTo>
                    <a:lnTo>
                      <a:pt x="428" y="672"/>
                    </a:lnTo>
                    <a:lnTo>
                      <a:pt x="409" y="669"/>
                    </a:lnTo>
                    <a:lnTo>
                      <a:pt x="389" y="666"/>
                    </a:lnTo>
                    <a:lnTo>
                      <a:pt x="368" y="662"/>
                    </a:lnTo>
                    <a:lnTo>
                      <a:pt x="347" y="660"/>
                    </a:lnTo>
                    <a:lnTo>
                      <a:pt x="325" y="660"/>
                    </a:lnTo>
                    <a:lnTo>
                      <a:pt x="309" y="661"/>
                    </a:lnTo>
                    <a:lnTo>
                      <a:pt x="294" y="661"/>
                    </a:lnTo>
                    <a:lnTo>
                      <a:pt x="281" y="662"/>
                    </a:lnTo>
                    <a:lnTo>
                      <a:pt x="269" y="662"/>
                    </a:lnTo>
                    <a:lnTo>
                      <a:pt x="248" y="662"/>
                    </a:lnTo>
                    <a:lnTo>
                      <a:pt x="229" y="663"/>
                    </a:lnTo>
                    <a:lnTo>
                      <a:pt x="211" y="667"/>
                    </a:lnTo>
                    <a:lnTo>
                      <a:pt x="196" y="672"/>
                    </a:lnTo>
                    <a:lnTo>
                      <a:pt x="182" y="677"/>
                    </a:lnTo>
                    <a:lnTo>
                      <a:pt x="172" y="68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93" name="Freeform 81"/>
              <p:cNvSpPr>
                <a:spLocks/>
              </p:cNvSpPr>
              <p:nvPr/>
            </p:nvSpPr>
            <p:spPr bwMode="auto">
              <a:xfrm>
                <a:off x="4297" y="2701"/>
                <a:ext cx="175" cy="44"/>
              </a:xfrm>
              <a:custGeom>
                <a:avLst/>
                <a:gdLst>
                  <a:gd name="T0" fmla="*/ 0 w 175"/>
                  <a:gd name="T1" fmla="*/ 17 h 44"/>
                  <a:gd name="T2" fmla="*/ 13 w 175"/>
                  <a:gd name="T3" fmla="*/ 24 h 44"/>
                  <a:gd name="T4" fmla="*/ 27 w 175"/>
                  <a:gd name="T5" fmla="*/ 32 h 44"/>
                  <a:gd name="T6" fmla="*/ 38 w 175"/>
                  <a:gd name="T7" fmla="*/ 35 h 44"/>
                  <a:gd name="T8" fmla="*/ 60 w 175"/>
                  <a:gd name="T9" fmla="*/ 41 h 44"/>
                  <a:gd name="T10" fmla="*/ 74 w 175"/>
                  <a:gd name="T11" fmla="*/ 44 h 44"/>
                  <a:gd name="T12" fmla="*/ 98 w 175"/>
                  <a:gd name="T13" fmla="*/ 43 h 44"/>
                  <a:gd name="T14" fmla="*/ 127 w 175"/>
                  <a:gd name="T15" fmla="*/ 40 h 44"/>
                  <a:gd name="T16" fmla="*/ 137 w 175"/>
                  <a:gd name="T17" fmla="*/ 37 h 44"/>
                  <a:gd name="T18" fmla="*/ 153 w 175"/>
                  <a:gd name="T19" fmla="*/ 31 h 44"/>
                  <a:gd name="T20" fmla="*/ 159 w 175"/>
                  <a:gd name="T21" fmla="*/ 29 h 44"/>
                  <a:gd name="T22" fmla="*/ 159 w 175"/>
                  <a:gd name="T23" fmla="*/ 28 h 44"/>
                  <a:gd name="T24" fmla="*/ 166 w 175"/>
                  <a:gd name="T25" fmla="*/ 23 h 44"/>
                  <a:gd name="T26" fmla="*/ 170 w 175"/>
                  <a:gd name="T27" fmla="*/ 18 h 44"/>
                  <a:gd name="T28" fmla="*/ 167 w 175"/>
                  <a:gd name="T29" fmla="*/ 20 h 44"/>
                  <a:gd name="T30" fmla="*/ 171 w 175"/>
                  <a:gd name="T31" fmla="*/ 18 h 44"/>
                  <a:gd name="T32" fmla="*/ 167 w 175"/>
                  <a:gd name="T33" fmla="*/ 0 h 44"/>
                  <a:gd name="T34" fmla="*/ 163 w 175"/>
                  <a:gd name="T35" fmla="*/ 2 h 44"/>
                  <a:gd name="T36" fmla="*/ 157 w 175"/>
                  <a:gd name="T37" fmla="*/ 5 h 44"/>
                  <a:gd name="T38" fmla="*/ 153 w 175"/>
                  <a:gd name="T39" fmla="*/ 10 h 44"/>
                  <a:gd name="T40" fmla="*/ 156 w 175"/>
                  <a:gd name="T41" fmla="*/ 20 h 44"/>
                  <a:gd name="T42" fmla="*/ 152 w 175"/>
                  <a:gd name="T43" fmla="*/ 12 h 44"/>
                  <a:gd name="T44" fmla="*/ 146 w 175"/>
                  <a:gd name="T45" fmla="*/ 14 h 44"/>
                  <a:gd name="T46" fmla="*/ 130 w 175"/>
                  <a:gd name="T47" fmla="*/ 20 h 44"/>
                  <a:gd name="T48" fmla="*/ 127 w 175"/>
                  <a:gd name="T49" fmla="*/ 31 h 44"/>
                  <a:gd name="T50" fmla="*/ 119 w 175"/>
                  <a:gd name="T51" fmla="*/ 23 h 44"/>
                  <a:gd name="T52" fmla="*/ 75 w 175"/>
                  <a:gd name="T53" fmla="*/ 26 h 44"/>
                  <a:gd name="T54" fmla="*/ 77 w 175"/>
                  <a:gd name="T55" fmla="*/ 27 h 44"/>
                  <a:gd name="T56" fmla="*/ 63 w 175"/>
                  <a:gd name="T57" fmla="*/ 33 h 44"/>
                  <a:gd name="T58" fmla="*/ 56 w 175"/>
                  <a:gd name="T59" fmla="*/ 21 h 44"/>
                  <a:gd name="T60" fmla="*/ 33 w 175"/>
                  <a:gd name="T61" fmla="*/ 15 h 44"/>
                  <a:gd name="T62" fmla="*/ 33 w 175"/>
                  <a:gd name="T63" fmla="*/ 15 h 44"/>
                  <a:gd name="T64" fmla="*/ 20 w 175"/>
                  <a:gd name="T65" fmla="*/ 7 h 44"/>
                  <a:gd name="T66" fmla="*/ 6 w 175"/>
                  <a:gd name="T67" fmla="*/ 0 h 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5"/>
                  <a:gd name="T103" fmla="*/ 0 h 44"/>
                  <a:gd name="T104" fmla="*/ 175 w 175"/>
                  <a:gd name="T105" fmla="*/ 44 h 4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5" h="44">
                    <a:moveTo>
                      <a:pt x="6" y="0"/>
                    </a:moveTo>
                    <a:lnTo>
                      <a:pt x="0" y="17"/>
                    </a:lnTo>
                    <a:lnTo>
                      <a:pt x="7" y="20"/>
                    </a:lnTo>
                    <a:lnTo>
                      <a:pt x="13" y="24"/>
                    </a:lnTo>
                    <a:lnTo>
                      <a:pt x="19" y="28"/>
                    </a:lnTo>
                    <a:lnTo>
                      <a:pt x="27" y="32"/>
                    </a:lnTo>
                    <a:lnTo>
                      <a:pt x="28" y="32"/>
                    </a:lnTo>
                    <a:lnTo>
                      <a:pt x="38" y="35"/>
                    </a:lnTo>
                    <a:lnTo>
                      <a:pt x="49" y="38"/>
                    </a:lnTo>
                    <a:lnTo>
                      <a:pt x="60" y="41"/>
                    </a:lnTo>
                    <a:lnTo>
                      <a:pt x="63" y="42"/>
                    </a:lnTo>
                    <a:lnTo>
                      <a:pt x="74" y="44"/>
                    </a:lnTo>
                    <a:lnTo>
                      <a:pt x="76" y="44"/>
                    </a:lnTo>
                    <a:lnTo>
                      <a:pt x="98" y="43"/>
                    </a:lnTo>
                    <a:lnTo>
                      <a:pt x="121" y="41"/>
                    </a:lnTo>
                    <a:lnTo>
                      <a:pt x="127" y="40"/>
                    </a:lnTo>
                    <a:lnTo>
                      <a:pt x="130" y="39"/>
                    </a:lnTo>
                    <a:lnTo>
                      <a:pt x="137" y="37"/>
                    </a:lnTo>
                    <a:lnTo>
                      <a:pt x="150" y="32"/>
                    </a:lnTo>
                    <a:lnTo>
                      <a:pt x="153" y="31"/>
                    </a:lnTo>
                    <a:lnTo>
                      <a:pt x="156" y="30"/>
                    </a:lnTo>
                    <a:lnTo>
                      <a:pt x="159" y="29"/>
                    </a:lnTo>
                    <a:lnTo>
                      <a:pt x="159" y="28"/>
                    </a:lnTo>
                    <a:lnTo>
                      <a:pt x="163" y="27"/>
                    </a:lnTo>
                    <a:lnTo>
                      <a:pt x="166" y="23"/>
                    </a:lnTo>
                    <a:lnTo>
                      <a:pt x="168" y="21"/>
                    </a:lnTo>
                    <a:lnTo>
                      <a:pt x="170" y="18"/>
                    </a:lnTo>
                    <a:lnTo>
                      <a:pt x="164" y="12"/>
                    </a:lnTo>
                    <a:lnTo>
                      <a:pt x="167" y="20"/>
                    </a:lnTo>
                    <a:lnTo>
                      <a:pt x="170" y="19"/>
                    </a:lnTo>
                    <a:lnTo>
                      <a:pt x="171" y="18"/>
                    </a:lnTo>
                    <a:lnTo>
                      <a:pt x="175" y="16"/>
                    </a:lnTo>
                    <a:lnTo>
                      <a:pt x="167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0" y="3"/>
                    </a:lnTo>
                    <a:lnTo>
                      <a:pt x="157" y="5"/>
                    </a:lnTo>
                    <a:lnTo>
                      <a:pt x="155" y="8"/>
                    </a:lnTo>
                    <a:lnTo>
                      <a:pt x="153" y="10"/>
                    </a:lnTo>
                    <a:lnTo>
                      <a:pt x="150" y="14"/>
                    </a:lnTo>
                    <a:lnTo>
                      <a:pt x="156" y="20"/>
                    </a:lnTo>
                    <a:lnTo>
                      <a:pt x="154" y="12"/>
                    </a:lnTo>
                    <a:lnTo>
                      <a:pt x="152" y="12"/>
                    </a:lnTo>
                    <a:lnTo>
                      <a:pt x="149" y="13"/>
                    </a:lnTo>
                    <a:lnTo>
                      <a:pt x="146" y="14"/>
                    </a:lnTo>
                    <a:lnTo>
                      <a:pt x="144" y="15"/>
                    </a:lnTo>
                    <a:lnTo>
                      <a:pt x="130" y="20"/>
                    </a:lnTo>
                    <a:lnTo>
                      <a:pt x="123" y="22"/>
                    </a:lnTo>
                    <a:lnTo>
                      <a:pt x="127" y="31"/>
                    </a:lnTo>
                    <a:lnTo>
                      <a:pt x="127" y="22"/>
                    </a:lnTo>
                    <a:lnTo>
                      <a:pt x="119" y="23"/>
                    </a:lnTo>
                    <a:lnTo>
                      <a:pt x="98" y="25"/>
                    </a:lnTo>
                    <a:lnTo>
                      <a:pt x="75" y="26"/>
                    </a:lnTo>
                    <a:lnTo>
                      <a:pt x="75" y="35"/>
                    </a:lnTo>
                    <a:lnTo>
                      <a:pt x="77" y="27"/>
                    </a:lnTo>
                    <a:lnTo>
                      <a:pt x="63" y="24"/>
                    </a:lnTo>
                    <a:lnTo>
                      <a:pt x="63" y="33"/>
                    </a:lnTo>
                    <a:lnTo>
                      <a:pt x="67" y="24"/>
                    </a:lnTo>
                    <a:lnTo>
                      <a:pt x="56" y="21"/>
                    </a:lnTo>
                    <a:lnTo>
                      <a:pt x="45" y="18"/>
                    </a:lnTo>
                    <a:lnTo>
                      <a:pt x="33" y="15"/>
                    </a:lnTo>
                    <a:lnTo>
                      <a:pt x="30" y="23"/>
                    </a:lnTo>
                    <a:lnTo>
                      <a:pt x="33" y="15"/>
                    </a:lnTo>
                    <a:lnTo>
                      <a:pt x="26" y="11"/>
                    </a:lnTo>
                    <a:lnTo>
                      <a:pt x="20" y="7"/>
                    </a:lnTo>
                    <a:lnTo>
                      <a:pt x="14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94" name="Freeform 82"/>
              <p:cNvSpPr>
                <a:spLocks/>
              </p:cNvSpPr>
              <p:nvPr/>
            </p:nvSpPr>
            <p:spPr bwMode="auto">
              <a:xfrm>
                <a:off x="4015" y="2547"/>
                <a:ext cx="369" cy="213"/>
              </a:xfrm>
              <a:custGeom>
                <a:avLst/>
                <a:gdLst>
                  <a:gd name="T0" fmla="*/ 352 w 369"/>
                  <a:gd name="T1" fmla="*/ 12 h 213"/>
                  <a:gd name="T2" fmla="*/ 339 w 369"/>
                  <a:gd name="T3" fmla="*/ 4 h 213"/>
                  <a:gd name="T4" fmla="*/ 314 w 369"/>
                  <a:gd name="T5" fmla="*/ 0 h 213"/>
                  <a:gd name="T6" fmla="*/ 277 w 369"/>
                  <a:gd name="T7" fmla="*/ 2 h 213"/>
                  <a:gd name="T8" fmla="*/ 245 w 369"/>
                  <a:gd name="T9" fmla="*/ 8 h 213"/>
                  <a:gd name="T10" fmla="*/ 234 w 369"/>
                  <a:gd name="T11" fmla="*/ 9 h 213"/>
                  <a:gd name="T12" fmla="*/ 218 w 369"/>
                  <a:gd name="T13" fmla="*/ 16 h 213"/>
                  <a:gd name="T14" fmla="*/ 192 w 369"/>
                  <a:gd name="T15" fmla="*/ 31 h 213"/>
                  <a:gd name="T16" fmla="*/ 177 w 369"/>
                  <a:gd name="T17" fmla="*/ 39 h 213"/>
                  <a:gd name="T18" fmla="*/ 122 w 369"/>
                  <a:gd name="T19" fmla="*/ 60 h 213"/>
                  <a:gd name="T20" fmla="*/ 63 w 369"/>
                  <a:gd name="T21" fmla="*/ 72 h 213"/>
                  <a:gd name="T22" fmla="*/ 43 w 369"/>
                  <a:gd name="T23" fmla="*/ 71 h 213"/>
                  <a:gd name="T24" fmla="*/ 28 w 369"/>
                  <a:gd name="T25" fmla="*/ 71 h 213"/>
                  <a:gd name="T26" fmla="*/ 14 w 369"/>
                  <a:gd name="T27" fmla="*/ 68 h 213"/>
                  <a:gd name="T28" fmla="*/ 0 w 369"/>
                  <a:gd name="T29" fmla="*/ 60 h 213"/>
                  <a:gd name="T30" fmla="*/ 6 w 369"/>
                  <a:gd name="T31" fmla="*/ 83 h 213"/>
                  <a:gd name="T32" fmla="*/ 16 w 369"/>
                  <a:gd name="T33" fmla="*/ 108 h 213"/>
                  <a:gd name="T34" fmla="*/ 30 w 369"/>
                  <a:gd name="T35" fmla="*/ 131 h 213"/>
                  <a:gd name="T36" fmla="*/ 45 w 369"/>
                  <a:gd name="T37" fmla="*/ 147 h 213"/>
                  <a:gd name="T38" fmla="*/ 47 w 369"/>
                  <a:gd name="T39" fmla="*/ 155 h 213"/>
                  <a:gd name="T40" fmla="*/ 50 w 369"/>
                  <a:gd name="T41" fmla="*/ 158 h 213"/>
                  <a:gd name="T42" fmla="*/ 55 w 369"/>
                  <a:gd name="T43" fmla="*/ 161 h 213"/>
                  <a:gd name="T44" fmla="*/ 66 w 369"/>
                  <a:gd name="T45" fmla="*/ 168 h 213"/>
                  <a:gd name="T46" fmla="*/ 93 w 369"/>
                  <a:gd name="T47" fmla="*/ 184 h 213"/>
                  <a:gd name="T48" fmla="*/ 116 w 369"/>
                  <a:gd name="T49" fmla="*/ 195 h 213"/>
                  <a:gd name="T50" fmla="*/ 140 w 369"/>
                  <a:gd name="T51" fmla="*/ 202 h 213"/>
                  <a:gd name="T52" fmla="*/ 171 w 369"/>
                  <a:gd name="T53" fmla="*/ 210 h 213"/>
                  <a:gd name="T54" fmla="*/ 198 w 369"/>
                  <a:gd name="T55" fmla="*/ 211 h 213"/>
                  <a:gd name="T56" fmla="*/ 238 w 369"/>
                  <a:gd name="T57" fmla="*/ 213 h 213"/>
                  <a:gd name="T58" fmla="*/ 264 w 369"/>
                  <a:gd name="T59" fmla="*/ 209 h 213"/>
                  <a:gd name="T60" fmla="*/ 285 w 369"/>
                  <a:gd name="T61" fmla="*/ 199 h 213"/>
                  <a:gd name="T62" fmla="*/ 312 w 369"/>
                  <a:gd name="T63" fmla="*/ 180 h 213"/>
                  <a:gd name="T64" fmla="*/ 323 w 369"/>
                  <a:gd name="T65" fmla="*/ 173 h 213"/>
                  <a:gd name="T66" fmla="*/ 330 w 369"/>
                  <a:gd name="T67" fmla="*/ 168 h 213"/>
                  <a:gd name="T68" fmla="*/ 335 w 369"/>
                  <a:gd name="T69" fmla="*/ 161 h 213"/>
                  <a:gd name="T70" fmla="*/ 356 w 369"/>
                  <a:gd name="T71" fmla="*/ 134 h 213"/>
                  <a:gd name="T72" fmla="*/ 366 w 369"/>
                  <a:gd name="T73" fmla="*/ 115 h 213"/>
                  <a:gd name="T74" fmla="*/ 369 w 369"/>
                  <a:gd name="T75" fmla="*/ 96 h 2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69"/>
                  <a:gd name="T115" fmla="*/ 0 h 213"/>
                  <a:gd name="T116" fmla="*/ 369 w 369"/>
                  <a:gd name="T117" fmla="*/ 213 h 21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69" h="213">
                    <a:moveTo>
                      <a:pt x="357" y="18"/>
                    </a:moveTo>
                    <a:lnTo>
                      <a:pt x="352" y="12"/>
                    </a:lnTo>
                    <a:lnTo>
                      <a:pt x="346" y="8"/>
                    </a:lnTo>
                    <a:lnTo>
                      <a:pt x="339" y="4"/>
                    </a:lnTo>
                    <a:lnTo>
                      <a:pt x="331" y="2"/>
                    </a:lnTo>
                    <a:lnTo>
                      <a:pt x="314" y="0"/>
                    </a:lnTo>
                    <a:lnTo>
                      <a:pt x="296" y="0"/>
                    </a:lnTo>
                    <a:lnTo>
                      <a:pt x="277" y="2"/>
                    </a:lnTo>
                    <a:lnTo>
                      <a:pt x="260" y="5"/>
                    </a:lnTo>
                    <a:lnTo>
                      <a:pt x="245" y="8"/>
                    </a:lnTo>
                    <a:lnTo>
                      <a:pt x="239" y="9"/>
                    </a:lnTo>
                    <a:lnTo>
                      <a:pt x="234" y="9"/>
                    </a:lnTo>
                    <a:lnTo>
                      <a:pt x="226" y="12"/>
                    </a:lnTo>
                    <a:lnTo>
                      <a:pt x="218" y="16"/>
                    </a:lnTo>
                    <a:lnTo>
                      <a:pt x="205" y="23"/>
                    </a:lnTo>
                    <a:lnTo>
                      <a:pt x="192" y="31"/>
                    </a:lnTo>
                    <a:lnTo>
                      <a:pt x="185" y="35"/>
                    </a:lnTo>
                    <a:lnTo>
                      <a:pt x="177" y="39"/>
                    </a:lnTo>
                    <a:lnTo>
                      <a:pt x="149" y="51"/>
                    </a:lnTo>
                    <a:lnTo>
                      <a:pt x="122" y="60"/>
                    </a:lnTo>
                    <a:lnTo>
                      <a:pt x="93" y="67"/>
                    </a:lnTo>
                    <a:lnTo>
                      <a:pt x="63" y="72"/>
                    </a:lnTo>
                    <a:lnTo>
                      <a:pt x="52" y="72"/>
                    </a:lnTo>
                    <a:lnTo>
                      <a:pt x="43" y="71"/>
                    </a:lnTo>
                    <a:lnTo>
                      <a:pt x="35" y="71"/>
                    </a:lnTo>
                    <a:lnTo>
                      <a:pt x="28" y="71"/>
                    </a:lnTo>
                    <a:lnTo>
                      <a:pt x="21" y="69"/>
                    </a:lnTo>
                    <a:lnTo>
                      <a:pt x="14" y="68"/>
                    </a:lnTo>
                    <a:lnTo>
                      <a:pt x="7" y="64"/>
                    </a:lnTo>
                    <a:lnTo>
                      <a:pt x="0" y="60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0" y="95"/>
                    </a:lnTo>
                    <a:lnTo>
                      <a:pt x="16" y="108"/>
                    </a:lnTo>
                    <a:lnTo>
                      <a:pt x="23" y="120"/>
                    </a:lnTo>
                    <a:lnTo>
                      <a:pt x="30" y="131"/>
                    </a:lnTo>
                    <a:lnTo>
                      <a:pt x="37" y="140"/>
                    </a:lnTo>
                    <a:lnTo>
                      <a:pt x="45" y="147"/>
                    </a:lnTo>
                    <a:lnTo>
                      <a:pt x="47" y="152"/>
                    </a:lnTo>
                    <a:lnTo>
                      <a:pt x="47" y="155"/>
                    </a:lnTo>
                    <a:lnTo>
                      <a:pt x="48" y="157"/>
                    </a:lnTo>
                    <a:lnTo>
                      <a:pt x="50" y="158"/>
                    </a:lnTo>
                    <a:lnTo>
                      <a:pt x="51" y="159"/>
                    </a:lnTo>
                    <a:lnTo>
                      <a:pt x="55" y="161"/>
                    </a:lnTo>
                    <a:lnTo>
                      <a:pt x="59" y="164"/>
                    </a:lnTo>
                    <a:lnTo>
                      <a:pt x="66" y="168"/>
                    </a:lnTo>
                    <a:lnTo>
                      <a:pt x="80" y="177"/>
                    </a:lnTo>
                    <a:lnTo>
                      <a:pt x="93" y="184"/>
                    </a:lnTo>
                    <a:lnTo>
                      <a:pt x="104" y="190"/>
                    </a:lnTo>
                    <a:lnTo>
                      <a:pt x="116" y="195"/>
                    </a:lnTo>
                    <a:lnTo>
                      <a:pt x="128" y="199"/>
                    </a:lnTo>
                    <a:lnTo>
                      <a:pt x="140" y="202"/>
                    </a:lnTo>
                    <a:lnTo>
                      <a:pt x="155" y="206"/>
                    </a:lnTo>
                    <a:lnTo>
                      <a:pt x="171" y="210"/>
                    </a:lnTo>
                    <a:lnTo>
                      <a:pt x="184" y="210"/>
                    </a:lnTo>
                    <a:lnTo>
                      <a:pt x="198" y="211"/>
                    </a:lnTo>
                    <a:lnTo>
                      <a:pt x="225" y="213"/>
                    </a:lnTo>
                    <a:lnTo>
                      <a:pt x="238" y="213"/>
                    </a:lnTo>
                    <a:lnTo>
                      <a:pt x="251" y="212"/>
                    </a:lnTo>
                    <a:lnTo>
                      <a:pt x="264" y="209"/>
                    </a:lnTo>
                    <a:lnTo>
                      <a:pt x="276" y="204"/>
                    </a:lnTo>
                    <a:lnTo>
                      <a:pt x="285" y="199"/>
                    </a:lnTo>
                    <a:lnTo>
                      <a:pt x="294" y="193"/>
                    </a:lnTo>
                    <a:lnTo>
                      <a:pt x="312" y="180"/>
                    </a:lnTo>
                    <a:lnTo>
                      <a:pt x="317" y="176"/>
                    </a:lnTo>
                    <a:lnTo>
                      <a:pt x="323" y="173"/>
                    </a:lnTo>
                    <a:lnTo>
                      <a:pt x="328" y="169"/>
                    </a:lnTo>
                    <a:lnTo>
                      <a:pt x="330" y="168"/>
                    </a:lnTo>
                    <a:lnTo>
                      <a:pt x="335" y="161"/>
                    </a:lnTo>
                    <a:lnTo>
                      <a:pt x="342" y="152"/>
                    </a:lnTo>
                    <a:lnTo>
                      <a:pt x="356" y="134"/>
                    </a:lnTo>
                    <a:lnTo>
                      <a:pt x="362" y="125"/>
                    </a:lnTo>
                    <a:lnTo>
                      <a:pt x="366" y="115"/>
                    </a:lnTo>
                    <a:lnTo>
                      <a:pt x="369" y="106"/>
                    </a:lnTo>
                    <a:lnTo>
                      <a:pt x="369" y="96"/>
                    </a:lnTo>
                    <a:lnTo>
                      <a:pt x="357" y="18"/>
                    </a:lnTo>
                    <a:close/>
                  </a:path>
                </a:pathLst>
              </a:custGeom>
              <a:solidFill>
                <a:srgbClr val="99663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95" name="Freeform 83"/>
              <p:cNvSpPr>
                <a:spLocks/>
              </p:cNvSpPr>
              <p:nvPr/>
            </p:nvSpPr>
            <p:spPr bwMode="auto">
              <a:xfrm>
                <a:off x="4376" y="2540"/>
                <a:ext cx="369" cy="213"/>
              </a:xfrm>
              <a:custGeom>
                <a:avLst/>
                <a:gdLst>
                  <a:gd name="T0" fmla="*/ 17 w 369"/>
                  <a:gd name="T1" fmla="*/ 12 h 213"/>
                  <a:gd name="T2" fmla="*/ 30 w 369"/>
                  <a:gd name="T3" fmla="*/ 4 h 213"/>
                  <a:gd name="T4" fmla="*/ 55 w 369"/>
                  <a:gd name="T5" fmla="*/ 0 h 213"/>
                  <a:gd name="T6" fmla="*/ 92 w 369"/>
                  <a:gd name="T7" fmla="*/ 2 h 213"/>
                  <a:gd name="T8" fmla="*/ 124 w 369"/>
                  <a:gd name="T9" fmla="*/ 8 h 213"/>
                  <a:gd name="T10" fmla="*/ 135 w 369"/>
                  <a:gd name="T11" fmla="*/ 9 h 213"/>
                  <a:gd name="T12" fmla="*/ 151 w 369"/>
                  <a:gd name="T13" fmla="*/ 16 h 213"/>
                  <a:gd name="T14" fmla="*/ 177 w 369"/>
                  <a:gd name="T15" fmla="*/ 31 h 213"/>
                  <a:gd name="T16" fmla="*/ 192 w 369"/>
                  <a:gd name="T17" fmla="*/ 39 h 213"/>
                  <a:gd name="T18" fmla="*/ 248 w 369"/>
                  <a:gd name="T19" fmla="*/ 60 h 213"/>
                  <a:gd name="T20" fmla="*/ 306 w 369"/>
                  <a:gd name="T21" fmla="*/ 72 h 213"/>
                  <a:gd name="T22" fmla="*/ 326 w 369"/>
                  <a:gd name="T23" fmla="*/ 71 h 213"/>
                  <a:gd name="T24" fmla="*/ 341 w 369"/>
                  <a:gd name="T25" fmla="*/ 71 h 213"/>
                  <a:gd name="T26" fmla="*/ 355 w 369"/>
                  <a:gd name="T27" fmla="*/ 68 h 213"/>
                  <a:gd name="T28" fmla="*/ 369 w 369"/>
                  <a:gd name="T29" fmla="*/ 60 h 213"/>
                  <a:gd name="T30" fmla="*/ 363 w 369"/>
                  <a:gd name="T31" fmla="*/ 83 h 213"/>
                  <a:gd name="T32" fmla="*/ 353 w 369"/>
                  <a:gd name="T33" fmla="*/ 108 h 213"/>
                  <a:gd name="T34" fmla="*/ 339 w 369"/>
                  <a:gd name="T35" fmla="*/ 131 h 213"/>
                  <a:gd name="T36" fmla="*/ 324 w 369"/>
                  <a:gd name="T37" fmla="*/ 147 h 213"/>
                  <a:gd name="T38" fmla="*/ 322 w 369"/>
                  <a:gd name="T39" fmla="*/ 155 h 213"/>
                  <a:gd name="T40" fmla="*/ 320 w 369"/>
                  <a:gd name="T41" fmla="*/ 158 h 213"/>
                  <a:gd name="T42" fmla="*/ 314 w 369"/>
                  <a:gd name="T43" fmla="*/ 161 h 213"/>
                  <a:gd name="T44" fmla="*/ 303 w 369"/>
                  <a:gd name="T45" fmla="*/ 168 h 213"/>
                  <a:gd name="T46" fmla="*/ 276 w 369"/>
                  <a:gd name="T47" fmla="*/ 184 h 213"/>
                  <a:gd name="T48" fmla="*/ 253 w 369"/>
                  <a:gd name="T49" fmla="*/ 195 h 213"/>
                  <a:gd name="T50" fmla="*/ 229 w 369"/>
                  <a:gd name="T51" fmla="*/ 202 h 213"/>
                  <a:gd name="T52" fmla="*/ 198 w 369"/>
                  <a:gd name="T53" fmla="*/ 210 h 213"/>
                  <a:gd name="T54" fmla="*/ 171 w 369"/>
                  <a:gd name="T55" fmla="*/ 211 h 213"/>
                  <a:gd name="T56" fmla="*/ 131 w 369"/>
                  <a:gd name="T57" fmla="*/ 213 h 213"/>
                  <a:gd name="T58" fmla="*/ 105 w 369"/>
                  <a:gd name="T59" fmla="*/ 209 h 213"/>
                  <a:gd name="T60" fmla="*/ 84 w 369"/>
                  <a:gd name="T61" fmla="*/ 199 h 213"/>
                  <a:gd name="T62" fmla="*/ 57 w 369"/>
                  <a:gd name="T63" fmla="*/ 180 h 213"/>
                  <a:gd name="T64" fmla="*/ 46 w 369"/>
                  <a:gd name="T65" fmla="*/ 173 h 213"/>
                  <a:gd name="T66" fmla="*/ 40 w 369"/>
                  <a:gd name="T67" fmla="*/ 168 h 213"/>
                  <a:gd name="T68" fmla="*/ 34 w 369"/>
                  <a:gd name="T69" fmla="*/ 161 h 213"/>
                  <a:gd name="T70" fmla="*/ 14 w 369"/>
                  <a:gd name="T71" fmla="*/ 134 h 213"/>
                  <a:gd name="T72" fmla="*/ 3 w 369"/>
                  <a:gd name="T73" fmla="*/ 115 h 213"/>
                  <a:gd name="T74" fmla="*/ 0 w 369"/>
                  <a:gd name="T75" fmla="*/ 96 h 2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69"/>
                  <a:gd name="T115" fmla="*/ 0 h 213"/>
                  <a:gd name="T116" fmla="*/ 369 w 369"/>
                  <a:gd name="T117" fmla="*/ 213 h 21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69" h="213">
                    <a:moveTo>
                      <a:pt x="12" y="18"/>
                    </a:moveTo>
                    <a:lnTo>
                      <a:pt x="17" y="12"/>
                    </a:lnTo>
                    <a:lnTo>
                      <a:pt x="23" y="8"/>
                    </a:lnTo>
                    <a:lnTo>
                      <a:pt x="30" y="4"/>
                    </a:lnTo>
                    <a:lnTo>
                      <a:pt x="38" y="2"/>
                    </a:lnTo>
                    <a:lnTo>
                      <a:pt x="55" y="0"/>
                    </a:lnTo>
                    <a:lnTo>
                      <a:pt x="74" y="0"/>
                    </a:lnTo>
                    <a:lnTo>
                      <a:pt x="92" y="2"/>
                    </a:lnTo>
                    <a:lnTo>
                      <a:pt x="109" y="5"/>
                    </a:lnTo>
                    <a:lnTo>
                      <a:pt x="124" y="8"/>
                    </a:lnTo>
                    <a:lnTo>
                      <a:pt x="130" y="9"/>
                    </a:lnTo>
                    <a:lnTo>
                      <a:pt x="135" y="9"/>
                    </a:lnTo>
                    <a:lnTo>
                      <a:pt x="143" y="12"/>
                    </a:lnTo>
                    <a:lnTo>
                      <a:pt x="151" y="16"/>
                    </a:lnTo>
                    <a:lnTo>
                      <a:pt x="164" y="23"/>
                    </a:lnTo>
                    <a:lnTo>
                      <a:pt x="177" y="31"/>
                    </a:lnTo>
                    <a:lnTo>
                      <a:pt x="184" y="35"/>
                    </a:lnTo>
                    <a:lnTo>
                      <a:pt x="192" y="39"/>
                    </a:lnTo>
                    <a:lnTo>
                      <a:pt x="220" y="51"/>
                    </a:lnTo>
                    <a:lnTo>
                      <a:pt x="248" y="60"/>
                    </a:lnTo>
                    <a:lnTo>
                      <a:pt x="276" y="67"/>
                    </a:lnTo>
                    <a:lnTo>
                      <a:pt x="306" y="72"/>
                    </a:lnTo>
                    <a:lnTo>
                      <a:pt x="317" y="72"/>
                    </a:lnTo>
                    <a:lnTo>
                      <a:pt x="326" y="71"/>
                    </a:lnTo>
                    <a:lnTo>
                      <a:pt x="334" y="71"/>
                    </a:lnTo>
                    <a:lnTo>
                      <a:pt x="341" y="71"/>
                    </a:lnTo>
                    <a:lnTo>
                      <a:pt x="348" y="69"/>
                    </a:lnTo>
                    <a:lnTo>
                      <a:pt x="355" y="68"/>
                    </a:lnTo>
                    <a:lnTo>
                      <a:pt x="362" y="64"/>
                    </a:lnTo>
                    <a:lnTo>
                      <a:pt x="369" y="60"/>
                    </a:lnTo>
                    <a:lnTo>
                      <a:pt x="367" y="71"/>
                    </a:lnTo>
                    <a:lnTo>
                      <a:pt x="363" y="83"/>
                    </a:lnTo>
                    <a:lnTo>
                      <a:pt x="359" y="95"/>
                    </a:lnTo>
                    <a:lnTo>
                      <a:pt x="353" y="108"/>
                    </a:lnTo>
                    <a:lnTo>
                      <a:pt x="346" y="120"/>
                    </a:lnTo>
                    <a:lnTo>
                      <a:pt x="339" y="131"/>
                    </a:lnTo>
                    <a:lnTo>
                      <a:pt x="332" y="140"/>
                    </a:lnTo>
                    <a:lnTo>
                      <a:pt x="324" y="147"/>
                    </a:lnTo>
                    <a:lnTo>
                      <a:pt x="323" y="152"/>
                    </a:lnTo>
                    <a:lnTo>
                      <a:pt x="322" y="155"/>
                    </a:lnTo>
                    <a:lnTo>
                      <a:pt x="321" y="157"/>
                    </a:lnTo>
                    <a:lnTo>
                      <a:pt x="320" y="158"/>
                    </a:lnTo>
                    <a:lnTo>
                      <a:pt x="318" y="159"/>
                    </a:lnTo>
                    <a:lnTo>
                      <a:pt x="314" y="161"/>
                    </a:lnTo>
                    <a:lnTo>
                      <a:pt x="310" y="164"/>
                    </a:lnTo>
                    <a:lnTo>
                      <a:pt x="303" y="168"/>
                    </a:lnTo>
                    <a:lnTo>
                      <a:pt x="289" y="177"/>
                    </a:lnTo>
                    <a:lnTo>
                      <a:pt x="276" y="184"/>
                    </a:lnTo>
                    <a:lnTo>
                      <a:pt x="265" y="190"/>
                    </a:lnTo>
                    <a:lnTo>
                      <a:pt x="253" y="195"/>
                    </a:lnTo>
                    <a:lnTo>
                      <a:pt x="241" y="199"/>
                    </a:lnTo>
                    <a:lnTo>
                      <a:pt x="229" y="202"/>
                    </a:lnTo>
                    <a:lnTo>
                      <a:pt x="214" y="206"/>
                    </a:lnTo>
                    <a:lnTo>
                      <a:pt x="198" y="210"/>
                    </a:lnTo>
                    <a:lnTo>
                      <a:pt x="185" y="210"/>
                    </a:lnTo>
                    <a:lnTo>
                      <a:pt x="171" y="211"/>
                    </a:lnTo>
                    <a:lnTo>
                      <a:pt x="144" y="213"/>
                    </a:lnTo>
                    <a:lnTo>
                      <a:pt x="131" y="213"/>
                    </a:lnTo>
                    <a:lnTo>
                      <a:pt x="118" y="212"/>
                    </a:lnTo>
                    <a:lnTo>
                      <a:pt x="105" y="209"/>
                    </a:lnTo>
                    <a:lnTo>
                      <a:pt x="93" y="204"/>
                    </a:lnTo>
                    <a:lnTo>
                      <a:pt x="84" y="199"/>
                    </a:lnTo>
                    <a:lnTo>
                      <a:pt x="75" y="193"/>
                    </a:lnTo>
                    <a:lnTo>
                      <a:pt x="57" y="180"/>
                    </a:lnTo>
                    <a:lnTo>
                      <a:pt x="52" y="176"/>
                    </a:lnTo>
                    <a:lnTo>
                      <a:pt x="46" y="173"/>
                    </a:lnTo>
                    <a:lnTo>
                      <a:pt x="41" y="169"/>
                    </a:lnTo>
                    <a:lnTo>
                      <a:pt x="40" y="168"/>
                    </a:lnTo>
                    <a:lnTo>
                      <a:pt x="39" y="168"/>
                    </a:lnTo>
                    <a:lnTo>
                      <a:pt x="34" y="161"/>
                    </a:lnTo>
                    <a:lnTo>
                      <a:pt x="27" y="152"/>
                    </a:lnTo>
                    <a:lnTo>
                      <a:pt x="14" y="134"/>
                    </a:lnTo>
                    <a:lnTo>
                      <a:pt x="7" y="125"/>
                    </a:lnTo>
                    <a:lnTo>
                      <a:pt x="3" y="115"/>
                    </a:lnTo>
                    <a:lnTo>
                      <a:pt x="0" y="106"/>
                    </a:lnTo>
                    <a:lnTo>
                      <a:pt x="0" y="96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996633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5609" name="Group 84"/>
          <p:cNvGrpSpPr>
            <a:grpSpLocks/>
          </p:cNvGrpSpPr>
          <p:nvPr/>
        </p:nvGrpSpPr>
        <p:grpSpPr bwMode="auto">
          <a:xfrm>
            <a:off x="3205163" y="5310188"/>
            <a:ext cx="1443037" cy="1547812"/>
            <a:chOff x="2991" y="3198"/>
            <a:chExt cx="909" cy="975"/>
          </a:xfrm>
        </p:grpSpPr>
        <p:sp>
          <p:nvSpPr>
            <p:cNvPr id="25660" name="Freeform 85"/>
            <p:cNvSpPr>
              <a:spLocks/>
            </p:cNvSpPr>
            <p:nvPr/>
          </p:nvSpPr>
          <p:spPr bwMode="auto">
            <a:xfrm>
              <a:off x="3682" y="3886"/>
              <a:ext cx="218" cy="285"/>
            </a:xfrm>
            <a:custGeom>
              <a:avLst/>
              <a:gdLst>
                <a:gd name="T0" fmla="*/ 131 w 218"/>
                <a:gd name="T1" fmla="*/ 67 h 285"/>
                <a:gd name="T2" fmla="*/ 218 w 218"/>
                <a:gd name="T3" fmla="*/ 285 h 285"/>
                <a:gd name="T4" fmla="*/ 44 w 218"/>
                <a:gd name="T5" fmla="*/ 285 h 285"/>
                <a:gd name="T6" fmla="*/ 0 w 218"/>
                <a:gd name="T7" fmla="*/ 198 h 285"/>
                <a:gd name="T8" fmla="*/ 113 w 218"/>
                <a:gd name="T9" fmla="*/ 0 h 285"/>
                <a:gd name="T10" fmla="*/ 131 w 218"/>
                <a:gd name="T11" fmla="*/ 67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8"/>
                <a:gd name="T19" fmla="*/ 0 h 285"/>
                <a:gd name="T20" fmla="*/ 218 w 218"/>
                <a:gd name="T21" fmla="*/ 285 h 2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8" h="285">
                  <a:moveTo>
                    <a:pt x="131" y="67"/>
                  </a:moveTo>
                  <a:lnTo>
                    <a:pt x="218" y="285"/>
                  </a:lnTo>
                  <a:lnTo>
                    <a:pt x="44" y="285"/>
                  </a:lnTo>
                  <a:lnTo>
                    <a:pt x="0" y="198"/>
                  </a:lnTo>
                  <a:lnTo>
                    <a:pt x="113" y="0"/>
                  </a:lnTo>
                  <a:lnTo>
                    <a:pt x="131" y="67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61" name="Freeform 86"/>
            <p:cNvSpPr>
              <a:spLocks/>
            </p:cNvSpPr>
            <p:nvPr/>
          </p:nvSpPr>
          <p:spPr bwMode="auto">
            <a:xfrm>
              <a:off x="2991" y="3888"/>
              <a:ext cx="218" cy="285"/>
            </a:xfrm>
            <a:custGeom>
              <a:avLst/>
              <a:gdLst>
                <a:gd name="T0" fmla="*/ 87 w 218"/>
                <a:gd name="T1" fmla="*/ 67 h 285"/>
                <a:gd name="T2" fmla="*/ 0 w 218"/>
                <a:gd name="T3" fmla="*/ 285 h 285"/>
                <a:gd name="T4" fmla="*/ 174 w 218"/>
                <a:gd name="T5" fmla="*/ 285 h 285"/>
                <a:gd name="T6" fmla="*/ 218 w 218"/>
                <a:gd name="T7" fmla="*/ 198 h 285"/>
                <a:gd name="T8" fmla="*/ 105 w 218"/>
                <a:gd name="T9" fmla="*/ 0 h 285"/>
                <a:gd name="T10" fmla="*/ 87 w 218"/>
                <a:gd name="T11" fmla="*/ 67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8"/>
                <a:gd name="T19" fmla="*/ 0 h 285"/>
                <a:gd name="T20" fmla="*/ 218 w 218"/>
                <a:gd name="T21" fmla="*/ 285 h 2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8" h="285">
                  <a:moveTo>
                    <a:pt x="87" y="67"/>
                  </a:moveTo>
                  <a:lnTo>
                    <a:pt x="0" y="285"/>
                  </a:lnTo>
                  <a:lnTo>
                    <a:pt x="174" y="285"/>
                  </a:lnTo>
                  <a:lnTo>
                    <a:pt x="218" y="198"/>
                  </a:lnTo>
                  <a:lnTo>
                    <a:pt x="105" y="0"/>
                  </a:lnTo>
                  <a:lnTo>
                    <a:pt x="87" y="67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62" name="Freeform 87"/>
            <p:cNvSpPr>
              <a:spLocks/>
            </p:cNvSpPr>
            <p:nvPr/>
          </p:nvSpPr>
          <p:spPr bwMode="auto">
            <a:xfrm>
              <a:off x="3135" y="3860"/>
              <a:ext cx="650" cy="306"/>
            </a:xfrm>
            <a:custGeom>
              <a:avLst/>
              <a:gdLst>
                <a:gd name="T0" fmla="*/ 0 w 650"/>
                <a:gd name="T1" fmla="*/ 0 h 306"/>
                <a:gd name="T2" fmla="*/ 650 w 650"/>
                <a:gd name="T3" fmla="*/ 0 h 306"/>
                <a:gd name="T4" fmla="*/ 569 w 650"/>
                <a:gd name="T5" fmla="*/ 306 h 306"/>
                <a:gd name="T6" fmla="*/ 81 w 650"/>
                <a:gd name="T7" fmla="*/ 306 h 306"/>
                <a:gd name="T8" fmla="*/ 0 w 650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0"/>
                <a:gd name="T16" fmla="*/ 0 h 306"/>
                <a:gd name="T17" fmla="*/ 650 w 650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0" h="306">
                  <a:moveTo>
                    <a:pt x="0" y="0"/>
                  </a:moveTo>
                  <a:lnTo>
                    <a:pt x="650" y="0"/>
                  </a:lnTo>
                  <a:lnTo>
                    <a:pt x="569" y="306"/>
                  </a:lnTo>
                  <a:lnTo>
                    <a:pt x="81" y="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63" name="Oval 88"/>
            <p:cNvSpPr>
              <a:spLocks noChangeArrowheads="1"/>
            </p:cNvSpPr>
            <p:nvPr/>
          </p:nvSpPr>
          <p:spPr bwMode="auto">
            <a:xfrm>
              <a:off x="3189" y="3342"/>
              <a:ext cx="481" cy="481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grpSp>
          <p:nvGrpSpPr>
            <p:cNvPr id="25664" name="Group 89"/>
            <p:cNvGrpSpPr>
              <a:grpSpLocks/>
            </p:cNvGrpSpPr>
            <p:nvPr/>
          </p:nvGrpSpPr>
          <p:grpSpPr bwMode="auto">
            <a:xfrm>
              <a:off x="3276" y="3489"/>
              <a:ext cx="80" cy="116"/>
              <a:chOff x="3276" y="3489"/>
              <a:chExt cx="80" cy="116"/>
            </a:xfrm>
          </p:grpSpPr>
          <p:sp>
            <p:nvSpPr>
              <p:cNvPr id="25681" name="Oval 90"/>
              <p:cNvSpPr>
                <a:spLocks noChangeArrowheads="1"/>
              </p:cNvSpPr>
              <p:nvPr/>
            </p:nvSpPr>
            <p:spPr bwMode="auto">
              <a:xfrm>
                <a:off x="3276" y="3489"/>
                <a:ext cx="80" cy="1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5682" name="Oval 91"/>
              <p:cNvSpPr>
                <a:spLocks noChangeArrowheads="1"/>
              </p:cNvSpPr>
              <p:nvPr/>
            </p:nvSpPr>
            <p:spPr bwMode="auto">
              <a:xfrm>
                <a:off x="3305" y="3531"/>
                <a:ext cx="45" cy="5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grpSp>
          <p:nvGrpSpPr>
            <p:cNvPr id="25665" name="Group 92"/>
            <p:cNvGrpSpPr>
              <a:grpSpLocks/>
            </p:cNvGrpSpPr>
            <p:nvPr/>
          </p:nvGrpSpPr>
          <p:grpSpPr bwMode="auto">
            <a:xfrm>
              <a:off x="3455" y="3486"/>
              <a:ext cx="79" cy="115"/>
              <a:chOff x="3455" y="3486"/>
              <a:chExt cx="79" cy="115"/>
            </a:xfrm>
          </p:grpSpPr>
          <p:sp>
            <p:nvSpPr>
              <p:cNvPr id="25679" name="Oval 93"/>
              <p:cNvSpPr>
                <a:spLocks noChangeArrowheads="1"/>
              </p:cNvSpPr>
              <p:nvPr/>
            </p:nvSpPr>
            <p:spPr bwMode="auto">
              <a:xfrm>
                <a:off x="3455" y="3486"/>
                <a:ext cx="79" cy="11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  <p:sp>
            <p:nvSpPr>
              <p:cNvPr id="25680" name="Oval 94"/>
              <p:cNvSpPr>
                <a:spLocks noChangeArrowheads="1"/>
              </p:cNvSpPr>
              <p:nvPr/>
            </p:nvSpPr>
            <p:spPr bwMode="auto">
              <a:xfrm>
                <a:off x="3484" y="3528"/>
                <a:ext cx="44" cy="5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sp>
          <p:nvSpPr>
            <p:cNvPr id="25666" name="Freeform 95"/>
            <p:cNvSpPr>
              <a:spLocks/>
            </p:cNvSpPr>
            <p:nvPr/>
          </p:nvSpPr>
          <p:spPr bwMode="auto">
            <a:xfrm>
              <a:off x="3368" y="3610"/>
              <a:ext cx="86" cy="48"/>
            </a:xfrm>
            <a:custGeom>
              <a:avLst/>
              <a:gdLst>
                <a:gd name="T0" fmla="*/ 0 w 86"/>
                <a:gd name="T1" fmla="*/ 38 h 48"/>
                <a:gd name="T2" fmla="*/ 14 w 86"/>
                <a:gd name="T3" fmla="*/ 48 h 48"/>
                <a:gd name="T4" fmla="*/ 17 w 86"/>
                <a:gd name="T5" fmla="*/ 44 h 48"/>
                <a:gd name="T6" fmla="*/ 22 w 86"/>
                <a:gd name="T7" fmla="*/ 38 h 48"/>
                <a:gd name="T8" fmla="*/ 26 w 86"/>
                <a:gd name="T9" fmla="*/ 32 h 48"/>
                <a:gd name="T10" fmla="*/ 31 w 86"/>
                <a:gd name="T11" fmla="*/ 27 h 48"/>
                <a:gd name="T12" fmla="*/ 32 w 86"/>
                <a:gd name="T13" fmla="*/ 26 h 48"/>
                <a:gd name="T14" fmla="*/ 36 w 86"/>
                <a:gd name="T15" fmla="*/ 23 h 48"/>
                <a:gd name="T16" fmla="*/ 29 w 86"/>
                <a:gd name="T17" fmla="*/ 16 h 48"/>
                <a:gd name="T18" fmla="*/ 33 w 86"/>
                <a:gd name="T19" fmla="*/ 25 h 48"/>
                <a:gd name="T20" fmla="*/ 38 w 86"/>
                <a:gd name="T21" fmla="*/ 21 h 48"/>
                <a:gd name="T22" fmla="*/ 43 w 86"/>
                <a:gd name="T23" fmla="*/ 19 h 48"/>
                <a:gd name="T24" fmla="*/ 44 w 86"/>
                <a:gd name="T25" fmla="*/ 18 h 48"/>
                <a:gd name="T26" fmla="*/ 45 w 86"/>
                <a:gd name="T27" fmla="*/ 17 h 48"/>
                <a:gd name="T28" fmla="*/ 41 w 86"/>
                <a:gd name="T29" fmla="*/ 9 h 48"/>
                <a:gd name="T30" fmla="*/ 41 w 86"/>
                <a:gd name="T31" fmla="*/ 18 h 48"/>
                <a:gd name="T32" fmla="*/ 44 w 86"/>
                <a:gd name="T33" fmla="*/ 17 h 48"/>
                <a:gd name="T34" fmla="*/ 38 w 86"/>
                <a:gd name="T35" fmla="*/ 18 h 48"/>
                <a:gd name="T36" fmla="*/ 41 w 86"/>
                <a:gd name="T37" fmla="*/ 19 h 48"/>
                <a:gd name="T38" fmla="*/ 45 w 86"/>
                <a:gd name="T39" fmla="*/ 22 h 48"/>
                <a:gd name="T40" fmla="*/ 49 w 86"/>
                <a:gd name="T41" fmla="*/ 14 h 48"/>
                <a:gd name="T42" fmla="*/ 42 w 86"/>
                <a:gd name="T43" fmla="*/ 20 h 48"/>
                <a:gd name="T44" fmla="*/ 54 w 86"/>
                <a:gd name="T45" fmla="*/ 29 h 48"/>
                <a:gd name="T46" fmla="*/ 60 w 86"/>
                <a:gd name="T47" fmla="*/ 33 h 48"/>
                <a:gd name="T48" fmla="*/ 65 w 86"/>
                <a:gd name="T49" fmla="*/ 38 h 48"/>
                <a:gd name="T50" fmla="*/ 70 w 86"/>
                <a:gd name="T51" fmla="*/ 42 h 48"/>
                <a:gd name="T52" fmla="*/ 72 w 86"/>
                <a:gd name="T53" fmla="*/ 44 h 48"/>
                <a:gd name="T54" fmla="*/ 86 w 86"/>
                <a:gd name="T55" fmla="*/ 33 h 48"/>
                <a:gd name="T56" fmla="*/ 83 w 86"/>
                <a:gd name="T57" fmla="*/ 29 h 48"/>
                <a:gd name="T58" fmla="*/ 78 w 86"/>
                <a:gd name="T59" fmla="*/ 25 h 48"/>
                <a:gd name="T60" fmla="*/ 73 w 86"/>
                <a:gd name="T61" fmla="*/ 20 h 48"/>
                <a:gd name="T62" fmla="*/ 67 w 86"/>
                <a:gd name="T63" fmla="*/ 16 h 48"/>
                <a:gd name="T64" fmla="*/ 55 w 86"/>
                <a:gd name="T65" fmla="*/ 7 h 48"/>
                <a:gd name="T66" fmla="*/ 52 w 86"/>
                <a:gd name="T67" fmla="*/ 5 h 48"/>
                <a:gd name="T68" fmla="*/ 48 w 86"/>
                <a:gd name="T69" fmla="*/ 2 h 48"/>
                <a:gd name="T70" fmla="*/ 44 w 86"/>
                <a:gd name="T71" fmla="*/ 1 h 48"/>
                <a:gd name="T72" fmla="*/ 41 w 86"/>
                <a:gd name="T73" fmla="*/ 0 h 48"/>
                <a:gd name="T74" fmla="*/ 38 w 86"/>
                <a:gd name="T75" fmla="*/ 1 h 48"/>
                <a:gd name="T76" fmla="*/ 37 w 86"/>
                <a:gd name="T77" fmla="*/ 1 h 48"/>
                <a:gd name="T78" fmla="*/ 37 w 86"/>
                <a:gd name="T79" fmla="*/ 1 h 48"/>
                <a:gd name="T80" fmla="*/ 36 w 86"/>
                <a:gd name="T81" fmla="*/ 2 h 48"/>
                <a:gd name="T82" fmla="*/ 31 w 86"/>
                <a:gd name="T83" fmla="*/ 4 h 48"/>
                <a:gd name="T84" fmla="*/ 26 w 86"/>
                <a:gd name="T85" fmla="*/ 8 h 48"/>
                <a:gd name="T86" fmla="*/ 23 w 86"/>
                <a:gd name="T87" fmla="*/ 10 h 48"/>
                <a:gd name="T88" fmla="*/ 18 w 86"/>
                <a:gd name="T89" fmla="*/ 15 h 48"/>
                <a:gd name="T90" fmla="*/ 25 w 86"/>
                <a:gd name="T91" fmla="*/ 20 h 48"/>
                <a:gd name="T92" fmla="*/ 19 w 86"/>
                <a:gd name="T93" fmla="*/ 13 h 48"/>
                <a:gd name="T94" fmla="*/ 13 w 86"/>
                <a:gd name="T95" fmla="*/ 19 h 48"/>
                <a:gd name="T96" fmla="*/ 9 w 86"/>
                <a:gd name="T97" fmla="*/ 25 h 48"/>
                <a:gd name="T98" fmla="*/ 4 w 86"/>
                <a:gd name="T99" fmla="*/ 31 h 48"/>
                <a:gd name="T100" fmla="*/ 0 w 86"/>
                <a:gd name="T101" fmla="*/ 38 h 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"/>
                <a:gd name="T154" fmla="*/ 0 h 48"/>
                <a:gd name="T155" fmla="*/ 86 w 86"/>
                <a:gd name="T156" fmla="*/ 48 h 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" h="48">
                  <a:moveTo>
                    <a:pt x="0" y="38"/>
                  </a:moveTo>
                  <a:lnTo>
                    <a:pt x="14" y="48"/>
                  </a:lnTo>
                  <a:lnTo>
                    <a:pt x="17" y="44"/>
                  </a:lnTo>
                  <a:lnTo>
                    <a:pt x="22" y="38"/>
                  </a:lnTo>
                  <a:lnTo>
                    <a:pt x="26" y="32"/>
                  </a:lnTo>
                  <a:lnTo>
                    <a:pt x="31" y="27"/>
                  </a:lnTo>
                  <a:lnTo>
                    <a:pt x="32" y="26"/>
                  </a:lnTo>
                  <a:lnTo>
                    <a:pt x="36" y="23"/>
                  </a:lnTo>
                  <a:lnTo>
                    <a:pt x="29" y="16"/>
                  </a:lnTo>
                  <a:lnTo>
                    <a:pt x="33" y="25"/>
                  </a:lnTo>
                  <a:lnTo>
                    <a:pt x="38" y="21"/>
                  </a:lnTo>
                  <a:lnTo>
                    <a:pt x="43" y="19"/>
                  </a:lnTo>
                  <a:lnTo>
                    <a:pt x="44" y="18"/>
                  </a:lnTo>
                  <a:lnTo>
                    <a:pt x="45" y="17"/>
                  </a:lnTo>
                  <a:lnTo>
                    <a:pt x="41" y="9"/>
                  </a:lnTo>
                  <a:lnTo>
                    <a:pt x="41" y="18"/>
                  </a:lnTo>
                  <a:lnTo>
                    <a:pt x="44" y="17"/>
                  </a:lnTo>
                  <a:lnTo>
                    <a:pt x="38" y="18"/>
                  </a:lnTo>
                  <a:lnTo>
                    <a:pt x="41" y="19"/>
                  </a:lnTo>
                  <a:lnTo>
                    <a:pt x="45" y="22"/>
                  </a:lnTo>
                  <a:lnTo>
                    <a:pt x="49" y="14"/>
                  </a:lnTo>
                  <a:lnTo>
                    <a:pt x="42" y="20"/>
                  </a:lnTo>
                  <a:lnTo>
                    <a:pt x="54" y="29"/>
                  </a:lnTo>
                  <a:lnTo>
                    <a:pt x="60" y="33"/>
                  </a:lnTo>
                  <a:lnTo>
                    <a:pt x="65" y="38"/>
                  </a:lnTo>
                  <a:lnTo>
                    <a:pt x="70" y="42"/>
                  </a:lnTo>
                  <a:lnTo>
                    <a:pt x="72" y="44"/>
                  </a:lnTo>
                  <a:lnTo>
                    <a:pt x="86" y="33"/>
                  </a:lnTo>
                  <a:lnTo>
                    <a:pt x="83" y="29"/>
                  </a:lnTo>
                  <a:lnTo>
                    <a:pt x="78" y="25"/>
                  </a:lnTo>
                  <a:lnTo>
                    <a:pt x="73" y="20"/>
                  </a:lnTo>
                  <a:lnTo>
                    <a:pt x="67" y="16"/>
                  </a:lnTo>
                  <a:lnTo>
                    <a:pt x="55" y="7"/>
                  </a:lnTo>
                  <a:lnTo>
                    <a:pt x="52" y="5"/>
                  </a:lnTo>
                  <a:lnTo>
                    <a:pt x="48" y="2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1" y="4"/>
                  </a:lnTo>
                  <a:lnTo>
                    <a:pt x="26" y="8"/>
                  </a:lnTo>
                  <a:lnTo>
                    <a:pt x="23" y="10"/>
                  </a:lnTo>
                  <a:lnTo>
                    <a:pt x="18" y="15"/>
                  </a:lnTo>
                  <a:lnTo>
                    <a:pt x="25" y="20"/>
                  </a:lnTo>
                  <a:lnTo>
                    <a:pt x="19" y="13"/>
                  </a:lnTo>
                  <a:lnTo>
                    <a:pt x="13" y="19"/>
                  </a:lnTo>
                  <a:lnTo>
                    <a:pt x="9" y="25"/>
                  </a:lnTo>
                  <a:lnTo>
                    <a:pt x="4" y="3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667" name="Group 96"/>
            <p:cNvGrpSpPr>
              <a:grpSpLocks/>
            </p:cNvGrpSpPr>
            <p:nvPr/>
          </p:nvGrpSpPr>
          <p:grpSpPr bwMode="auto">
            <a:xfrm>
              <a:off x="3352" y="3692"/>
              <a:ext cx="118" cy="61"/>
              <a:chOff x="3352" y="3692"/>
              <a:chExt cx="118" cy="61"/>
            </a:xfrm>
          </p:grpSpPr>
          <p:sp>
            <p:nvSpPr>
              <p:cNvPr id="25677" name="Freeform 97"/>
              <p:cNvSpPr>
                <a:spLocks/>
              </p:cNvSpPr>
              <p:nvPr/>
            </p:nvSpPr>
            <p:spPr bwMode="auto">
              <a:xfrm>
                <a:off x="3358" y="3698"/>
                <a:ext cx="106" cy="49"/>
              </a:xfrm>
              <a:custGeom>
                <a:avLst/>
                <a:gdLst>
                  <a:gd name="T0" fmla="*/ 2 w 106"/>
                  <a:gd name="T1" fmla="*/ 22 h 49"/>
                  <a:gd name="T2" fmla="*/ 5 w 106"/>
                  <a:gd name="T3" fmla="*/ 16 h 49"/>
                  <a:gd name="T4" fmla="*/ 9 w 106"/>
                  <a:gd name="T5" fmla="*/ 10 h 49"/>
                  <a:gd name="T6" fmla="*/ 16 w 106"/>
                  <a:gd name="T7" fmla="*/ 5 h 49"/>
                  <a:gd name="T8" fmla="*/ 24 w 106"/>
                  <a:gd name="T9" fmla="*/ 0 h 49"/>
                  <a:gd name="T10" fmla="*/ 41 w 106"/>
                  <a:gd name="T11" fmla="*/ 1 h 49"/>
                  <a:gd name="T12" fmla="*/ 57 w 106"/>
                  <a:gd name="T13" fmla="*/ 3 h 49"/>
                  <a:gd name="T14" fmla="*/ 72 w 106"/>
                  <a:gd name="T15" fmla="*/ 6 h 49"/>
                  <a:gd name="T16" fmla="*/ 88 w 106"/>
                  <a:gd name="T17" fmla="*/ 9 h 49"/>
                  <a:gd name="T18" fmla="*/ 92 w 106"/>
                  <a:gd name="T19" fmla="*/ 11 h 49"/>
                  <a:gd name="T20" fmla="*/ 97 w 106"/>
                  <a:gd name="T21" fmla="*/ 12 h 49"/>
                  <a:gd name="T22" fmla="*/ 101 w 106"/>
                  <a:gd name="T23" fmla="*/ 13 h 49"/>
                  <a:gd name="T24" fmla="*/ 104 w 106"/>
                  <a:gd name="T25" fmla="*/ 16 h 49"/>
                  <a:gd name="T26" fmla="*/ 104 w 106"/>
                  <a:gd name="T27" fmla="*/ 18 h 49"/>
                  <a:gd name="T28" fmla="*/ 104 w 106"/>
                  <a:gd name="T29" fmla="*/ 19 h 49"/>
                  <a:gd name="T30" fmla="*/ 100 w 106"/>
                  <a:gd name="T31" fmla="*/ 21 h 49"/>
                  <a:gd name="T32" fmla="*/ 95 w 106"/>
                  <a:gd name="T33" fmla="*/ 22 h 49"/>
                  <a:gd name="T34" fmla="*/ 91 w 106"/>
                  <a:gd name="T35" fmla="*/ 22 h 49"/>
                  <a:gd name="T36" fmla="*/ 46 w 106"/>
                  <a:gd name="T37" fmla="*/ 23 h 49"/>
                  <a:gd name="T38" fmla="*/ 0 w 106"/>
                  <a:gd name="T39" fmla="*/ 24 h 49"/>
                  <a:gd name="T40" fmla="*/ 2 w 106"/>
                  <a:gd name="T41" fmla="*/ 29 h 49"/>
                  <a:gd name="T42" fmla="*/ 3 w 106"/>
                  <a:gd name="T43" fmla="*/ 32 h 49"/>
                  <a:gd name="T44" fmla="*/ 5 w 106"/>
                  <a:gd name="T45" fmla="*/ 35 h 49"/>
                  <a:gd name="T46" fmla="*/ 6 w 106"/>
                  <a:gd name="T47" fmla="*/ 36 h 49"/>
                  <a:gd name="T48" fmla="*/ 11 w 106"/>
                  <a:gd name="T49" fmla="*/ 39 h 49"/>
                  <a:gd name="T50" fmla="*/ 15 w 106"/>
                  <a:gd name="T51" fmla="*/ 41 h 49"/>
                  <a:gd name="T52" fmla="*/ 20 w 106"/>
                  <a:gd name="T53" fmla="*/ 44 h 49"/>
                  <a:gd name="T54" fmla="*/ 23 w 106"/>
                  <a:gd name="T55" fmla="*/ 46 h 49"/>
                  <a:gd name="T56" fmla="*/ 27 w 106"/>
                  <a:gd name="T57" fmla="*/ 47 h 49"/>
                  <a:gd name="T58" fmla="*/ 30 w 106"/>
                  <a:gd name="T59" fmla="*/ 48 h 49"/>
                  <a:gd name="T60" fmla="*/ 31 w 106"/>
                  <a:gd name="T61" fmla="*/ 48 h 49"/>
                  <a:gd name="T62" fmla="*/ 40 w 106"/>
                  <a:gd name="T63" fmla="*/ 48 h 49"/>
                  <a:gd name="T64" fmla="*/ 47 w 106"/>
                  <a:gd name="T65" fmla="*/ 48 h 49"/>
                  <a:gd name="T66" fmla="*/ 60 w 106"/>
                  <a:gd name="T67" fmla="*/ 49 h 49"/>
                  <a:gd name="T68" fmla="*/ 66 w 106"/>
                  <a:gd name="T69" fmla="*/ 48 h 49"/>
                  <a:gd name="T70" fmla="*/ 71 w 106"/>
                  <a:gd name="T71" fmla="*/ 47 h 49"/>
                  <a:gd name="T72" fmla="*/ 77 w 106"/>
                  <a:gd name="T73" fmla="*/ 44 h 49"/>
                  <a:gd name="T74" fmla="*/ 84 w 106"/>
                  <a:gd name="T75" fmla="*/ 40 h 49"/>
                  <a:gd name="T76" fmla="*/ 86 w 106"/>
                  <a:gd name="T77" fmla="*/ 38 h 49"/>
                  <a:gd name="T78" fmla="*/ 89 w 106"/>
                  <a:gd name="T79" fmla="*/ 35 h 49"/>
                  <a:gd name="T80" fmla="*/ 97 w 106"/>
                  <a:gd name="T81" fmla="*/ 30 h 49"/>
                  <a:gd name="T82" fmla="*/ 103 w 106"/>
                  <a:gd name="T83" fmla="*/ 24 h 49"/>
                  <a:gd name="T84" fmla="*/ 105 w 106"/>
                  <a:gd name="T85" fmla="*/ 21 h 49"/>
                  <a:gd name="T86" fmla="*/ 106 w 106"/>
                  <a:gd name="T87" fmla="*/ 18 h 49"/>
                  <a:gd name="T88" fmla="*/ 2 w 106"/>
                  <a:gd name="T89" fmla="*/ 22 h 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6"/>
                  <a:gd name="T136" fmla="*/ 0 h 49"/>
                  <a:gd name="T137" fmla="*/ 106 w 106"/>
                  <a:gd name="T138" fmla="*/ 49 h 4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6" h="49">
                    <a:moveTo>
                      <a:pt x="2" y="22"/>
                    </a:moveTo>
                    <a:lnTo>
                      <a:pt x="5" y="16"/>
                    </a:lnTo>
                    <a:lnTo>
                      <a:pt x="9" y="10"/>
                    </a:lnTo>
                    <a:lnTo>
                      <a:pt x="16" y="5"/>
                    </a:lnTo>
                    <a:lnTo>
                      <a:pt x="24" y="0"/>
                    </a:lnTo>
                    <a:lnTo>
                      <a:pt x="41" y="1"/>
                    </a:lnTo>
                    <a:lnTo>
                      <a:pt x="57" y="3"/>
                    </a:lnTo>
                    <a:lnTo>
                      <a:pt x="72" y="6"/>
                    </a:lnTo>
                    <a:lnTo>
                      <a:pt x="88" y="9"/>
                    </a:lnTo>
                    <a:lnTo>
                      <a:pt x="92" y="11"/>
                    </a:lnTo>
                    <a:lnTo>
                      <a:pt x="97" y="12"/>
                    </a:lnTo>
                    <a:lnTo>
                      <a:pt x="101" y="13"/>
                    </a:lnTo>
                    <a:lnTo>
                      <a:pt x="104" y="16"/>
                    </a:lnTo>
                    <a:lnTo>
                      <a:pt x="104" y="18"/>
                    </a:lnTo>
                    <a:lnTo>
                      <a:pt x="104" y="19"/>
                    </a:lnTo>
                    <a:lnTo>
                      <a:pt x="100" y="21"/>
                    </a:lnTo>
                    <a:lnTo>
                      <a:pt x="95" y="22"/>
                    </a:lnTo>
                    <a:lnTo>
                      <a:pt x="91" y="22"/>
                    </a:lnTo>
                    <a:lnTo>
                      <a:pt x="46" y="23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3" y="32"/>
                    </a:lnTo>
                    <a:lnTo>
                      <a:pt x="5" y="35"/>
                    </a:lnTo>
                    <a:lnTo>
                      <a:pt x="6" y="36"/>
                    </a:lnTo>
                    <a:lnTo>
                      <a:pt x="11" y="39"/>
                    </a:lnTo>
                    <a:lnTo>
                      <a:pt x="15" y="41"/>
                    </a:lnTo>
                    <a:lnTo>
                      <a:pt x="20" y="44"/>
                    </a:lnTo>
                    <a:lnTo>
                      <a:pt x="23" y="46"/>
                    </a:lnTo>
                    <a:lnTo>
                      <a:pt x="27" y="47"/>
                    </a:lnTo>
                    <a:lnTo>
                      <a:pt x="30" y="48"/>
                    </a:lnTo>
                    <a:lnTo>
                      <a:pt x="31" y="48"/>
                    </a:lnTo>
                    <a:lnTo>
                      <a:pt x="40" y="48"/>
                    </a:lnTo>
                    <a:lnTo>
                      <a:pt x="47" y="48"/>
                    </a:lnTo>
                    <a:lnTo>
                      <a:pt x="60" y="49"/>
                    </a:lnTo>
                    <a:lnTo>
                      <a:pt x="66" y="48"/>
                    </a:lnTo>
                    <a:lnTo>
                      <a:pt x="71" y="47"/>
                    </a:lnTo>
                    <a:lnTo>
                      <a:pt x="77" y="44"/>
                    </a:lnTo>
                    <a:lnTo>
                      <a:pt x="84" y="40"/>
                    </a:lnTo>
                    <a:lnTo>
                      <a:pt x="86" y="38"/>
                    </a:lnTo>
                    <a:lnTo>
                      <a:pt x="89" y="35"/>
                    </a:lnTo>
                    <a:lnTo>
                      <a:pt x="97" y="30"/>
                    </a:lnTo>
                    <a:lnTo>
                      <a:pt x="103" y="24"/>
                    </a:lnTo>
                    <a:lnTo>
                      <a:pt x="105" y="21"/>
                    </a:lnTo>
                    <a:lnTo>
                      <a:pt x="106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78" name="Freeform 98"/>
              <p:cNvSpPr>
                <a:spLocks/>
              </p:cNvSpPr>
              <p:nvPr/>
            </p:nvSpPr>
            <p:spPr bwMode="auto">
              <a:xfrm>
                <a:off x="3352" y="3692"/>
                <a:ext cx="118" cy="61"/>
              </a:xfrm>
              <a:custGeom>
                <a:avLst/>
                <a:gdLst>
                  <a:gd name="T0" fmla="*/ 15 w 118"/>
                  <a:gd name="T1" fmla="*/ 27 h 61"/>
                  <a:gd name="T2" fmla="*/ 22 w 118"/>
                  <a:gd name="T3" fmla="*/ 11 h 61"/>
                  <a:gd name="T4" fmla="*/ 30 w 118"/>
                  <a:gd name="T5" fmla="*/ 6 h 61"/>
                  <a:gd name="T6" fmla="*/ 63 w 118"/>
                  <a:gd name="T7" fmla="*/ 15 h 61"/>
                  <a:gd name="T8" fmla="*/ 76 w 118"/>
                  <a:gd name="T9" fmla="*/ 17 h 61"/>
                  <a:gd name="T10" fmla="*/ 91 w 118"/>
                  <a:gd name="T11" fmla="*/ 20 h 61"/>
                  <a:gd name="T12" fmla="*/ 105 w 118"/>
                  <a:gd name="T13" fmla="*/ 25 h 61"/>
                  <a:gd name="T14" fmla="*/ 101 w 118"/>
                  <a:gd name="T15" fmla="*/ 19 h 61"/>
                  <a:gd name="T16" fmla="*/ 110 w 118"/>
                  <a:gd name="T17" fmla="*/ 24 h 61"/>
                  <a:gd name="T18" fmla="*/ 110 w 118"/>
                  <a:gd name="T19" fmla="*/ 25 h 61"/>
                  <a:gd name="T20" fmla="*/ 106 w 118"/>
                  <a:gd name="T21" fmla="*/ 27 h 61"/>
                  <a:gd name="T22" fmla="*/ 97 w 118"/>
                  <a:gd name="T23" fmla="*/ 22 h 61"/>
                  <a:gd name="T24" fmla="*/ 4 w 118"/>
                  <a:gd name="T25" fmla="*/ 25 h 61"/>
                  <a:gd name="T26" fmla="*/ 1 w 118"/>
                  <a:gd name="T27" fmla="*/ 32 h 61"/>
                  <a:gd name="T28" fmla="*/ 5 w 118"/>
                  <a:gd name="T29" fmla="*/ 43 h 61"/>
                  <a:gd name="T30" fmla="*/ 10 w 118"/>
                  <a:gd name="T31" fmla="*/ 48 h 61"/>
                  <a:gd name="T32" fmla="*/ 23 w 118"/>
                  <a:gd name="T33" fmla="*/ 55 h 61"/>
                  <a:gd name="T34" fmla="*/ 31 w 118"/>
                  <a:gd name="T35" fmla="*/ 58 h 61"/>
                  <a:gd name="T36" fmla="*/ 37 w 118"/>
                  <a:gd name="T37" fmla="*/ 60 h 61"/>
                  <a:gd name="T38" fmla="*/ 53 w 118"/>
                  <a:gd name="T39" fmla="*/ 60 h 61"/>
                  <a:gd name="T40" fmla="*/ 74 w 118"/>
                  <a:gd name="T41" fmla="*/ 60 h 61"/>
                  <a:gd name="T42" fmla="*/ 88 w 118"/>
                  <a:gd name="T43" fmla="*/ 55 h 61"/>
                  <a:gd name="T44" fmla="*/ 97 w 118"/>
                  <a:gd name="T45" fmla="*/ 48 h 61"/>
                  <a:gd name="T46" fmla="*/ 114 w 118"/>
                  <a:gd name="T47" fmla="*/ 35 h 61"/>
                  <a:gd name="T48" fmla="*/ 118 w 118"/>
                  <a:gd name="T49" fmla="*/ 24 h 61"/>
                  <a:gd name="T50" fmla="*/ 111 w 118"/>
                  <a:gd name="T51" fmla="*/ 27 h 61"/>
                  <a:gd name="T52" fmla="*/ 98 w 118"/>
                  <a:gd name="T53" fmla="*/ 31 h 61"/>
                  <a:gd name="T54" fmla="*/ 86 w 118"/>
                  <a:gd name="T55" fmla="*/ 42 h 61"/>
                  <a:gd name="T56" fmla="*/ 79 w 118"/>
                  <a:gd name="T57" fmla="*/ 46 h 61"/>
                  <a:gd name="T58" fmla="*/ 75 w 118"/>
                  <a:gd name="T59" fmla="*/ 47 h 61"/>
                  <a:gd name="T60" fmla="*/ 72 w 118"/>
                  <a:gd name="T61" fmla="*/ 48 h 61"/>
                  <a:gd name="T62" fmla="*/ 46 w 118"/>
                  <a:gd name="T63" fmla="*/ 48 h 61"/>
                  <a:gd name="T64" fmla="*/ 39 w 118"/>
                  <a:gd name="T65" fmla="*/ 49 h 61"/>
                  <a:gd name="T66" fmla="*/ 32 w 118"/>
                  <a:gd name="T67" fmla="*/ 46 h 61"/>
                  <a:gd name="T68" fmla="*/ 29 w 118"/>
                  <a:gd name="T69" fmla="*/ 45 h 61"/>
                  <a:gd name="T70" fmla="*/ 15 w 118"/>
                  <a:gd name="T71" fmla="*/ 37 h 61"/>
                  <a:gd name="T72" fmla="*/ 15 w 118"/>
                  <a:gd name="T73" fmla="*/ 36 h 61"/>
                  <a:gd name="T74" fmla="*/ 8 w 118"/>
                  <a:gd name="T75" fmla="*/ 35 h 61"/>
                  <a:gd name="T76" fmla="*/ 8 w 118"/>
                  <a:gd name="T77" fmla="*/ 35 h 61"/>
                  <a:gd name="T78" fmla="*/ 12 w 118"/>
                  <a:gd name="T79" fmla="*/ 30 h 61"/>
                  <a:gd name="T80" fmla="*/ 52 w 118"/>
                  <a:gd name="T81" fmla="*/ 35 h 61"/>
                  <a:gd name="T82" fmla="*/ 106 w 118"/>
                  <a:gd name="T83" fmla="*/ 33 h 61"/>
                  <a:gd name="T84" fmla="*/ 114 w 118"/>
                  <a:gd name="T85" fmla="*/ 30 h 61"/>
                  <a:gd name="T86" fmla="*/ 116 w 118"/>
                  <a:gd name="T87" fmla="*/ 24 h 61"/>
                  <a:gd name="T88" fmla="*/ 112 w 118"/>
                  <a:gd name="T89" fmla="*/ 15 h 61"/>
                  <a:gd name="T90" fmla="*/ 101 w 118"/>
                  <a:gd name="T91" fmla="*/ 11 h 61"/>
                  <a:gd name="T92" fmla="*/ 81 w 118"/>
                  <a:gd name="T93" fmla="*/ 6 h 61"/>
                  <a:gd name="T94" fmla="*/ 47 w 118"/>
                  <a:gd name="T95" fmla="*/ 1 h 61"/>
                  <a:gd name="T96" fmla="*/ 28 w 118"/>
                  <a:gd name="T97" fmla="*/ 1 h 61"/>
                  <a:gd name="T98" fmla="*/ 11 w 118"/>
                  <a:gd name="T99" fmla="*/ 12 h 6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8"/>
                  <a:gd name="T151" fmla="*/ 0 h 61"/>
                  <a:gd name="T152" fmla="*/ 118 w 118"/>
                  <a:gd name="T153" fmla="*/ 61 h 6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8" h="61">
                    <a:moveTo>
                      <a:pt x="3" y="26"/>
                    </a:moveTo>
                    <a:lnTo>
                      <a:pt x="13" y="31"/>
                    </a:lnTo>
                    <a:lnTo>
                      <a:pt x="15" y="27"/>
                    </a:lnTo>
                    <a:lnTo>
                      <a:pt x="20" y="21"/>
                    </a:lnTo>
                    <a:lnTo>
                      <a:pt x="26" y="15"/>
                    </a:lnTo>
                    <a:lnTo>
                      <a:pt x="22" y="11"/>
                    </a:lnTo>
                    <a:lnTo>
                      <a:pt x="24" y="16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47" y="13"/>
                    </a:lnTo>
                    <a:lnTo>
                      <a:pt x="63" y="15"/>
                    </a:lnTo>
                    <a:lnTo>
                      <a:pt x="78" y="18"/>
                    </a:lnTo>
                    <a:lnTo>
                      <a:pt x="78" y="12"/>
                    </a:lnTo>
                    <a:lnTo>
                      <a:pt x="76" y="17"/>
                    </a:lnTo>
                    <a:lnTo>
                      <a:pt x="93" y="21"/>
                    </a:lnTo>
                    <a:lnTo>
                      <a:pt x="94" y="15"/>
                    </a:lnTo>
                    <a:lnTo>
                      <a:pt x="91" y="20"/>
                    </a:lnTo>
                    <a:lnTo>
                      <a:pt x="96" y="22"/>
                    </a:lnTo>
                    <a:lnTo>
                      <a:pt x="101" y="23"/>
                    </a:lnTo>
                    <a:lnTo>
                      <a:pt x="105" y="25"/>
                    </a:lnTo>
                    <a:lnTo>
                      <a:pt x="107" y="19"/>
                    </a:lnTo>
                    <a:lnTo>
                      <a:pt x="103" y="24"/>
                    </a:lnTo>
                    <a:lnTo>
                      <a:pt x="101" y="19"/>
                    </a:lnTo>
                    <a:lnTo>
                      <a:pt x="105" y="24"/>
                    </a:lnTo>
                    <a:lnTo>
                      <a:pt x="104" y="24"/>
                    </a:lnTo>
                    <a:lnTo>
                      <a:pt x="110" y="24"/>
                    </a:lnTo>
                    <a:lnTo>
                      <a:pt x="106" y="19"/>
                    </a:lnTo>
                    <a:lnTo>
                      <a:pt x="105" y="21"/>
                    </a:lnTo>
                    <a:lnTo>
                      <a:pt x="110" y="25"/>
                    </a:lnTo>
                    <a:lnTo>
                      <a:pt x="107" y="20"/>
                    </a:lnTo>
                    <a:lnTo>
                      <a:pt x="104" y="21"/>
                    </a:lnTo>
                    <a:lnTo>
                      <a:pt x="106" y="27"/>
                    </a:lnTo>
                    <a:lnTo>
                      <a:pt x="106" y="21"/>
                    </a:lnTo>
                    <a:lnTo>
                      <a:pt x="101" y="22"/>
                    </a:lnTo>
                    <a:lnTo>
                      <a:pt x="97" y="22"/>
                    </a:lnTo>
                    <a:lnTo>
                      <a:pt x="52" y="23"/>
                    </a:lnTo>
                    <a:lnTo>
                      <a:pt x="6" y="24"/>
                    </a:lnTo>
                    <a:lnTo>
                      <a:pt x="4" y="25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9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8" y="47"/>
                    </a:lnTo>
                    <a:lnTo>
                      <a:pt x="10" y="48"/>
                    </a:lnTo>
                    <a:lnTo>
                      <a:pt x="15" y="51"/>
                    </a:lnTo>
                    <a:lnTo>
                      <a:pt x="19" y="53"/>
                    </a:lnTo>
                    <a:lnTo>
                      <a:pt x="23" y="55"/>
                    </a:lnTo>
                    <a:lnTo>
                      <a:pt x="24" y="56"/>
                    </a:lnTo>
                    <a:lnTo>
                      <a:pt x="27" y="57"/>
                    </a:lnTo>
                    <a:lnTo>
                      <a:pt x="31" y="58"/>
                    </a:lnTo>
                    <a:lnTo>
                      <a:pt x="33" y="59"/>
                    </a:lnTo>
                    <a:lnTo>
                      <a:pt x="36" y="60"/>
                    </a:lnTo>
                    <a:lnTo>
                      <a:pt x="37" y="60"/>
                    </a:lnTo>
                    <a:lnTo>
                      <a:pt x="46" y="60"/>
                    </a:lnTo>
                    <a:lnTo>
                      <a:pt x="53" y="60"/>
                    </a:lnTo>
                    <a:lnTo>
                      <a:pt x="66" y="61"/>
                    </a:lnTo>
                    <a:lnTo>
                      <a:pt x="72" y="60"/>
                    </a:lnTo>
                    <a:lnTo>
                      <a:pt x="74" y="60"/>
                    </a:lnTo>
                    <a:lnTo>
                      <a:pt x="80" y="58"/>
                    </a:lnTo>
                    <a:lnTo>
                      <a:pt x="86" y="56"/>
                    </a:lnTo>
                    <a:lnTo>
                      <a:pt x="88" y="55"/>
                    </a:lnTo>
                    <a:lnTo>
                      <a:pt x="94" y="51"/>
                    </a:lnTo>
                    <a:lnTo>
                      <a:pt x="97" y="48"/>
                    </a:lnTo>
                    <a:lnTo>
                      <a:pt x="100" y="46"/>
                    </a:lnTo>
                    <a:lnTo>
                      <a:pt x="107" y="40"/>
                    </a:lnTo>
                    <a:lnTo>
                      <a:pt x="114" y="35"/>
                    </a:lnTo>
                    <a:lnTo>
                      <a:pt x="116" y="32"/>
                    </a:lnTo>
                    <a:lnTo>
                      <a:pt x="117" y="27"/>
                    </a:lnTo>
                    <a:lnTo>
                      <a:pt x="118" y="24"/>
                    </a:lnTo>
                    <a:lnTo>
                      <a:pt x="106" y="24"/>
                    </a:lnTo>
                    <a:lnTo>
                      <a:pt x="105" y="27"/>
                    </a:lnTo>
                    <a:lnTo>
                      <a:pt x="111" y="27"/>
                    </a:lnTo>
                    <a:lnTo>
                      <a:pt x="107" y="23"/>
                    </a:lnTo>
                    <a:lnTo>
                      <a:pt x="105" y="26"/>
                    </a:lnTo>
                    <a:lnTo>
                      <a:pt x="98" y="31"/>
                    </a:lnTo>
                    <a:lnTo>
                      <a:pt x="91" y="37"/>
                    </a:lnTo>
                    <a:lnTo>
                      <a:pt x="88" y="39"/>
                    </a:lnTo>
                    <a:lnTo>
                      <a:pt x="86" y="42"/>
                    </a:lnTo>
                    <a:lnTo>
                      <a:pt x="90" y="46"/>
                    </a:lnTo>
                    <a:lnTo>
                      <a:pt x="87" y="41"/>
                    </a:lnTo>
                    <a:lnTo>
                      <a:pt x="79" y="46"/>
                    </a:lnTo>
                    <a:lnTo>
                      <a:pt x="83" y="50"/>
                    </a:lnTo>
                    <a:lnTo>
                      <a:pt x="81" y="45"/>
                    </a:lnTo>
                    <a:lnTo>
                      <a:pt x="75" y="47"/>
                    </a:lnTo>
                    <a:lnTo>
                      <a:pt x="69" y="49"/>
                    </a:lnTo>
                    <a:lnTo>
                      <a:pt x="72" y="54"/>
                    </a:lnTo>
                    <a:lnTo>
                      <a:pt x="72" y="48"/>
                    </a:lnTo>
                    <a:lnTo>
                      <a:pt x="66" y="49"/>
                    </a:lnTo>
                    <a:lnTo>
                      <a:pt x="53" y="48"/>
                    </a:lnTo>
                    <a:lnTo>
                      <a:pt x="46" y="48"/>
                    </a:lnTo>
                    <a:lnTo>
                      <a:pt x="37" y="48"/>
                    </a:lnTo>
                    <a:lnTo>
                      <a:pt x="37" y="54"/>
                    </a:lnTo>
                    <a:lnTo>
                      <a:pt x="39" y="49"/>
                    </a:lnTo>
                    <a:lnTo>
                      <a:pt x="38" y="48"/>
                    </a:lnTo>
                    <a:lnTo>
                      <a:pt x="36" y="47"/>
                    </a:lnTo>
                    <a:lnTo>
                      <a:pt x="32" y="46"/>
                    </a:lnTo>
                    <a:lnTo>
                      <a:pt x="29" y="45"/>
                    </a:lnTo>
                    <a:lnTo>
                      <a:pt x="26" y="50"/>
                    </a:lnTo>
                    <a:lnTo>
                      <a:pt x="29" y="45"/>
                    </a:lnTo>
                    <a:lnTo>
                      <a:pt x="24" y="42"/>
                    </a:lnTo>
                    <a:lnTo>
                      <a:pt x="20" y="40"/>
                    </a:lnTo>
                    <a:lnTo>
                      <a:pt x="15" y="37"/>
                    </a:lnTo>
                    <a:lnTo>
                      <a:pt x="12" y="42"/>
                    </a:lnTo>
                    <a:lnTo>
                      <a:pt x="17" y="38"/>
                    </a:lnTo>
                    <a:lnTo>
                      <a:pt x="15" y="36"/>
                    </a:lnTo>
                    <a:lnTo>
                      <a:pt x="14" y="34"/>
                    </a:lnTo>
                    <a:lnTo>
                      <a:pt x="12" y="30"/>
                    </a:lnTo>
                    <a:lnTo>
                      <a:pt x="8" y="35"/>
                    </a:lnTo>
                    <a:lnTo>
                      <a:pt x="14" y="35"/>
                    </a:lnTo>
                    <a:lnTo>
                      <a:pt x="12" y="28"/>
                    </a:lnTo>
                    <a:lnTo>
                      <a:pt x="8" y="35"/>
                    </a:lnTo>
                    <a:lnTo>
                      <a:pt x="10" y="34"/>
                    </a:lnTo>
                    <a:lnTo>
                      <a:pt x="12" y="30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52" y="35"/>
                    </a:lnTo>
                    <a:lnTo>
                      <a:pt x="97" y="34"/>
                    </a:lnTo>
                    <a:lnTo>
                      <a:pt x="101" y="34"/>
                    </a:lnTo>
                    <a:lnTo>
                      <a:pt x="106" y="33"/>
                    </a:lnTo>
                    <a:lnTo>
                      <a:pt x="109" y="32"/>
                    </a:lnTo>
                    <a:lnTo>
                      <a:pt x="112" y="31"/>
                    </a:lnTo>
                    <a:lnTo>
                      <a:pt x="114" y="30"/>
                    </a:lnTo>
                    <a:lnTo>
                      <a:pt x="115" y="28"/>
                    </a:lnTo>
                    <a:lnTo>
                      <a:pt x="116" y="24"/>
                    </a:lnTo>
                    <a:lnTo>
                      <a:pt x="115" y="20"/>
                    </a:lnTo>
                    <a:lnTo>
                      <a:pt x="113" y="19"/>
                    </a:lnTo>
                    <a:lnTo>
                      <a:pt x="112" y="15"/>
                    </a:lnTo>
                    <a:lnTo>
                      <a:pt x="110" y="14"/>
                    </a:lnTo>
                    <a:lnTo>
                      <a:pt x="106" y="12"/>
                    </a:lnTo>
                    <a:lnTo>
                      <a:pt x="101" y="11"/>
                    </a:lnTo>
                    <a:lnTo>
                      <a:pt x="97" y="10"/>
                    </a:lnTo>
                    <a:lnTo>
                      <a:pt x="96" y="9"/>
                    </a:lnTo>
                    <a:lnTo>
                      <a:pt x="81" y="6"/>
                    </a:lnTo>
                    <a:lnTo>
                      <a:pt x="78" y="6"/>
                    </a:lnTo>
                    <a:lnTo>
                      <a:pt x="63" y="3"/>
                    </a:lnTo>
                    <a:lnTo>
                      <a:pt x="47" y="1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19" y="5"/>
                    </a:lnTo>
                    <a:lnTo>
                      <a:pt x="17" y="6"/>
                    </a:lnTo>
                    <a:lnTo>
                      <a:pt x="11" y="12"/>
                    </a:lnTo>
                    <a:lnTo>
                      <a:pt x="6" y="18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668" name="Freeform 99"/>
            <p:cNvSpPr>
              <a:spLocks/>
            </p:cNvSpPr>
            <p:nvPr/>
          </p:nvSpPr>
          <p:spPr bwMode="auto">
            <a:xfrm>
              <a:off x="3242" y="3433"/>
              <a:ext cx="112" cy="47"/>
            </a:xfrm>
            <a:custGeom>
              <a:avLst/>
              <a:gdLst>
                <a:gd name="T0" fmla="*/ 112 w 112"/>
                <a:gd name="T1" fmla="*/ 13 h 47"/>
                <a:gd name="T2" fmla="*/ 106 w 112"/>
                <a:gd name="T3" fmla="*/ 9 h 47"/>
                <a:gd name="T4" fmla="*/ 100 w 112"/>
                <a:gd name="T5" fmla="*/ 6 h 47"/>
                <a:gd name="T6" fmla="*/ 93 w 112"/>
                <a:gd name="T7" fmla="*/ 5 h 47"/>
                <a:gd name="T8" fmla="*/ 85 w 112"/>
                <a:gd name="T9" fmla="*/ 2 h 47"/>
                <a:gd name="T10" fmla="*/ 79 w 112"/>
                <a:gd name="T11" fmla="*/ 1 h 47"/>
                <a:gd name="T12" fmla="*/ 76 w 112"/>
                <a:gd name="T13" fmla="*/ 0 h 47"/>
                <a:gd name="T14" fmla="*/ 62 w 112"/>
                <a:gd name="T15" fmla="*/ 1 h 47"/>
                <a:gd name="T16" fmla="*/ 52 w 112"/>
                <a:gd name="T17" fmla="*/ 1 h 47"/>
                <a:gd name="T18" fmla="*/ 40 w 112"/>
                <a:gd name="T19" fmla="*/ 3 h 47"/>
                <a:gd name="T20" fmla="*/ 31 w 112"/>
                <a:gd name="T21" fmla="*/ 6 h 47"/>
                <a:gd name="T22" fmla="*/ 22 w 112"/>
                <a:gd name="T23" fmla="*/ 12 h 47"/>
                <a:gd name="T24" fmla="*/ 11 w 112"/>
                <a:gd name="T25" fmla="*/ 22 h 47"/>
                <a:gd name="T26" fmla="*/ 3 w 112"/>
                <a:gd name="T27" fmla="*/ 34 h 47"/>
                <a:gd name="T28" fmla="*/ 1 w 112"/>
                <a:gd name="T29" fmla="*/ 42 h 47"/>
                <a:gd name="T30" fmla="*/ 18 w 112"/>
                <a:gd name="T31" fmla="*/ 47 h 47"/>
                <a:gd name="T32" fmla="*/ 10 w 112"/>
                <a:gd name="T33" fmla="*/ 42 h 47"/>
                <a:gd name="T34" fmla="*/ 20 w 112"/>
                <a:gd name="T35" fmla="*/ 41 h 47"/>
                <a:gd name="T36" fmla="*/ 18 w 112"/>
                <a:gd name="T37" fmla="*/ 28 h 47"/>
                <a:gd name="T38" fmla="*/ 32 w 112"/>
                <a:gd name="T39" fmla="*/ 27 h 47"/>
                <a:gd name="T40" fmla="*/ 29 w 112"/>
                <a:gd name="T41" fmla="*/ 29 h 47"/>
                <a:gd name="T42" fmla="*/ 33 w 112"/>
                <a:gd name="T43" fmla="*/ 14 h 47"/>
                <a:gd name="T44" fmla="*/ 42 w 112"/>
                <a:gd name="T45" fmla="*/ 21 h 47"/>
                <a:gd name="T46" fmla="*/ 44 w 112"/>
                <a:gd name="T47" fmla="*/ 12 h 47"/>
                <a:gd name="T48" fmla="*/ 52 w 112"/>
                <a:gd name="T49" fmla="*/ 19 h 47"/>
                <a:gd name="T50" fmla="*/ 62 w 112"/>
                <a:gd name="T51" fmla="*/ 19 h 47"/>
                <a:gd name="T52" fmla="*/ 77 w 112"/>
                <a:gd name="T53" fmla="*/ 18 h 47"/>
                <a:gd name="T54" fmla="*/ 74 w 112"/>
                <a:gd name="T55" fmla="*/ 18 h 47"/>
                <a:gd name="T56" fmla="*/ 78 w 112"/>
                <a:gd name="T57" fmla="*/ 19 h 47"/>
                <a:gd name="T58" fmla="*/ 89 w 112"/>
                <a:gd name="T59" fmla="*/ 22 h 47"/>
                <a:gd name="T60" fmla="*/ 93 w 112"/>
                <a:gd name="T61" fmla="*/ 23 h 47"/>
                <a:gd name="T62" fmla="*/ 99 w 112"/>
                <a:gd name="T63" fmla="*/ 26 h 47"/>
                <a:gd name="T64" fmla="*/ 96 w 112"/>
                <a:gd name="T65" fmla="*/ 24 h 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2"/>
                <a:gd name="T100" fmla="*/ 0 h 47"/>
                <a:gd name="T101" fmla="*/ 112 w 112"/>
                <a:gd name="T102" fmla="*/ 47 h 4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2" h="47">
                  <a:moveTo>
                    <a:pt x="102" y="27"/>
                  </a:moveTo>
                  <a:lnTo>
                    <a:pt x="112" y="13"/>
                  </a:lnTo>
                  <a:lnTo>
                    <a:pt x="109" y="11"/>
                  </a:lnTo>
                  <a:lnTo>
                    <a:pt x="106" y="9"/>
                  </a:lnTo>
                  <a:lnTo>
                    <a:pt x="104" y="7"/>
                  </a:lnTo>
                  <a:lnTo>
                    <a:pt x="100" y="6"/>
                  </a:lnTo>
                  <a:lnTo>
                    <a:pt x="98" y="5"/>
                  </a:lnTo>
                  <a:lnTo>
                    <a:pt x="93" y="5"/>
                  </a:lnTo>
                  <a:lnTo>
                    <a:pt x="90" y="3"/>
                  </a:lnTo>
                  <a:lnTo>
                    <a:pt x="85" y="2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2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4" y="3"/>
                  </a:lnTo>
                  <a:lnTo>
                    <a:pt x="40" y="3"/>
                  </a:lnTo>
                  <a:lnTo>
                    <a:pt x="35" y="4"/>
                  </a:lnTo>
                  <a:lnTo>
                    <a:pt x="31" y="6"/>
                  </a:lnTo>
                  <a:lnTo>
                    <a:pt x="28" y="7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1" y="22"/>
                  </a:lnTo>
                  <a:lnTo>
                    <a:pt x="9" y="25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18" y="47"/>
                  </a:lnTo>
                  <a:lnTo>
                    <a:pt x="19" y="42"/>
                  </a:lnTo>
                  <a:lnTo>
                    <a:pt x="10" y="42"/>
                  </a:lnTo>
                  <a:lnTo>
                    <a:pt x="18" y="46"/>
                  </a:lnTo>
                  <a:lnTo>
                    <a:pt x="20" y="41"/>
                  </a:lnTo>
                  <a:lnTo>
                    <a:pt x="26" y="32"/>
                  </a:lnTo>
                  <a:lnTo>
                    <a:pt x="18" y="28"/>
                  </a:lnTo>
                  <a:lnTo>
                    <a:pt x="24" y="35"/>
                  </a:lnTo>
                  <a:lnTo>
                    <a:pt x="32" y="27"/>
                  </a:lnTo>
                  <a:lnTo>
                    <a:pt x="25" y="20"/>
                  </a:lnTo>
                  <a:lnTo>
                    <a:pt x="29" y="29"/>
                  </a:lnTo>
                  <a:lnTo>
                    <a:pt x="38" y="22"/>
                  </a:lnTo>
                  <a:lnTo>
                    <a:pt x="33" y="14"/>
                  </a:lnTo>
                  <a:lnTo>
                    <a:pt x="35" y="23"/>
                  </a:lnTo>
                  <a:lnTo>
                    <a:pt x="42" y="21"/>
                  </a:lnTo>
                  <a:lnTo>
                    <a:pt x="47" y="20"/>
                  </a:lnTo>
                  <a:lnTo>
                    <a:pt x="44" y="12"/>
                  </a:lnTo>
                  <a:lnTo>
                    <a:pt x="44" y="21"/>
                  </a:lnTo>
                  <a:lnTo>
                    <a:pt x="52" y="19"/>
                  </a:lnTo>
                  <a:lnTo>
                    <a:pt x="57" y="19"/>
                  </a:lnTo>
                  <a:lnTo>
                    <a:pt x="62" y="19"/>
                  </a:lnTo>
                  <a:lnTo>
                    <a:pt x="68" y="18"/>
                  </a:lnTo>
                  <a:lnTo>
                    <a:pt x="77" y="18"/>
                  </a:lnTo>
                  <a:lnTo>
                    <a:pt x="76" y="9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3" y="20"/>
                  </a:lnTo>
                  <a:lnTo>
                    <a:pt x="89" y="22"/>
                  </a:lnTo>
                  <a:lnTo>
                    <a:pt x="91" y="22"/>
                  </a:lnTo>
                  <a:lnTo>
                    <a:pt x="93" y="23"/>
                  </a:lnTo>
                  <a:lnTo>
                    <a:pt x="97" y="24"/>
                  </a:lnTo>
                  <a:lnTo>
                    <a:pt x="99" y="26"/>
                  </a:lnTo>
                  <a:lnTo>
                    <a:pt x="103" y="17"/>
                  </a:lnTo>
                  <a:lnTo>
                    <a:pt x="96" y="24"/>
                  </a:lnTo>
                  <a:lnTo>
                    <a:pt x="102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69" name="Freeform 100"/>
            <p:cNvSpPr>
              <a:spLocks/>
            </p:cNvSpPr>
            <p:nvPr/>
          </p:nvSpPr>
          <p:spPr bwMode="auto">
            <a:xfrm>
              <a:off x="3446" y="3431"/>
              <a:ext cx="112" cy="48"/>
            </a:xfrm>
            <a:custGeom>
              <a:avLst/>
              <a:gdLst>
                <a:gd name="T0" fmla="*/ 10 w 112"/>
                <a:gd name="T1" fmla="*/ 27 h 48"/>
                <a:gd name="T2" fmla="*/ 9 w 112"/>
                <a:gd name="T3" fmla="*/ 17 h 48"/>
                <a:gd name="T4" fmla="*/ 15 w 112"/>
                <a:gd name="T5" fmla="*/ 24 h 48"/>
                <a:gd name="T6" fmla="*/ 21 w 112"/>
                <a:gd name="T7" fmla="*/ 22 h 48"/>
                <a:gd name="T8" fmla="*/ 29 w 112"/>
                <a:gd name="T9" fmla="*/ 20 h 48"/>
                <a:gd name="T10" fmla="*/ 38 w 112"/>
                <a:gd name="T11" fmla="*/ 18 h 48"/>
                <a:gd name="T12" fmla="*/ 36 w 112"/>
                <a:gd name="T13" fmla="*/ 9 h 48"/>
                <a:gd name="T14" fmla="*/ 44 w 112"/>
                <a:gd name="T15" fmla="*/ 18 h 48"/>
                <a:gd name="T16" fmla="*/ 55 w 112"/>
                <a:gd name="T17" fmla="*/ 19 h 48"/>
                <a:gd name="T18" fmla="*/ 68 w 112"/>
                <a:gd name="T19" fmla="*/ 21 h 48"/>
                <a:gd name="T20" fmla="*/ 65 w 112"/>
                <a:gd name="T21" fmla="*/ 21 h 48"/>
                <a:gd name="T22" fmla="*/ 77 w 112"/>
                <a:gd name="T23" fmla="*/ 24 h 48"/>
                <a:gd name="T24" fmla="*/ 75 w 112"/>
                <a:gd name="T25" fmla="*/ 23 h 48"/>
                <a:gd name="T26" fmla="*/ 83 w 112"/>
                <a:gd name="T27" fmla="*/ 17 h 48"/>
                <a:gd name="T28" fmla="*/ 80 w 112"/>
                <a:gd name="T29" fmla="*/ 27 h 48"/>
                <a:gd name="T30" fmla="*/ 94 w 112"/>
                <a:gd name="T31" fmla="*/ 29 h 48"/>
                <a:gd name="T32" fmla="*/ 92 w 112"/>
                <a:gd name="T33" fmla="*/ 42 h 48"/>
                <a:gd name="T34" fmla="*/ 102 w 112"/>
                <a:gd name="T35" fmla="*/ 43 h 48"/>
                <a:gd name="T36" fmla="*/ 94 w 112"/>
                <a:gd name="T37" fmla="*/ 48 h 48"/>
                <a:gd name="T38" fmla="*/ 111 w 112"/>
                <a:gd name="T39" fmla="*/ 43 h 48"/>
                <a:gd name="T40" fmla="*/ 109 w 112"/>
                <a:gd name="T41" fmla="*/ 35 h 48"/>
                <a:gd name="T42" fmla="*/ 101 w 112"/>
                <a:gd name="T43" fmla="*/ 22 h 48"/>
                <a:gd name="T44" fmla="*/ 89 w 112"/>
                <a:gd name="T45" fmla="*/ 11 h 48"/>
                <a:gd name="T46" fmla="*/ 84 w 112"/>
                <a:gd name="T47" fmla="*/ 7 h 48"/>
                <a:gd name="T48" fmla="*/ 77 w 112"/>
                <a:gd name="T49" fmla="*/ 5 h 48"/>
                <a:gd name="T50" fmla="*/ 68 w 112"/>
                <a:gd name="T51" fmla="*/ 3 h 48"/>
                <a:gd name="T52" fmla="*/ 55 w 112"/>
                <a:gd name="T53" fmla="*/ 1 h 48"/>
                <a:gd name="T54" fmla="*/ 44 w 112"/>
                <a:gd name="T55" fmla="*/ 0 h 48"/>
                <a:gd name="T56" fmla="*/ 36 w 112"/>
                <a:gd name="T57" fmla="*/ 0 h 48"/>
                <a:gd name="T58" fmla="*/ 31 w 112"/>
                <a:gd name="T59" fmla="*/ 1 h 48"/>
                <a:gd name="T60" fmla="*/ 22 w 112"/>
                <a:gd name="T61" fmla="*/ 3 h 48"/>
                <a:gd name="T62" fmla="*/ 14 w 112"/>
                <a:gd name="T63" fmla="*/ 5 h 48"/>
                <a:gd name="T64" fmla="*/ 8 w 112"/>
                <a:gd name="T65" fmla="*/ 7 h 48"/>
                <a:gd name="T66" fmla="*/ 3 w 112"/>
                <a:gd name="T67" fmla="*/ 11 h 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"/>
                <a:gd name="T103" fmla="*/ 0 h 48"/>
                <a:gd name="T104" fmla="*/ 112 w 112"/>
                <a:gd name="T105" fmla="*/ 48 h 4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" h="48">
                  <a:moveTo>
                    <a:pt x="0" y="13"/>
                  </a:moveTo>
                  <a:lnTo>
                    <a:pt x="10" y="27"/>
                  </a:lnTo>
                  <a:lnTo>
                    <a:pt x="16" y="24"/>
                  </a:lnTo>
                  <a:lnTo>
                    <a:pt x="9" y="17"/>
                  </a:lnTo>
                  <a:lnTo>
                    <a:pt x="13" y="26"/>
                  </a:lnTo>
                  <a:lnTo>
                    <a:pt x="15" y="24"/>
                  </a:lnTo>
                  <a:lnTo>
                    <a:pt x="19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8"/>
                  </a:lnTo>
                  <a:lnTo>
                    <a:pt x="39" y="18"/>
                  </a:lnTo>
                  <a:lnTo>
                    <a:pt x="36" y="9"/>
                  </a:lnTo>
                  <a:lnTo>
                    <a:pt x="36" y="18"/>
                  </a:lnTo>
                  <a:lnTo>
                    <a:pt x="44" y="18"/>
                  </a:lnTo>
                  <a:lnTo>
                    <a:pt x="50" y="19"/>
                  </a:lnTo>
                  <a:lnTo>
                    <a:pt x="55" y="19"/>
                  </a:lnTo>
                  <a:lnTo>
                    <a:pt x="60" y="20"/>
                  </a:lnTo>
                  <a:lnTo>
                    <a:pt x="68" y="21"/>
                  </a:lnTo>
                  <a:lnTo>
                    <a:pt x="68" y="12"/>
                  </a:lnTo>
                  <a:lnTo>
                    <a:pt x="65" y="21"/>
                  </a:lnTo>
                  <a:lnTo>
                    <a:pt x="70" y="22"/>
                  </a:lnTo>
                  <a:lnTo>
                    <a:pt x="77" y="24"/>
                  </a:lnTo>
                  <a:lnTo>
                    <a:pt x="79" y="15"/>
                  </a:lnTo>
                  <a:lnTo>
                    <a:pt x="75" y="23"/>
                  </a:lnTo>
                  <a:lnTo>
                    <a:pt x="79" y="26"/>
                  </a:lnTo>
                  <a:lnTo>
                    <a:pt x="83" y="17"/>
                  </a:lnTo>
                  <a:lnTo>
                    <a:pt x="76" y="24"/>
                  </a:lnTo>
                  <a:lnTo>
                    <a:pt x="80" y="27"/>
                  </a:lnTo>
                  <a:lnTo>
                    <a:pt x="88" y="35"/>
                  </a:lnTo>
                  <a:lnTo>
                    <a:pt x="94" y="29"/>
                  </a:lnTo>
                  <a:lnTo>
                    <a:pt x="86" y="32"/>
                  </a:lnTo>
                  <a:lnTo>
                    <a:pt x="92" y="42"/>
                  </a:lnTo>
                  <a:lnTo>
                    <a:pt x="94" y="47"/>
                  </a:lnTo>
                  <a:lnTo>
                    <a:pt x="102" y="43"/>
                  </a:lnTo>
                  <a:lnTo>
                    <a:pt x="93" y="43"/>
                  </a:lnTo>
                  <a:lnTo>
                    <a:pt x="94" y="48"/>
                  </a:lnTo>
                  <a:lnTo>
                    <a:pt x="112" y="48"/>
                  </a:lnTo>
                  <a:lnTo>
                    <a:pt x="111" y="43"/>
                  </a:lnTo>
                  <a:lnTo>
                    <a:pt x="111" y="40"/>
                  </a:lnTo>
                  <a:lnTo>
                    <a:pt x="109" y="35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93" y="14"/>
                  </a:lnTo>
                  <a:lnTo>
                    <a:pt x="89" y="11"/>
                  </a:lnTo>
                  <a:lnTo>
                    <a:pt x="86" y="9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5"/>
                  </a:lnTo>
                  <a:lnTo>
                    <a:pt x="72" y="4"/>
                  </a:lnTo>
                  <a:lnTo>
                    <a:pt x="68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1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19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8" y="7"/>
                  </a:lnTo>
                  <a:lnTo>
                    <a:pt x="6" y="9"/>
                  </a:lnTo>
                  <a:lnTo>
                    <a:pt x="3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670" name="Group 101"/>
            <p:cNvGrpSpPr>
              <a:grpSpLocks/>
            </p:cNvGrpSpPr>
            <p:nvPr/>
          </p:nvGrpSpPr>
          <p:grpSpPr bwMode="auto">
            <a:xfrm>
              <a:off x="3043" y="3207"/>
              <a:ext cx="343" cy="796"/>
              <a:chOff x="3043" y="3207"/>
              <a:chExt cx="343" cy="796"/>
            </a:xfrm>
          </p:grpSpPr>
          <p:sp>
            <p:nvSpPr>
              <p:cNvPr id="25675" name="Freeform 102"/>
              <p:cNvSpPr>
                <a:spLocks/>
              </p:cNvSpPr>
              <p:nvPr/>
            </p:nvSpPr>
            <p:spPr bwMode="auto">
              <a:xfrm>
                <a:off x="3052" y="3216"/>
                <a:ext cx="325" cy="778"/>
              </a:xfrm>
              <a:custGeom>
                <a:avLst/>
                <a:gdLst>
                  <a:gd name="T0" fmla="*/ 321 w 325"/>
                  <a:gd name="T1" fmla="*/ 128 h 778"/>
                  <a:gd name="T2" fmla="*/ 312 w 325"/>
                  <a:gd name="T3" fmla="*/ 144 h 778"/>
                  <a:gd name="T4" fmla="*/ 293 w 325"/>
                  <a:gd name="T5" fmla="*/ 161 h 778"/>
                  <a:gd name="T6" fmla="*/ 262 w 325"/>
                  <a:gd name="T7" fmla="*/ 183 h 778"/>
                  <a:gd name="T8" fmla="*/ 227 w 325"/>
                  <a:gd name="T9" fmla="*/ 207 h 778"/>
                  <a:gd name="T10" fmla="*/ 214 w 325"/>
                  <a:gd name="T11" fmla="*/ 223 h 778"/>
                  <a:gd name="T12" fmla="*/ 212 w 325"/>
                  <a:gd name="T13" fmla="*/ 227 h 778"/>
                  <a:gd name="T14" fmla="*/ 205 w 325"/>
                  <a:gd name="T15" fmla="*/ 237 h 778"/>
                  <a:gd name="T16" fmla="*/ 193 w 325"/>
                  <a:gd name="T17" fmla="*/ 262 h 778"/>
                  <a:gd name="T18" fmla="*/ 186 w 325"/>
                  <a:gd name="T19" fmla="*/ 345 h 778"/>
                  <a:gd name="T20" fmla="*/ 195 w 325"/>
                  <a:gd name="T21" fmla="*/ 464 h 778"/>
                  <a:gd name="T22" fmla="*/ 202 w 325"/>
                  <a:gd name="T23" fmla="*/ 489 h 778"/>
                  <a:gd name="T24" fmla="*/ 210 w 325"/>
                  <a:gd name="T25" fmla="*/ 506 h 778"/>
                  <a:gd name="T26" fmla="*/ 231 w 325"/>
                  <a:gd name="T27" fmla="*/ 571 h 778"/>
                  <a:gd name="T28" fmla="*/ 260 w 325"/>
                  <a:gd name="T29" fmla="*/ 663 h 778"/>
                  <a:gd name="T30" fmla="*/ 255 w 325"/>
                  <a:gd name="T31" fmla="*/ 662 h 778"/>
                  <a:gd name="T32" fmla="*/ 220 w 325"/>
                  <a:gd name="T33" fmla="*/ 635 h 778"/>
                  <a:gd name="T34" fmla="*/ 221 w 325"/>
                  <a:gd name="T35" fmla="*/ 666 h 778"/>
                  <a:gd name="T36" fmla="*/ 230 w 325"/>
                  <a:gd name="T37" fmla="*/ 695 h 778"/>
                  <a:gd name="T38" fmla="*/ 238 w 325"/>
                  <a:gd name="T39" fmla="*/ 711 h 778"/>
                  <a:gd name="T40" fmla="*/ 247 w 325"/>
                  <a:gd name="T41" fmla="*/ 721 h 778"/>
                  <a:gd name="T42" fmla="*/ 249 w 325"/>
                  <a:gd name="T43" fmla="*/ 726 h 778"/>
                  <a:gd name="T44" fmla="*/ 238 w 325"/>
                  <a:gd name="T45" fmla="*/ 724 h 778"/>
                  <a:gd name="T46" fmla="*/ 214 w 325"/>
                  <a:gd name="T47" fmla="*/ 716 h 778"/>
                  <a:gd name="T48" fmla="*/ 187 w 325"/>
                  <a:gd name="T49" fmla="*/ 702 h 778"/>
                  <a:gd name="T50" fmla="*/ 170 w 325"/>
                  <a:gd name="T51" fmla="*/ 684 h 778"/>
                  <a:gd name="T52" fmla="*/ 171 w 325"/>
                  <a:gd name="T53" fmla="*/ 720 h 778"/>
                  <a:gd name="T54" fmla="*/ 180 w 325"/>
                  <a:gd name="T55" fmla="*/ 757 h 778"/>
                  <a:gd name="T56" fmla="*/ 191 w 325"/>
                  <a:gd name="T57" fmla="*/ 778 h 778"/>
                  <a:gd name="T58" fmla="*/ 182 w 325"/>
                  <a:gd name="T59" fmla="*/ 773 h 778"/>
                  <a:gd name="T60" fmla="*/ 173 w 325"/>
                  <a:gd name="T61" fmla="*/ 767 h 778"/>
                  <a:gd name="T62" fmla="*/ 167 w 325"/>
                  <a:gd name="T63" fmla="*/ 764 h 778"/>
                  <a:gd name="T64" fmla="*/ 145 w 325"/>
                  <a:gd name="T65" fmla="*/ 754 h 778"/>
                  <a:gd name="T66" fmla="*/ 106 w 325"/>
                  <a:gd name="T67" fmla="*/ 742 h 778"/>
                  <a:gd name="T68" fmla="*/ 80 w 325"/>
                  <a:gd name="T69" fmla="*/ 722 h 778"/>
                  <a:gd name="T70" fmla="*/ 64 w 325"/>
                  <a:gd name="T71" fmla="*/ 687 h 778"/>
                  <a:gd name="T72" fmla="*/ 50 w 325"/>
                  <a:gd name="T73" fmla="*/ 680 h 778"/>
                  <a:gd name="T74" fmla="*/ 31 w 325"/>
                  <a:gd name="T75" fmla="*/ 667 h 778"/>
                  <a:gd name="T76" fmla="*/ 15 w 325"/>
                  <a:gd name="T77" fmla="*/ 650 h 778"/>
                  <a:gd name="T78" fmla="*/ 5 w 325"/>
                  <a:gd name="T79" fmla="*/ 616 h 778"/>
                  <a:gd name="T80" fmla="*/ 0 w 325"/>
                  <a:gd name="T81" fmla="*/ 560 h 778"/>
                  <a:gd name="T82" fmla="*/ 6 w 325"/>
                  <a:gd name="T83" fmla="*/ 529 h 778"/>
                  <a:gd name="T84" fmla="*/ 30 w 325"/>
                  <a:gd name="T85" fmla="*/ 485 h 778"/>
                  <a:gd name="T86" fmla="*/ 49 w 325"/>
                  <a:gd name="T87" fmla="*/ 441 h 778"/>
                  <a:gd name="T88" fmla="*/ 61 w 325"/>
                  <a:gd name="T89" fmla="*/ 353 h 778"/>
                  <a:gd name="T90" fmla="*/ 67 w 325"/>
                  <a:gd name="T91" fmla="*/ 278 h 778"/>
                  <a:gd name="T92" fmla="*/ 69 w 325"/>
                  <a:gd name="T93" fmla="*/ 207 h 778"/>
                  <a:gd name="T94" fmla="*/ 81 w 325"/>
                  <a:gd name="T95" fmla="*/ 165 h 778"/>
                  <a:gd name="T96" fmla="*/ 127 w 325"/>
                  <a:gd name="T97" fmla="*/ 83 h 778"/>
                  <a:gd name="T98" fmla="*/ 166 w 325"/>
                  <a:gd name="T99" fmla="*/ 34 h 778"/>
                  <a:gd name="T100" fmla="*/ 196 w 325"/>
                  <a:gd name="T101" fmla="*/ 13 h 778"/>
                  <a:gd name="T102" fmla="*/ 215 w 325"/>
                  <a:gd name="T103" fmla="*/ 6 h 778"/>
                  <a:gd name="T104" fmla="*/ 237 w 325"/>
                  <a:gd name="T105" fmla="*/ 3 h 778"/>
                  <a:gd name="T106" fmla="*/ 284 w 325"/>
                  <a:gd name="T107" fmla="*/ 1 h 778"/>
                  <a:gd name="T108" fmla="*/ 305 w 325"/>
                  <a:gd name="T109" fmla="*/ 9 h 778"/>
                  <a:gd name="T110" fmla="*/ 319 w 325"/>
                  <a:gd name="T111" fmla="*/ 29 h 778"/>
                  <a:gd name="T112" fmla="*/ 323 w 325"/>
                  <a:gd name="T113" fmla="*/ 102 h 778"/>
                  <a:gd name="T114" fmla="*/ 322 w 325"/>
                  <a:gd name="T115" fmla="*/ 114 h 77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5"/>
                  <a:gd name="T175" fmla="*/ 0 h 778"/>
                  <a:gd name="T176" fmla="*/ 325 w 325"/>
                  <a:gd name="T177" fmla="*/ 778 h 77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5" h="778">
                    <a:moveTo>
                      <a:pt x="322" y="114"/>
                    </a:moveTo>
                    <a:lnTo>
                      <a:pt x="322" y="122"/>
                    </a:lnTo>
                    <a:lnTo>
                      <a:pt x="321" y="128"/>
                    </a:lnTo>
                    <a:lnTo>
                      <a:pt x="319" y="134"/>
                    </a:lnTo>
                    <a:lnTo>
                      <a:pt x="315" y="139"/>
                    </a:lnTo>
                    <a:lnTo>
                      <a:pt x="312" y="144"/>
                    </a:lnTo>
                    <a:lnTo>
                      <a:pt x="309" y="149"/>
                    </a:lnTo>
                    <a:lnTo>
                      <a:pt x="301" y="155"/>
                    </a:lnTo>
                    <a:lnTo>
                      <a:pt x="293" y="161"/>
                    </a:lnTo>
                    <a:lnTo>
                      <a:pt x="285" y="167"/>
                    </a:lnTo>
                    <a:lnTo>
                      <a:pt x="274" y="176"/>
                    </a:lnTo>
                    <a:lnTo>
                      <a:pt x="262" y="183"/>
                    </a:lnTo>
                    <a:lnTo>
                      <a:pt x="250" y="190"/>
                    </a:lnTo>
                    <a:lnTo>
                      <a:pt x="238" y="197"/>
                    </a:lnTo>
                    <a:lnTo>
                      <a:pt x="227" y="207"/>
                    </a:lnTo>
                    <a:lnTo>
                      <a:pt x="216" y="216"/>
                    </a:lnTo>
                    <a:lnTo>
                      <a:pt x="215" y="220"/>
                    </a:lnTo>
                    <a:lnTo>
                      <a:pt x="214" y="223"/>
                    </a:lnTo>
                    <a:lnTo>
                      <a:pt x="213" y="225"/>
                    </a:lnTo>
                    <a:lnTo>
                      <a:pt x="213" y="226"/>
                    </a:lnTo>
                    <a:lnTo>
                      <a:pt x="212" y="227"/>
                    </a:lnTo>
                    <a:lnTo>
                      <a:pt x="210" y="228"/>
                    </a:lnTo>
                    <a:lnTo>
                      <a:pt x="208" y="229"/>
                    </a:lnTo>
                    <a:lnTo>
                      <a:pt x="205" y="237"/>
                    </a:lnTo>
                    <a:lnTo>
                      <a:pt x="201" y="245"/>
                    </a:lnTo>
                    <a:lnTo>
                      <a:pt x="196" y="253"/>
                    </a:lnTo>
                    <a:lnTo>
                      <a:pt x="193" y="262"/>
                    </a:lnTo>
                    <a:lnTo>
                      <a:pt x="190" y="288"/>
                    </a:lnTo>
                    <a:lnTo>
                      <a:pt x="186" y="314"/>
                    </a:lnTo>
                    <a:lnTo>
                      <a:pt x="186" y="345"/>
                    </a:lnTo>
                    <a:lnTo>
                      <a:pt x="185" y="376"/>
                    </a:lnTo>
                    <a:lnTo>
                      <a:pt x="190" y="420"/>
                    </a:lnTo>
                    <a:lnTo>
                      <a:pt x="195" y="464"/>
                    </a:lnTo>
                    <a:lnTo>
                      <a:pt x="197" y="472"/>
                    </a:lnTo>
                    <a:lnTo>
                      <a:pt x="199" y="480"/>
                    </a:lnTo>
                    <a:lnTo>
                      <a:pt x="202" y="489"/>
                    </a:lnTo>
                    <a:lnTo>
                      <a:pt x="205" y="496"/>
                    </a:lnTo>
                    <a:lnTo>
                      <a:pt x="207" y="501"/>
                    </a:lnTo>
                    <a:lnTo>
                      <a:pt x="210" y="506"/>
                    </a:lnTo>
                    <a:lnTo>
                      <a:pt x="213" y="510"/>
                    </a:lnTo>
                    <a:lnTo>
                      <a:pt x="214" y="512"/>
                    </a:lnTo>
                    <a:lnTo>
                      <a:pt x="231" y="571"/>
                    </a:lnTo>
                    <a:lnTo>
                      <a:pt x="249" y="629"/>
                    </a:lnTo>
                    <a:lnTo>
                      <a:pt x="254" y="646"/>
                    </a:lnTo>
                    <a:lnTo>
                      <a:pt x="260" y="663"/>
                    </a:lnTo>
                    <a:lnTo>
                      <a:pt x="260" y="664"/>
                    </a:lnTo>
                    <a:lnTo>
                      <a:pt x="258" y="663"/>
                    </a:lnTo>
                    <a:lnTo>
                      <a:pt x="255" y="662"/>
                    </a:lnTo>
                    <a:lnTo>
                      <a:pt x="253" y="661"/>
                    </a:lnTo>
                    <a:lnTo>
                      <a:pt x="237" y="648"/>
                    </a:lnTo>
                    <a:lnTo>
                      <a:pt x="220" y="635"/>
                    </a:lnTo>
                    <a:lnTo>
                      <a:pt x="219" y="641"/>
                    </a:lnTo>
                    <a:lnTo>
                      <a:pt x="219" y="649"/>
                    </a:lnTo>
                    <a:lnTo>
                      <a:pt x="221" y="666"/>
                    </a:lnTo>
                    <a:lnTo>
                      <a:pt x="225" y="682"/>
                    </a:lnTo>
                    <a:lnTo>
                      <a:pt x="227" y="689"/>
                    </a:lnTo>
                    <a:lnTo>
                      <a:pt x="230" y="695"/>
                    </a:lnTo>
                    <a:lnTo>
                      <a:pt x="233" y="700"/>
                    </a:lnTo>
                    <a:lnTo>
                      <a:pt x="235" y="706"/>
                    </a:lnTo>
                    <a:lnTo>
                      <a:pt x="238" y="711"/>
                    </a:lnTo>
                    <a:lnTo>
                      <a:pt x="241" y="716"/>
                    </a:lnTo>
                    <a:lnTo>
                      <a:pt x="244" y="719"/>
                    </a:lnTo>
                    <a:lnTo>
                      <a:pt x="247" y="721"/>
                    </a:lnTo>
                    <a:lnTo>
                      <a:pt x="249" y="724"/>
                    </a:lnTo>
                    <a:lnTo>
                      <a:pt x="250" y="725"/>
                    </a:lnTo>
                    <a:lnTo>
                      <a:pt x="249" y="726"/>
                    </a:lnTo>
                    <a:lnTo>
                      <a:pt x="247" y="726"/>
                    </a:lnTo>
                    <a:lnTo>
                      <a:pt x="242" y="725"/>
                    </a:lnTo>
                    <a:lnTo>
                      <a:pt x="238" y="724"/>
                    </a:lnTo>
                    <a:lnTo>
                      <a:pt x="234" y="723"/>
                    </a:lnTo>
                    <a:lnTo>
                      <a:pt x="224" y="720"/>
                    </a:lnTo>
                    <a:lnTo>
                      <a:pt x="214" y="716"/>
                    </a:lnTo>
                    <a:lnTo>
                      <a:pt x="203" y="712"/>
                    </a:lnTo>
                    <a:lnTo>
                      <a:pt x="193" y="708"/>
                    </a:lnTo>
                    <a:lnTo>
                      <a:pt x="187" y="702"/>
                    </a:lnTo>
                    <a:lnTo>
                      <a:pt x="181" y="697"/>
                    </a:lnTo>
                    <a:lnTo>
                      <a:pt x="175" y="691"/>
                    </a:lnTo>
                    <a:lnTo>
                      <a:pt x="170" y="684"/>
                    </a:lnTo>
                    <a:lnTo>
                      <a:pt x="169" y="695"/>
                    </a:lnTo>
                    <a:lnTo>
                      <a:pt x="169" y="707"/>
                    </a:lnTo>
                    <a:lnTo>
                      <a:pt x="171" y="720"/>
                    </a:lnTo>
                    <a:lnTo>
                      <a:pt x="173" y="732"/>
                    </a:lnTo>
                    <a:lnTo>
                      <a:pt x="176" y="745"/>
                    </a:lnTo>
                    <a:lnTo>
                      <a:pt x="180" y="757"/>
                    </a:lnTo>
                    <a:lnTo>
                      <a:pt x="185" y="768"/>
                    </a:lnTo>
                    <a:lnTo>
                      <a:pt x="190" y="777"/>
                    </a:lnTo>
                    <a:lnTo>
                      <a:pt x="191" y="778"/>
                    </a:lnTo>
                    <a:lnTo>
                      <a:pt x="190" y="778"/>
                    </a:lnTo>
                    <a:lnTo>
                      <a:pt x="187" y="776"/>
                    </a:lnTo>
                    <a:lnTo>
                      <a:pt x="182" y="773"/>
                    </a:lnTo>
                    <a:lnTo>
                      <a:pt x="178" y="771"/>
                    </a:lnTo>
                    <a:lnTo>
                      <a:pt x="175" y="768"/>
                    </a:lnTo>
                    <a:lnTo>
                      <a:pt x="173" y="767"/>
                    </a:lnTo>
                    <a:lnTo>
                      <a:pt x="171" y="765"/>
                    </a:lnTo>
                    <a:lnTo>
                      <a:pt x="169" y="764"/>
                    </a:lnTo>
                    <a:lnTo>
                      <a:pt x="167" y="764"/>
                    </a:lnTo>
                    <a:lnTo>
                      <a:pt x="164" y="763"/>
                    </a:lnTo>
                    <a:lnTo>
                      <a:pt x="155" y="758"/>
                    </a:lnTo>
                    <a:lnTo>
                      <a:pt x="145" y="754"/>
                    </a:lnTo>
                    <a:lnTo>
                      <a:pt x="126" y="748"/>
                    </a:lnTo>
                    <a:lnTo>
                      <a:pt x="116" y="745"/>
                    </a:lnTo>
                    <a:lnTo>
                      <a:pt x="106" y="742"/>
                    </a:lnTo>
                    <a:lnTo>
                      <a:pt x="96" y="737"/>
                    </a:lnTo>
                    <a:lnTo>
                      <a:pt x="87" y="731"/>
                    </a:lnTo>
                    <a:lnTo>
                      <a:pt x="80" y="722"/>
                    </a:lnTo>
                    <a:lnTo>
                      <a:pt x="74" y="711"/>
                    </a:lnTo>
                    <a:lnTo>
                      <a:pt x="68" y="699"/>
                    </a:lnTo>
                    <a:lnTo>
                      <a:pt x="64" y="687"/>
                    </a:lnTo>
                    <a:lnTo>
                      <a:pt x="62" y="687"/>
                    </a:lnTo>
                    <a:lnTo>
                      <a:pt x="59" y="686"/>
                    </a:lnTo>
                    <a:lnTo>
                      <a:pt x="50" y="680"/>
                    </a:lnTo>
                    <a:lnTo>
                      <a:pt x="44" y="675"/>
                    </a:lnTo>
                    <a:lnTo>
                      <a:pt x="38" y="671"/>
                    </a:lnTo>
                    <a:lnTo>
                      <a:pt x="31" y="667"/>
                    </a:lnTo>
                    <a:lnTo>
                      <a:pt x="24" y="664"/>
                    </a:lnTo>
                    <a:lnTo>
                      <a:pt x="19" y="657"/>
                    </a:lnTo>
                    <a:lnTo>
                      <a:pt x="15" y="650"/>
                    </a:lnTo>
                    <a:lnTo>
                      <a:pt x="12" y="643"/>
                    </a:lnTo>
                    <a:lnTo>
                      <a:pt x="9" y="634"/>
                    </a:lnTo>
                    <a:lnTo>
                      <a:pt x="5" y="616"/>
                    </a:lnTo>
                    <a:lnTo>
                      <a:pt x="3" y="598"/>
                    </a:lnTo>
                    <a:lnTo>
                      <a:pt x="1" y="580"/>
                    </a:lnTo>
                    <a:lnTo>
                      <a:pt x="0" y="560"/>
                    </a:lnTo>
                    <a:lnTo>
                      <a:pt x="0" y="552"/>
                    </a:lnTo>
                    <a:lnTo>
                      <a:pt x="1" y="544"/>
                    </a:lnTo>
                    <a:lnTo>
                      <a:pt x="6" y="529"/>
                    </a:lnTo>
                    <a:lnTo>
                      <a:pt x="13" y="514"/>
                    </a:lnTo>
                    <a:lnTo>
                      <a:pt x="22" y="500"/>
                    </a:lnTo>
                    <a:lnTo>
                      <a:pt x="30" y="485"/>
                    </a:lnTo>
                    <a:lnTo>
                      <a:pt x="39" y="471"/>
                    </a:lnTo>
                    <a:lnTo>
                      <a:pt x="45" y="456"/>
                    </a:lnTo>
                    <a:lnTo>
                      <a:pt x="49" y="441"/>
                    </a:lnTo>
                    <a:lnTo>
                      <a:pt x="53" y="412"/>
                    </a:lnTo>
                    <a:lnTo>
                      <a:pt x="56" y="382"/>
                    </a:lnTo>
                    <a:lnTo>
                      <a:pt x="61" y="353"/>
                    </a:lnTo>
                    <a:lnTo>
                      <a:pt x="67" y="326"/>
                    </a:lnTo>
                    <a:lnTo>
                      <a:pt x="67" y="302"/>
                    </a:lnTo>
                    <a:lnTo>
                      <a:pt x="67" y="278"/>
                    </a:lnTo>
                    <a:lnTo>
                      <a:pt x="68" y="230"/>
                    </a:lnTo>
                    <a:lnTo>
                      <a:pt x="68" y="219"/>
                    </a:lnTo>
                    <a:lnTo>
                      <a:pt x="69" y="207"/>
                    </a:lnTo>
                    <a:lnTo>
                      <a:pt x="70" y="195"/>
                    </a:lnTo>
                    <a:lnTo>
                      <a:pt x="72" y="184"/>
                    </a:lnTo>
                    <a:lnTo>
                      <a:pt x="81" y="165"/>
                    </a:lnTo>
                    <a:lnTo>
                      <a:pt x="90" y="146"/>
                    </a:lnTo>
                    <a:lnTo>
                      <a:pt x="110" y="111"/>
                    </a:lnTo>
                    <a:lnTo>
                      <a:pt x="127" y="83"/>
                    </a:lnTo>
                    <a:lnTo>
                      <a:pt x="146" y="57"/>
                    </a:lnTo>
                    <a:lnTo>
                      <a:pt x="155" y="45"/>
                    </a:lnTo>
                    <a:lnTo>
                      <a:pt x="166" y="34"/>
                    </a:lnTo>
                    <a:lnTo>
                      <a:pt x="177" y="24"/>
                    </a:lnTo>
                    <a:lnTo>
                      <a:pt x="190" y="16"/>
                    </a:lnTo>
                    <a:lnTo>
                      <a:pt x="196" y="13"/>
                    </a:lnTo>
                    <a:lnTo>
                      <a:pt x="202" y="11"/>
                    </a:lnTo>
                    <a:lnTo>
                      <a:pt x="208" y="9"/>
                    </a:lnTo>
                    <a:lnTo>
                      <a:pt x="215" y="6"/>
                    </a:lnTo>
                    <a:lnTo>
                      <a:pt x="219" y="6"/>
                    </a:lnTo>
                    <a:lnTo>
                      <a:pt x="225" y="5"/>
                    </a:lnTo>
                    <a:lnTo>
                      <a:pt x="237" y="3"/>
                    </a:lnTo>
                    <a:lnTo>
                      <a:pt x="252" y="0"/>
                    </a:lnTo>
                    <a:lnTo>
                      <a:pt x="268" y="0"/>
                    </a:lnTo>
                    <a:lnTo>
                      <a:pt x="284" y="1"/>
                    </a:lnTo>
                    <a:lnTo>
                      <a:pt x="291" y="3"/>
                    </a:lnTo>
                    <a:lnTo>
                      <a:pt x="298" y="5"/>
                    </a:lnTo>
                    <a:lnTo>
                      <a:pt x="305" y="9"/>
                    </a:lnTo>
                    <a:lnTo>
                      <a:pt x="311" y="15"/>
                    </a:lnTo>
                    <a:lnTo>
                      <a:pt x="315" y="21"/>
                    </a:lnTo>
                    <a:lnTo>
                      <a:pt x="319" y="29"/>
                    </a:lnTo>
                    <a:lnTo>
                      <a:pt x="321" y="53"/>
                    </a:lnTo>
                    <a:lnTo>
                      <a:pt x="322" y="78"/>
                    </a:lnTo>
                    <a:lnTo>
                      <a:pt x="323" y="102"/>
                    </a:lnTo>
                    <a:lnTo>
                      <a:pt x="325" y="127"/>
                    </a:lnTo>
                    <a:lnTo>
                      <a:pt x="313" y="120"/>
                    </a:lnTo>
                    <a:lnTo>
                      <a:pt x="322" y="114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76" name="Freeform 103"/>
              <p:cNvSpPr>
                <a:spLocks/>
              </p:cNvSpPr>
              <p:nvPr/>
            </p:nvSpPr>
            <p:spPr bwMode="auto">
              <a:xfrm>
                <a:off x="3043" y="3207"/>
                <a:ext cx="343" cy="796"/>
              </a:xfrm>
              <a:custGeom>
                <a:avLst/>
                <a:gdLst>
                  <a:gd name="T0" fmla="*/ 316 w 343"/>
                  <a:gd name="T1" fmla="*/ 145 h 796"/>
                  <a:gd name="T2" fmla="*/ 276 w 343"/>
                  <a:gd name="T3" fmla="*/ 179 h 796"/>
                  <a:gd name="T4" fmla="*/ 217 w 343"/>
                  <a:gd name="T5" fmla="*/ 222 h 796"/>
                  <a:gd name="T6" fmla="*/ 216 w 343"/>
                  <a:gd name="T7" fmla="*/ 228 h 796"/>
                  <a:gd name="T8" fmla="*/ 194 w 343"/>
                  <a:gd name="T9" fmla="*/ 270 h 796"/>
                  <a:gd name="T10" fmla="*/ 195 w 343"/>
                  <a:gd name="T11" fmla="*/ 474 h 796"/>
                  <a:gd name="T12" fmla="*/ 223 w 343"/>
                  <a:gd name="T13" fmla="*/ 521 h 796"/>
                  <a:gd name="T14" fmla="*/ 262 w 343"/>
                  <a:gd name="T15" fmla="*/ 666 h 796"/>
                  <a:gd name="T16" fmla="*/ 232 w 343"/>
                  <a:gd name="T17" fmla="*/ 636 h 796"/>
                  <a:gd name="T18" fmla="*/ 225 w 343"/>
                  <a:gd name="T19" fmla="*/ 695 h 796"/>
                  <a:gd name="T20" fmla="*/ 252 w 343"/>
                  <a:gd name="T21" fmla="*/ 740 h 796"/>
                  <a:gd name="T22" fmla="*/ 249 w 343"/>
                  <a:gd name="T23" fmla="*/ 729 h 796"/>
                  <a:gd name="T24" fmla="*/ 216 w 343"/>
                  <a:gd name="T25" fmla="*/ 712 h 796"/>
                  <a:gd name="T26" fmla="*/ 182 w 343"/>
                  <a:gd name="T27" fmla="*/ 685 h 796"/>
                  <a:gd name="T28" fmla="*/ 177 w 343"/>
                  <a:gd name="T29" fmla="*/ 757 h 796"/>
                  <a:gd name="T30" fmla="*/ 191 w 343"/>
                  <a:gd name="T31" fmla="*/ 791 h 796"/>
                  <a:gd name="T32" fmla="*/ 188 w 343"/>
                  <a:gd name="T33" fmla="*/ 769 h 796"/>
                  <a:gd name="T34" fmla="*/ 138 w 343"/>
                  <a:gd name="T35" fmla="*/ 749 h 796"/>
                  <a:gd name="T36" fmla="*/ 97 w 343"/>
                  <a:gd name="T37" fmla="*/ 728 h 796"/>
                  <a:gd name="T38" fmla="*/ 64 w 343"/>
                  <a:gd name="T39" fmla="*/ 682 h 796"/>
                  <a:gd name="T40" fmla="*/ 28 w 343"/>
                  <a:gd name="T41" fmla="*/ 666 h 796"/>
                  <a:gd name="T42" fmla="*/ 19 w 343"/>
                  <a:gd name="T43" fmla="*/ 589 h 796"/>
                  <a:gd name="T44" fmla="*/ 63 w 343"/>
                  <a:gd name="T45" fmla="*/ 469 h 796"/>
                  <a:gd name="T46" fmla="*/ 85 w 343"/>
                  <a:gd name="T47" fmla="*/ 335 h 796"/>
                  <a:gd name="T48" fmla="*/ 90 w 343"/>
                  <a:gd name="T49" fmla="*/ 197 h 796"/>
                  <a:gd name="T50" fmla="*/ 186 w 343"/>
                  <a:gd name="T51" fmla="*/ 33 h 796"/>
                  <a:gd name="T52" fmla="*/ 225 w 343"/>
                  <a:gd name="T53" fmla="*/ 24 h 796"/>
                  <a:gd name="T54" fmla="*/ 310 w 343"/>
                  <a:gd name="T55" fmla="*/ 27 h 796"/>
                  <a:gd name="T56" fmla="*/ 322 w 343"/>
                  <a:gd name="T57" fmla="*/ 87 h 796"/>
                  <a:gd name="T58" fmla="*/ 327 w 343"/>
                  <a:gd name="T59" fmla="*/ 122 h 796"/>
                  <a:gd name="T60" fmla="*/ 341 w 343"/>
                  <a:gd name="T61" fmla="*/ 111 h 796"/>
                  <a:gd name="T62" fmla="*/ 304 w 343"/>
                  <a:gd name="T63" fmla="*/ 3 h 796"/>
                  <a:gd name="T64" fmla="*/ 214 w 343"/>
                  <a:gd name="T65" fmla="*/ 9 h 796"/>
                  <a:gd name="T66" fmla="*/ 148 w 343"/>
                  <a:gd name="T67" fmla="*/ 59 h 796"/>
                  <a:gd name="T68" fmla="*/ 69 w 343"/>
                  <a:gd name="T69" fmla="*/ 216 h 796"/>
                  <a:gd name="T70" fmla="*/ 56 w 343"/>
                  <a:gd name="T71" fmla="*/ 391 h 796"/>
                  <a:gd name="T72" fmla="*/ 14 w 343"/>
                  <a:gd name="T73" fmla="*/ 520 h 796"/>
                  <a:gd name="T74" fmla="*/ 10 w 343"/>
                  <a:gd name="T75" fmla="*/ 645 h 796"/>
                  <a:gd name="T76" fmla="*/ 43 w 343"/>
                  <a:gd name="T77" fmla="*/ 688 h 796"/>
                  <a:gd name="T78" fmla="*/ 67 w 343"/>
                  <a:gd name="T79" fmla="*/ 703 h 796"/>
                  <a:gd name="T80" fmla="*/ 111 w 343"/>
                  <a:gd name="T81" fmla="*/ 760 h 796"/>
                  <a:gd name="T82" fmla="*/ 174 w 343"/>
                  <a:gd name="T83" fmla="*/ 782 h 796"/>
                  <a:gd name="T84" fmla="*/ 199 w 343"/>
                  <a:gd name="T85" fmla="*/ 796 h 796"/>
                  <a:gd name="T86" fmla="*/ 202 w 343"/>
                  <a:gd name="T87" fmla="*/ 773 h 796"/>
                  <a:gd name="T88" fmla="*/ 176 w 343"/>
                  <a:gd name="T89" fmla="*/ 701 h 796"/>
                  <a:gd name="T90" fmla="*/ 189 w 343"/>
                  <a:gd name="T91" fmla="*/ 718 h 796"/>
                  <a:gd name="T92" fmla="*/ 243 w 343"/>
                  <a:gd name="T93" fmla="*/ 742 h 796"/>
                  <a:gd name="T94" fmla="*/ 267 w 343"/>
                  <a:gd name="T95" fmla="*/ 738 h 796"/>
                  <a:gd name="T96" fmla="*/ 255 w 343"/>
                  <a:gd name="T97" fmla="*/ 717 h 796"/>
                  <a:gd name="T98" fmla="*/ 237 w 343"/>
                  <a:gd name="T99" fmla="*/ 658 h 796"/>
                  <a:gd name="T100" fmla="*/ 224 w 343"/>
                  <a:gd name="T101" fmla="*/ 651 h 796"/>
                  <a:gd name="T102" fmla="*/ 278 w 343"/>
                  <a:gd name="T103" fmla="*/ 673 h 796"/>
                  <a:gd name="T104" fmla="*/ 228 w 343"/>
                  <a:gd name="T105" fmla="*/ 513 h 796"/>
                  <a:gd name="T106" fmla="*/ 213 w 343"/>
                  <a:gd name="T107" fmla="*/ 472 h 796"/>
                  <a:gd name="T108" fmla="*/ 211 w 343"/>
                  <a:gd name="T109" fmla="*/ 272 h 796"/>
                  <a:gd name="T110" fmla="*/ 223 w 343"/>
                  <a:gd name="T111" fmla="*/ 244 h 796"/>
                  <a:gd name="T112" fmla="*/ 231 w 343"/>
                  <a:gd name="T113" fmla="*/ 235 h 796"/>
                  <a:gd name="T114" fmla="*/ 262 w 343"/>
                  <a:gd name="T115" fmla="*/ 207 h 796"/>
                  <a:gd name="T116" fmla="*/ 328 w 343"/>
                  <a:gd name="T117" fmla="*/ 160 h 796"/>
                  <a:gd name="T118" fmla="*/ 340 w 343"/>
                  <a:gd name="T119" fmla="*/ 123 h 79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43"/>
                  <a:gd name="T181" fmla="*/ 0 h 796"/>
                  <a:gd name="T182" fmla="*/ 343 w 343"/>
                  <a:gd name="T183" fmla="*/ 796 h 79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43" h="796">
                    <a:moveTo>
                      <a:pt x="340" y="123"/>
                    </a:moveTo>
                    <a:lnTo>
                      <a:pt x="322" y="123"/>
                    </a:lnTo>
                    <a:lnTo>
                      <a:pt x="322" y="131"/>
                    </a:lnTo>
                    <a:lnTo>
                      <a:pt x="321" y="137"/>
                    </a:lnTo>
                    <a:lnTo>
                      <a:pt x="330" y="137"/>
                    </a:lnTo>
                    <a:lnTo>
                      <a:pt x="321" y="134"/>
                    </a:lnTo>
                    <a:lnTo>
                      <a:pt x="319" y="139"/>
                    </a:lnTo>
                    <a:lnTo>
                      <a:pt x="328" y="143"/>
                    </a:lnTo>
                    <a:lnTo>
                      <a:pt x="321" y="136"/>
                    </a:lnTo>
                    <a:lnTo>
                      <a:pt x="318" y="142"/>
                    </a:lnTo>
                    <a:lnTo>
                      <a:pt x="316" y="145"/>
                    </a:lnTo>
                    <a:lnTo>
                      <a:pt x="313" y="150"/>
                    </a:lnTo>
                    <a:lnTo>
                      <a:pt x="321" y="153"/>
                    </a:lnTo>
                    <a:lnTo>
                      <a:pt x="315" y="147"/>
                    </a:lnTo>
                    <a:lnTo>
                      <a:pt x="311" y="151"/>
                    </a:lnTo>
                    <a:lnTo>
                      <a:pt x="304" y="158"/>
                    </a:lnTo>
                    <a:lnTo>
                      <a:pt x="310" y="164"/>
                    </a:lnTo>
                    <a:lnTo>
                      <a:pt x="307" y="156"/>
                    </a:lnTo>
                    <a:lnTo>
                      <a:pt x="298" y="161"/>
                    </a:lnTo>
                    <a:lnTo>
                      <a:pt x="295" y="163"/>
                    </a:lnTo>
                    <a:lnTo>
                      <a:pt x="288" y="170"/>
                    </a:lnTo>
                    <a:lnTo>
                      <a:pt x="276" y="179"/>
                    </a:lnTo>
                    <a:lnTo>
                      <a:pt x="283" y="185"/>
                    </a:lnTo>
                    <a:lnTo>
                      <a:pt x="279" y="177"/>
                    </a:lnTo>
                    <a:lnTo>
                      <a:pt x="267" y="184"/>
                    </a:lnTo>
                    <a:lnTo>
                      <a:pt x="255" y="190"/>
                    </a:lnTo>
                    <a:lnTo>
                      <a:pt x="252" y="192"/>
                    </a:lnTo>
                    <a:lnTo>
                      <a:pt x="242" y="199"/>
                    </a:lnTo>
                    <a:lnTo>
                      <a:pt x="241" y="200"/>
                    </a:lnTo>
                    <a:lnTo>
                      <a:pt x="230" y="209"/>
                    </a:lnTo>
                    <a:lnTo>
                      <a:pt x="220" y="218"/>
                    </a:lnTo>
                    <a:lnTo>
                      <a:pt x="219" y="219"/>
                    </a:lnTo>
                    <a:lnTo>
                      <a:pt x="217" y="222"/>
                    </a:lnTo>
                    <a:lnTo>
                      <a:pt x="215" y="226"/>
                    </a:lnTo>
                    <a:lnTo>
                      <a:pt x="214" y="228"/>
                    </a:lnTo>
                    <a:lnTo>
                      <a:pt x="214" y="230"/>
                    </a:lnTo>
                    <a:lnTo>
                      <a:pt x="213" y="231"/>
                    </a:lnTo>
                    <a:lnTo>
                      <a:pt x="222" y="235"/>
                    </a:lnTo>
                    <a:lnTo>
                      <a:pt x="215" y="228"/>
                    </a:lnTo>
                    <a:lnTo>
                      <a:pt x="214" y="230"/>
                    </a:lnTo>
                    <a:lnTo>
                      <a:pt x="221" y="236"/>
                    </a:lnTo>
                    <a:lnTo>
                      <a:pt x="217" y="228"/>
                    </a:lnTo>
                    <a:lnTo>
                      <a:pt x="216" y="228"/>
                    </a:lnTo>
                    <a:lnTo>
                      <a:pt x="213" y="231"/>
                    </a:lnTo>
                    <a:lnTo>
                      <a:pt x="211" y="232"/>
                    </a:lnTo>
                    <a:lnTo>
                      <a:pt x="209" y="235"/>
                    </a:lnTo>
                    <a:lnTo>
                      <a:pt x="209" y="237"/>
                    </a:lnTo>
                    <a:lnTo>
                      <a:pt x="205" y="246"/>
                    </a:lnTo>
                    <a:lnTo>
                      <a:pt x="214" y="246"/>
                    </a:lnTo>
                    <a:lnTo>
                      <a:pt x="206" y="243"/>
                    </a:lnTo>
                    <a:lnTo>
                      <a:pt x="201" y="251"/>
                    </a:lnTo>
                    <a:lnTo>
                      <a:pt x="196" y="259"/>
                    </a:lnTo>
                    <a:lnTo>
                      <a:pt x="196" y="262"/>
                    </a:lnTo>
                    <a:lnTo>
                      <a:pt x="194" y="270"/>
                    </a:lnTo>
                    <a:lnTo>
                      <a:pt x="193" y="270"/>
                    </a:lnTo>
                    <a:lnTo>
                      <a:pt x="190" y="297"/>
                    </a:lnTo>
                    <a:lnTo>
                      <a:pt x="186" y="322"/>
                    </a:lnTo>
                    <a:lnTo>
                      <a:pt x="186" y="323"/>
                    </a:lnTo>
                    <a:lnTo>
                      <a:pt x="186" y="354"/>
                    </a:lnTo>
                    <a:lnTo>
                      <a:pt x="185" y="385"/>
                    </a:lnTo>
                    <a:lnTo>
                      <a:pt x="185" y="386"/>
                    </a:lnTo>
                    <a:lnTo>
                      <a:pt x="190" y="429"/>
                    </a:lnTo>
                    <a:lnTo>
                      <a:pt x="195" y="475"/>
                    </a:lnTo>
                    <a:lnTo>
                      <a:pt x="204" y="473"/>
                    </a:lnTo>
                    <a:lnTo>
                      <a:pt x="195" y="474"/>
                    </a:lnTo>
                    <a:lnTo>
                      <a:pt x="197" y="481"/>
                    </a:lnTo>
                    <a:lnTo>
                      <a:pt x="197" y="484"/>
                    </a:lnTo>
                    <a:lnTo>
                      <a:pt x="200" y="493"/>
                    </a:lnTo>
                    <a:lnTo>
                      <a:pt x="203" y="501"/>
                    </a:lnTo>
                    <a:lnTo>
                      <a:pt x="206" y="508"/>
                    </a:lnTo>
                    <a:lnTo>
                      <a:pt x="208" y="514"/>
                    </a:lnTo>
                    <a:lnTo>
                      <a:pt x="211" y="519"/>
                    </a:lnTo>
                    <a:lnTo>
                      <a:pt x="213" y="523"/>
                    </a:lnTo>
                    <a:lnTo>
                      <a:pt x="215" y="526"/>
                    </a:lnTo>
                    <a:lnTo>
                      <a:pt x="216" y="526"/>
                    </a:lnTo>
                    <a:lnTo>
                      <a:pt x="223" y="521"/>
                    </a:lnTo>
                    <a:lnTo>
                      <a:pt x="215" y="524"/>
                    </a:lnTo>
                    <a:lnTo>
                      <a:pt x="232" y="583"/>
                    </a:lnTo>
                    <a:lnTo>
                      <a:pt x="250" y="641"/>
                    </a:lnTo>
                    <a:lnTo>
                      <a:pt x="255" y="659"/>
                    </a:lnTo>
                    <a:lnTo>
                      <a:pt x="261" y="675"/>
                    </a:lnTo>
                    <a:lnTo>
                      <a:pt x="261" y="676"/>
                    </a:lnTo>
                    <a:lnTo>
                      <a:pt x="260" y="676"/>
                    </a:lnTo>
                    <a:lnTo>
                      <a:pt x="269" y="673"/>
                    </a:lnTo>
                    <a:lnTo>
                      <a:pt x="269" y="664"/>
                    </a:lnTo>
                    <a:lnTo>
                      <a:pt x="265" y="664"/>
                    </a:lnTo>
                    <a:lnTo>
                      <a:pt x="262" y="666"/>
                    </a:lnTo>
                    <a:lnTo>
                      <a:pt x="260" y="669"/>
                    </a:lnTo>
                    <a:lnTo>
                      <a:pt x="260" y="673"/>
                    </a:lnTo>
                    <a:lnTo>
                      <a:pt x="272" y="664"/>
                    </a:lnTo>
                    <a:lnTo>
                      <a:pt x="270" y="664"/>
                    </a:lnTo>
                    <a:lnTo>
                      <a:pt x="268" y="663"/>
                    </a:lnTo>
                    <a:lnTo>
                      <a:pt x="266" y="662"/>
                    </a:lnTo>
                    <a:lnTo>
                      <a:pt x="262" y="670"/>
                    </a:lnTo>
                    <a:lnTo>
                      <a:pt x="267" y="663"/>
                    </a:lnTo>
                    <a:lnTo>
                      <a:pt x="252" y="651"/>
                    </a:lnTo>
                    <a:lnTo>
                      <a:pt x="235" y="637"/>
                    </a:lnTo>
                    <a:lnTo>
                      <a:pt x="232" y="636"/>
                    </a:lnTo>
                    <a:lnTo>
                      <a:pt x="229" y="635"/>
                    </a:lnTo>
                    <a:lnTo>
                      <a:pt x="226" y="636"/>
                    </a:lnTo>
                    <a:lnTo>
                      <a:pt x="223" y="638"/>
                    </a:lnTo>
                    <a:lnTo>
                      <a:pt x="221" y="641"/>
                    </a:lnTo>
                    <a:lnTo>
                      <a:pt x="221" y="642"/>
                    </a:lnTo>
                    <a:lnTo>
                      <a:pt x="219" y="647"/>
                    </a:lnTo>
                    <a:lnTo>
                      <a:pt x="219" y="650"/>
                    </a:lnTo>
                    <a:lnTo>
                      <a:pt x="219" y="658"/>
                    </a:lnTo>
                    <a:lnTo>
                      <a:pt x="221" y="675"/>
                    </a:lnTo>
                    <a:lnTo>
                      <a:pt x="221" y="678"/>
                    </a:lnTo>
                    <a:lnTo>
                      <a:pt x="225" y="695"/>
                    </a:lnTo>
                    <a:lnTo>
                      <a:pt x="228" y="702"/>
                    </a:lnTo>
                    <a:lnTo>
                      <a:pt x="232" y="709"/>
                    </a:lnTo>
                    <a:lnTo>
                      <a:pt x="233" y="713"/>
                    </a:lnTo>
                    <a:lnTo>
                      <a:pt x="236" y="718"/>
                    </a:lnTo>
                    <a:lnTo>
                      <a:pt x="238" y="724"/>
                    </a:lnTo>
                    <a:lnTo>
                      <a:pt x="240" y="727"/>
                    </a:lnTo>
                    <a:lnTo>
                      <a:pt x="244" y="732"/>
                    </a:lnTo>
                    <a:lnTo>
                      <a:pt x="246" y="734"/>
                    </a:lnTo>
                    <a:lnTo>
                      <a:pt x="250" y="737"/>
                    </a:lnTo>
                    <a:lnTo>
                      <a:pt x="252" y="740"/>
                    </a:lnTo>
                    <a:lnTo>
                      <a:pt x="258" y="733"/>
                    </a:lnTo>
                    <a:lnTo>
                      <a:pt x="250" y="737"/>
                    </a:lnTo>
                    <a:lnTo>
                      <a:pt x="249" y="733"/>
                    </a:lnTo>
                    <a:lnTo>
                      <a:pt x="250" y="734"/>
                    </a:lnTo>
                    <a:lnTo>
                      <a:pt x="259" y="734"/>
                    </a:lnTo>
                    <a:lnTo>
                      <a:pt x="252" y="728"/>
                    </a:lnTo>
                    <a:lnTo>
                      <a:pt x="250" y="731"/>
                    </a:lnTo>
                    <a:lnTo>
                      <a:pt x="255" y="726"/>
                    </a:lnTo>
                    <a:lnTo>
                      <a:pt x="253" y="728"/>
                    </a:lnTo>
                    <a:lnTo>
                      <a:pt x="252" y="729"/>
                    </a:lnTo>
                    <a:lnTo>
                      <a:pt x="249" y="729"/>
                    </a:lnTo>
                    <a:lnTo>
                      <a:pt x="256" y="735"/>
                    </a:lnTo>
                    <a:lnTo>
                      <a:pt x="256" y="726"/>
                    </a:lnTo>
                    <a:lnTo>
                      <a:pt x="252" y="727"/>
                    </a:lnTo>
                    <a:lnTo>
                      <a:pt x="259" y="727"/>
                    </a:lnTo>
                    <a:lnTo>
                      <a:pt x="255" y="726"/>
                    </a:lnTo>
                    <a:lnTo>
                      <a:pt x="250" y="725"/>
                    </a:lnTo>
                    <a:lnTo>
                      <a:pt x="246" y="724"/>
                    </a:lnTo>
                    <a:lnTo>
                      <a:pt x="236" y="720"/>
                    </a:lnTo>
                    <a:lnTo>
                      <a:pt x="226" y="716"/>
                    </a:lnTo>
                    <a:lnTo>
                      <a:pt x="216" y="712"/>
                    </a:lnTo>
                    <a:lnTo>
                      <a:pt x="205" y="709"/>
                    </a:lnTo>
                    <a:lnTo>
                      <a:pt x="202" y="717"/>
                    </a:lnTo>
                    <a:lnTo>
                      <a:pt x="209" y="711"/>
                    </a:lnTo>
                    <a:lnTo>
                      <a:pt x="202" y="705"/>
                    </a:lnTo>
                    <a:lnTo>
                      <a:pt x="196" y="699"/>
                    </a:lnTo>
                    <a:lnTo>
                      <a:pt x="191" y="694"/>
                    </a:lnTo>
                    <a:lnTo>
                      <a:pt x="184" y="700"/>
                    </a:lnTo>
                    <a:lnTo>
                      <a:pt x="193" y="697"/>
                    </a:lnTo>
                    <a:lnTo>
                      <a:pt x="187" y="689"/>
                    </a:lnTo>
                    <a:lnTo>
                      <a:pt x="185" y="687"/>
                    </a:lnTo>
                    <a:lnTo>
                      <a:pt x="182" y="685"/>
                    </a:lnTo>
                    <a:lnTo>
                      <a:pt x="179" y="684"/>
                    </a:lnTo>
                    <a:lnTo>
                      <a:pt x="176" y="685"/>
                    </a:lnTo>
                    <a:lnTo>
                      <a:pt x="173" y="687"/>
                    </a:lnTo>
                    <a:lnTo>
                      <a:pt x="171" y="690"/>
                    </a:lnTo>
                    <a:lnTo>
                      <a:pt x="170" y="692"/>
                    </a:lnTo>
                    <a:lnTo>
                      <a:pt x="169" y="704"/>
                    </a:lnTo>
                    <a:lnTo>
                      <a:pt x="169" y="716"/>
                    </a:lnTo>
                    <a:lnTo>
                      <a:pt x="171" y="729"/>
                    </a:lnTo>
                    <a:lnTo>
                      <a:pt x="173" y="741"/>
                    </a:lnTo>
                    <a:lnTo>
                      <a:pt x="173" y="745"/>
                    </a:lnTo>
                    <a:lnTo>
                      <a:pt x="177" y="757"/>
                    </a:lnTo>
                    <a:lnTo>
                      <a:pt x="181" y="769"/>
                    </a:lnTo>
                    <a:lnTo>
                      <a:pt x="185" y="780"/>
                    </a:lnTo>
                    <a:lnTo>
                      <a:pt x="192" y="791"/>
                    </a:lnTo>
                    <a:lnTo>
                      <a:pt x="192" y="792"/>
                    </a:lnTo>
                    <a:lnTo>
                      <a:pt x="193" y="794"/>
                    </a:lnTo>
                    <a:lnTo>
                      <a:pt x="200" y="787"/>
                    </a:lnTo>
                    <a:lnTo>
                      <a:pt x="196" y="779"/>
                    </a:lnTo>
                    <a:lnTo>
                      <a:pt x="193" y="781"/>
                    </a:lnTo>
                    <a:lnTo>
                      <a:pt x="191" y="784"/>
                    </a:lnTo>
                    <a:lnTo>
                      <a:pt x="191" y="787"/>
                    </a:lnTo>
                    <a:lnTo>
                      <a:pt x="191" y="791"/>
                    </a:lnTo>
                    <a:lnTo>
                      <a:pt x="200" y="778"/>
                    </a:lnTo>
                    <a:lnTo>
                      <a:pt x="199" y="778"/>
                    </a:lnTo>
                    <a:lnTo>
                      <a:pt x="199" y="787"/>
                    </a:lnTo>
                    <a:lnTo>
                      <a:pt x="202" y="779"/>
                    </a:lnTo>
                    <a:lnTo>
                      <a:pt x="199" y="777"/>
                    </a:lnTo>
                    <a:lnTo>
                      <a:pt x="195" y="774"/>
                    </a:lnTo>
                    <a:lnTo>
                      <a:pt x="191" y="772"/>
                    </a:lnTo>
                    <a:lnTo>
                      <a:pt x="187" y="780"/>
                    </a:lnTo>
                    <a:lnTo>
                      <a:pt x="193" y="773"/>
                    </a:lnTo>
                    <a:lnTo>
                      <a:pt x="190" y="771"/>
                    </a:lnTo>
                    <a:lnTo>
                      <a:pt x="188" y="769"/>
                    </a:lnTo>
                    <a:lnTo>
                      <a:pt x="186" y="767"/>
                    </a:lnTo>
                    <a:lnTo>
                      <a:pt x="183" y="765"/>
                    </a:lnTo>
                    <a:lnTo>
                      <a:pt x="181" y="765"/>
                    </a:lnTo>
                    <a:lnTo>
                      <a:pt x="179" y="764"/>
                    </a:lnTo>
                    <a:lnTo>
                      <a:pt x="175" y="764"/>
                    </a:lnTo>
                    <a:lnTo>
                      <a:pt x="173" y="772"/>
                    </a:lnTo>
                    <a:lnTo>
                      <a:pt x="178" y="765"/>
                    </a:lnTo>
                    <a:lnTo>
                      <a:pt x="170" y="760"/>
                    </a:lnTo>
                    <a:lnTo>
                      <a:pt x="167" y="758"/>
                    </a:lnTo>
                    <a:lnTo>
                      <a:pt x="158" y="754"/>
                    </a:lnTo>
                    <a:lnTo>
                      <a:pt x="138" y="749"/>
                    </a:lnTo>
                    <a:lnTo>
                      <a:pt x="128" y="746"/>
                    </a:lnTo>
                    <a:lnTo>
                      <a:pt x="118" y="743"/>
                    </a:lnTo>
                    <a:lnTo>
                      <a:pt x="109" y="738"/>
                    </a:lnTo>
                    <a:lnTo>
                      <a:pt x="105" y="746"/>
                    </a:lnTo>
                    <a:lnTo>
                      <a:pt x="112" y="740"/>
                    </a:lnTo>
                    <a:lnTo>
                      <a:pt x="102" y="733"/>
                    </a:lnTo>
                    <a:lnTo>
                      <a:pt x="96" y="740"/>
                    </a:lnTo>
                    <a:lnTo>
                      <a:pt x="103" y="734"/>
                    </a:lnTo>
                    <a:lnTo>
                      <a:pt x="95" y="725"/>
                    </a:lnTo>
                    <a:lnTo>
                      <a:pt x="89" y="731"/>
                    </a:lnTo>
                    <a:lnTo>
                      <a:pt x="97" y="728"/>
                    </a:lnTo>
                    <a:lnTo>
                      <a:pt x="91" y="716"/>
                    </a:lnTo>
                    <a:lnTo>
                      <a:pt x="86" y="704"/>
                    </a:lnTo>
                    <a:lnTo>
                      <a:pt x="82" y="693"/>
                    </a:lnTo>
                    <a:lnTo>
                      <a:pt x="81" y="693"/>
                    </a:lnTo>
                    <a:lnTo>
                      <a:pt x="80" y="690"/>
                    </a:lnTo>
                    <a:lnTo>
                      <a:pt x="77" y="689"/>
                    </a:lnTo>
                    <a:lnTo>
                      <a:pt x="74" y="687"/>
                    </a:lnTo>
                    <a:lnTo>
                      <a:pt x="72" y="687"/>
                    </a:lnTo>
                    <a:lnTo>
                      <a:pt x="68" y="695"/>
                    </a:lnTo>
                    <a:lnTo>
                      <a:pt x="73" y="688"/>
                    </a:lnTo>
                    <a:lnTo>
                      <a:pt x="64" y="682"/>
                    </a:lnTo>
                    <a:lnTo>
                      <a:pt x="59" y="689"/>
                    </a:lnTo>
                    <a:lnTo>
                      <a:pt x="65" y="682"/>
                    </a:lnTo>
                    <a:lnTo>
                      <a:pt x="60" y="678"/>
                    </a:lnTo>
                    <a:lnTo>
                      <a:pt x="53" y="673"/>
                    </a:lnTo>
                    <a:lnTo>
                      <a:pt x="50" y="671"/>
                    </a:lnTo>
                    <a:lnTo>
                      <a:pt x="43" y="667"/>
                    </a:lnTo>
                    <a:lnTo>
                      <a:pt x="36" y="665"/>
                    </a:lnTo>
                    <a:lnTo>
                      <a:pt x="33" y="673"/>
                    </a:lnTo>
                    <a:lnTo>
                      <a:pt x="40" y="667"/>
                    </a:lnTo>
                    <a:lnTo>
                      <a:pt x="35" y="660"/>
                    </a:lnTo>
                    <a:lnTo>
                      <a:pt x="28" y="666"/>
                    </a:lnTo>
                    <a:lnTo>
                      <a:pt x="37" y="663"/>
                    </a:lnTo>
                    <a:lnTo>
                      <a:pt x="33" y="656"/>
                    </a:lnTo>
                    <a:lnTo>
                      <a:pt x="30" y="648"/>
                    </a:lnTo>
                    <a:lnTo>
                      <a:pt x="27" y="640"/>
                    </a:lnTo>
                    <a:lnTo>
                      <a:pt x="18" y="643"/>
                    </a:lnTo>
                    <a:lnTo>
                      <a:pt x="27" y="641"/>
                    </a:lnTo>
                    <a:lnTo>
                      <a:pt x="23" y="621"/>
                    </a:lnTo>
                    <a:lnTo>
                      <a:pt x="14" y="625"/>
                    </a:lnTo>
                    <a:lnTo>
                      <a:pt x="23" y="625"/>
                    </a:lnTo>
                    <a:lnTo>
                      <a:pt x="21" y="607"/>
                    </a:lnTo>
                    <a:lnTo>
                      <a:pt x="19" y="589"/>
                    </a:lnTo>
                    <a:lnTo>
                      <a:pt x="18" y="569"/>
                    </a:lnTo>
                    <a:lnTo>
                      <a:pt x="18" y="561"/>
                    </a:lnTo>
                    <a:lnTo>
                      <a:pt x="19" y="553"/>
                    </a:lnTo>
                    <a:lnTo>
                      <a:pt x="10" y="553"/>
                    </a:lnTo>
                    <a:lnTo>
                      <a:pt x="19" y="557"/>
                    </a:lnTo>
                    <a:lnTo>
                      <a:pt x="24" y="542"/>
                    </a:lnTo>
                    <a:lnTo>
                      <a:pt x="31" y="527"/>
                    </a:lnTo>
                    <a:lnTo>
                      <a:pt x="39" y="512"/>
                    </a:lnTo>
                    <a:lnTo>
                      <a:pt x="48" y="498"/>
                    </a:lnTo>
                    <a:lnTo>
                      <a:pt x="56" y="483"/>
                    </a:lnTo>
                    <a:lnTo>
                      <a:pt x="63" y="469"/>
                    </a:lnTo>
                    <a:lnTo>
                      <a:pt x="63" y="465"/>
                    </a:lnTo>
                    <a:lnTo>
                      <a:pt x="67" y="452"/>
                    </a:lnTo>
                    <a:lnTo>
                      <a:pt x="67" y="451"/>
                    </a:lnTo>
                    <a:lnTo>
                      <a:pt x="71" y="421"/>
                    </a:lnTo>
                    <a:lnTo>
                      <a:pt x="74" y="391"/>
                    </a:lnTo>
                    <a:lnTo>
                      <a:pt x="79" y="362"/>
                    </a:lnTo>
                    <a:lnTo>
                      <a:pt x="70" y="362"/>
                    </a:lnTo>
                    <a:lnTo>
                      <a:pt x="78" y="366"/>
                    </a:lnTo>
                    <a:lnTo>
                      <a:pt x="85" y="338"/>
                    </a:lnTo>
                    <a:lnTo>
                      <a:pt x="85" y="335"/>
                    </a:lnTo>
                    <a:lnTo>
                      <a:pt x="85" y="311"/>
                    </a:lnTo>
                    <a:lnTo>
                      <a:pt x="85" y="287"/>
                    </a:lnTo>
                    <a:lnTo>
                      <a:pt x="86" y="239"/>
                    </a:lnTo>
                    <a:lnTo>
                      <a:pt x="86" y="228"/>
                    </a:lnTo>
                    <a:lnTo>
                      <a:pt x="87" y="216"/>
                    </a:lnTo>
                    <a:lnTo>
                      <a:pt x="88" y="204"/>
                    </a:lnTo>
                    <a:lnTo>
                      <a:pt x="79" y="204"/>
                    </a:lnTo>
                    <a:lnTo>
                      <a:pt x="87" y="207"/>
                    </a:lnTo>
                    <a:lnTo>
                      <a:pt x="90" y="196"/>
                    </a:lnTo>
                    <a:lnTo>
                      <a:pt x="81" y="193"/>
                    </a:lnTo>
                    <a:lnTo>
                      <a:pt x="90" y="197"/>
                    </a:lnTo>
                    <a:lnTo>
                      <a:pt x="98" y="177"/>
                    </a:lnTo>
                    <a:lnTo>
                      <a:pt x="107" y="159"/>
                    </a:lnTo>
                    <a:lnTo>
                      <a:pt x="127" y="125"/>
                    </a:lnTo>
                    <a:lnTo>
                      <a:pt x="145" y="96"/>
                    </a:lnTo>
                    <a:lnTo>
                      <a:pt x="136" y="92"/>
                    </a:lnTo>
                    <a:lnTo>
                      <a:pt x="143" y="99"/>
                    </a:lnTo>
                    <a:lnTo>
                      <a:pt x="161" y="72"/>
                    </a:lnTo>
                    <a:lnTo>
                      <a:pt x="171" y="60"/>
                    </a:lnTo>
                    <a:lnTo>
                      <a:pt x="182" y="49"/>
                    </a:lnTo>
                    <a:lnTo>
                      <a:pt x="193" y="40"/>
                    </a:lnTo>
                    <a:lnTo>
                      <a:pt x="186" y="33"/>
                    </a:lnTo>
                    <a:lnTo>
                      <a:pt x="190" y="42"/>
                    </a:lnTo>
                    <a:lnTo>
                      <a:pt x="203" y="33"/>
                    </a:lnTo>
                    <a:lnTo>
                      <a:pt x="204" y="32"/>
                    </a:lnTo>
                    <a:lnTo>
                      <a:pt x="211" y="28"/>
                    </a:lnTo>
                    <a:lnTo>
                      <a:pt x="205" y="22"/>
                    </a:lnTo>
                    <a:lnTo>
                      <a:pt x="208" y="30"/>
                    </a:lnTo>
                    <a:lnTo>
                      <a:pt x="214" y="28"/>
                    </a:lnTo>
                    <a:lnTo>
                      <a:pt x="221" y="26"/>
                    </a:lnTo>
                    <a:lnTo>
                      <a:pt x="228" y="23"/>
                    </a:lnTo>
                    <a:lnTo>
                      <a:pt x="224" y="15"/>
                    </a:lnTo>
                    <a:lnTo>
                      <a:pt x="225" y="24"/>
                    </a:lnTo>
                    <a:lnTo>
                      <a:pt x="228" y="24"/>
                    </a:lnTo>
                    <a:lnTo>
                      <a:pt x="234" y="23"/>
                    </a:lnTo>
                    <a:lnTo>
                      <a:pt x="246" y="21"/>
                    </a:lnTo>
                    <a:lnTo>
                      <a:pt x="261" y="18"/>
                    </a:lnTo>
                    <a:lnTo>
                      <a:pt x="277" y="18"/>
                    </a:lnTo>
                    <a:lnTo>
                      <a:pt x="293" y="19"/>
                    </a:lnTo>
                    <a:lnTo>
                      <a:pt x="293" y="10"/>
                    </a:lnTo>
                    <a:lnTo>
                      <a:pt x="289" y="18"/>
                    </a:lnTo>
                    <a:lnTo>
                      <a:pt x="297" y="20"/>
                    </a:lnTo>
                    <a:lnTo>
                      <a:pt x="304" y="23"/>
                    </a:lnTo>
                    <a:lnTo>
                      <a:pt x="310" y="27"/>
                    </a:lnTo>
                    <a:lnTo>
                      <a:pt x="314" y="18"/>
                    </a:lnTo>
                    <a:lnTo>
                      <a:pt x="307" y="25"/>
                    </a:lnTo>
                    <a:lnTo>
                      <a:pt x="313" y="30"/>
                    </a:lnTo>
                    <a:lnTo>
                      <a:pt x="318" y="37"/>
                    </a:lnTo>
                    <a:lnTo>
                      <a:pt x="324" y="30"/>
                    </a:lnTo>
                    <a:lnTo>
                      <a:pt x="316" y="34"/>
                    </a:lnTo>
                    <a:lnTo>
                      <a:pt x="320" y="41"/>
                    </a:lnTo>
                    <a:lnTo>
                      <a:pt x="328" y="38"/>
                    </a:lnTo>
                    <a:lnTo>
                      <a:pt x="319" y="39"/>
                    </a:lnTo>
                    <a:lnTo>
                      <a:pt x="321" y="62"/>
                    </a:lnTo>
                    <a:lnTo>
                      <a:pt x="322" y="87"/>
                    </a:lnTo>
                    <a:lnTo>
                      <a:pt x="323" y="111"/>
                    </a:lnTo>
                    <a:lnTo>
                      <a:pt x="325" y="137"/>
                    </a:lnTo>
                    <a:lnTo>
                      <a:pt x="334" y="136"/>
                    </a:lnTo>
                    <a:lnTo>
                      <a:pt x="337" y="128"/>
                    </a:lnTo>
                    <a:lnTo>
                      <a:pt x="334" y="127"/>
                    </a:lnTo>
                    <a:lnTo>
                      <a:pt x="331" y="128"/>
                    </a:lnTo>
                    <a:lnTo>
                      <a:pt x="328" y="130"/>
                    </a:lnTo>
                    <a:lnTo>
                      <a:pt x="326" y="133"/>
                    </a:lnTo>
                    <a:lnTo>
                      <a:pt x="325" y="136"/>
                    </a:lnTo>
                    <a:lnTo>
                      <a:pt x="339" y="129"/>
                    </a:lnTo>
                    <a:lnTo>
                      <a:pt x="327" y="122"/>
                    </a:lnTo>
                    <a:lnTo>
                      <a:pt x="318" y="137"/>
                    </a:lnTo>
                    <a:lnTo>
                      <a:pt x="330" y="144"/>
                    </a:lnTo>
                    <a:lnTo>
                      <a:pt x="331" y="144"/>
                    </a:lnTo>
                    <a:lnTo>
                      <a:pt x="334" y="145"/>
                    </a:lnTo>
                    <a:lnTo>
                      <a:pt x="337" y="144"/>
                    </a:lnTo>
                    <a:lnTo>
                      <a:pt x="340" y="142"/>
                    </a:lnTo>
                    <a:lnTo>
                      <a:pt x="342" y="139"/>
                    </a:lnTo>
                    <a:lnTo>
                      <a:pt x="343" y="136"/>
                    </a:lnTo>
                    <a:lnTo>
                      <a:pt x="343" y="135"/>
                    </a:lnTo>
                    <a:lnTo>
                      <a:pt x="341" y="111"/>
                    </a:lnTo>
                    <a:lnTo>
                      <a:pt x="340" y="87"/>
                    </a:lnTo>
                    <a:lnTo>
                      <a:pt x="339" y="62"/>
                    </a:lnTo>
                    <a:lnTo>
                      <a:pt x="337" y="37"/>
                    </a:lnTo>
                    <a:lnTo>
                      <a:pt x="337" y="35"/>
                    </a:lnTo>
                    <a:lnTo>
                      <a:pt x="333" y="27"/>
                    </a:lnTo>
                    <a:lnTo>
                      <a:pt x="331" y="24"/>
                    </a:lnTo>
                    <a:lnTo>
                      <a:pt x="326" y="17"/>
                    </a:lnTo>
                    <a:lnTo>
                      <a:pt x="320" y="12"/>
                    </a:lnTo>
                    <a:lnTo>
                      <a:pt x="317" y="10"/>
                    </a:lnTo>
                    <a:lnTo>
                      <a:pt x="311" y="6"/>
                    </a:lnTo>
                    <a:lnTo>
                      <a:pt x="304" y="3"/>
                    </a:lnTo>
                    <a:lnTo>
                      <a:pt x="296" y="1"/>
                    </a:lnTo>
                    <a:lnTo>
                      <a:pt x="293" y="1"/>
                    </a:lnTo>
                    <a:lnTo>
                      <a:pt x="277" y="0"/>
                    </a:lnTo>
                    <a:lnTo>
                      <a:pt x="261" y="0"/>
                    </a:lnTo>
                    <a:lnTo>
                      <a:pt x="246" y="3"/>
                    </a:lnTo>
                    <a:lnTo>
                      <a:pt x="234" y="5"/>
                    </a:lnTo>
                    <a:lnTo>
                      <a:pt x="228" y="6"/>
                    </a:lnTo>
                    <a:lnTo>
                      <a:pt x="224" y="6"/>
                    </a:lnTo>
                    <a:lnTo>
                      <a:pt x="221" y="7"/>
                    </a:lnTo>
                    <a:lnTo>
                      <a:pt x="214" y="9"/>
                    </a:lnTo>
                    <a:lnTo>
                      <a:pt x="207" y="11"/>
                    </a:lnTo>
                    <a:lnTo>
                      <a:pt x="201" y="13"/>
                    </a:lnTo>
                    <a:lnTo>
                      <a:pt x="198" y="15"/>
                    </a:lnTo>
                    <a:lnTo>
                      <a:pt x="194" y="18"/>
                    </a:lnTo>
                    <a:lnTo>
                      <a:pt x="199" y="25"/>
                    </a:lnTo>
                    <a:lnTo>
                      <a:pt x="195" y="17"/>
                    </a:lnTo>
                    <a:lnTo>
                      <a:pt x="183" y="25"/>
                    </a:lnTo>
                    <a:lnTo>
                      <a:pt x="180" y="27"/>
                    </a:lnTo>
                    <a:lnTo>
                      <a:pt x="169" y="36"/>
                    </a:lnTo>
                    <a:lnTo>
                      <a:pt x="158" y="47"/>
                    </a:lnTo>
                    <a:lnTo>
                      <a:pt x="148" y="59"/>
                    </a:lnTo>
                    <a:lnTo>
                      <a:pt x="130" y="86"/>
                    </a:lnTo>
                    <a:lnTo>
                      <a:pt x="128" y="89"/>
                    </a:lnTo>
                    <a:lnTo>
                      <a:pt x="112" y="116"/>
                    </a:lnTo>
                    <a:lnTo>
                      <a:pt x="90" y="152"/>
                    </a:lnTo>
                    <a:lnTo>
                      <a:pt x="81" y="170"/>
                    </a:lnTo>
                    <a:lnTo>
                      <a:pt x="73" y="190"/>
                    </a:lnTo>
                    <a:lnTo>
                      <a:pt x="70" y="200"/>
                    </a:lnTo>
                    <a:lnTo>
                      <a:pt x="70" y="204"/>
                    </a:lnTo>
                    <a:lnTo>
                      <a:pt x="69" y="216"/>
                    </a:lnTo>
                    <a:lnTo>
                      <a:pt x="68" y="228"/>
                    </a:lnTo>
                    <a:lnTo>
                      <a:pt x="68" y="239"/>
                    </a:lnTo>
                    <a:lnTo>
                      <a:pt x="67" y="287"/>
                    </a:lnTo>
                    <a:lnTo>
                      <a:pt x="67" y="311"/>
                    </a:lnTo>
                    <a:lnTo>
                      <a:pt x="67" y="336"/>
                    </a:lnTo>
                    <a:lnTo>
                      <a:pt x="76" y="335"/>
                    </a:lnTo>
                    <a:lnTo>
                      <a:pt x="68" y="333"/>
                    </a:lnTo>
                    <a:lnTo>
                      <a:pt x="61" y="359"/>
                    </a:lnTo>
                    <a:lnTo>
                      <a:pt x="61" y="362"/>
                    </a:lnTo>
                    <a:lnTo>
                      <a:pt x="56" y="391"/>
                    </a:lnTo>
                    <a:lnTo>
                      <a:pt x="53" y="421"/>
                    </a:lnTo>
                    <a:lnTo>
                      <a:pt x="49" y="449"/>
                    </a:lnTo>
                    <a:lnTo>
                      <a:pt x="58" y="450"/>
                    </a:lnTo>
                    <a:lnTo>
                      <a:pt x="50" y="449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46" y="462"/>
                    </a:lnTo>
                    <a:lnTo>
                      <a:pt x="39" y="476"/>
                    </a:lnTo>
                    <a:lnTo>
                      <a:pt x="31" y="491"/>
                    </a:lnTo>
                    <a:lnTo>
                      <a:pt x="22" y="505"/>
                    </a:lnTo>
                    <a:lnTo>
                      <a:pt x="14" y="520"/>
                    </a:lnTo>
                    <a:lnTo>
                      <a:pt x="7" y="535"/>
                    </a:lnTo>
                    <a:lnTo>
                      <a:pt x="2" y="550"/>
                    </a:lnTo>
                    <a:lnTo>
                      <a:pt x="1" y="553"/>
                    </a:lnTo>
                    <a:lnTo>
                      <a:pt x="0" y="561"/>
                    </a:lnTo>
                    <a:lnTo>
                      <a:pt x="0" y="570"/>
                    </a:lnTo>
                    <a:lnTo>
                      <a:pt x="1" y="589"/>
                    </a:lnTo>
                    <a:lnTo>
                      <a:pt x="3" y="607"/>
                    </a:lnTo>
                    <a:lnTo>
                      <a:pt x="5" y="625"/>
                    </a:lnTo>
                    <a:lnTo>
                      <a:pt x="6" y="628"/>
                    </a:lnTo>
                    <a:lnTo>
                      <a:pt x="10" y="645"/>
                    </a:lnTo>
                    <a:lnTo>
                      <a:pt x="10" y="647"/>
                    </a:lnTo>
                    <a:lnTo>
                      <a:pt x="13" y="655"/>
                    </a:lnTo>
                    <a:lnTo>
                      <a:pt x="16" y="663"/>
                    </a:lnTo>
                    <a:lnTo>
                      <a:pt x="20" y="670"/>
                    </a:lnTo>
                    <a:lnTo>
                      <a:pt x="22" y="673"/>
                    </a:lnTo>
                    <a:lnTo>
                      <a:pt x="27" y="679"/>
                    </a:lnTo>
                    <a:lnTo>
                      <a:pt x="30" y="681"/>
                    </a:lnTo>
                    <a:lnTo>
                      <a:pt x="30" y="682"/>
                    </a:lnTo>
                    <a:lnTo>
                      <a:pt x="36" y="684"/>
                    </a:lnTo>
                    <a:lnTo>
                      <a:pt x="43" y="688"/>
                    </a:lnTo>
                    <a:lnTo>
                      <a:pt x="47" y="680"/>
                    </a:lnTo>
                    <a:lnTo>
                      <a:pt x="40" y="686"/>
                    </a:lnTo>
                    <a:lnTo>
                      <a:pt x="47" y="691"/>
                    </a:lnTo>
                    <a:lnTo>
                      <a:pt x="53" y="696"/>
                    </a:lnTo>
                    <a:lnTo>
                      <a:pt x="54" y="697"/>
                    </a:lnTo>
                    <a:lnTo>
                      <a:pt x="63" y="703"/>
                    </a:lnTo>
                    <a:lnTo>
                      <a:pt x="64" y="703"/>
                    </a:lnTo>
                    <a:lnTo>
                      <a:pt x="67" y="704"/>
                    </a:lnTo>
                    <a:lnTo>
                      <a:pt x="71" y="696"/>
                    </a:lnTo>
                    <a:lnTo>
                      <a:pt x="64" y="702"/>
                    </a:lnTo>
                    <a:lnTo>
                      <a:pt x="67" y="703"/>
                    </a:lnTo>
                    <a:lnTo>
                      <a:pt x="73" y="696"/>
                    </a:lnTo>
                    <a:lnTo>
                      <a:pt x="65" y="699"/>
                    </a:lnTo>
                    <a:lnTo>
                      <a:pt x="69" y="711"/>
                    </a:lnTo>
                    <a:lnTo>
                      <a:pt x="74" y="723"/>
                    </a:lnTo>
                    <a:lnTo>
                      <a:pt x="80" y="735"/>
                    </a:lnTo>
                    <a:lnTo>
                      <a:pt x="82" y="738"/>
                    </a:lnTo>
                    <a:lnTo>
                      <a:pt x="90" y="747"/>
                    </a:lnTo>
                    <a:lnTo>
                      <a:pt x="91" y="747"/>
                    </a:lnTo>
                    <a:lnTo>
                      <a:pt x="99" y="753"/>
                    </a:lnTo>
                    <a:lnTo>
                      <a:pt x="102" y="755"/>
                    </a:lnTo>
                    <a:lnTo>
                      <a:pt x="111" y="760"/>
                    </a:lnTo>
                    <a:lnTo>
                      <a:pt x="121" y="763"/>
                    </a:lnTo>
                    <a:lnTo>
                      <a:pt x="131" y="766"/>
                    </a:lnTo>
                    <a:lnTo>
                      <a:pt x="151" y="771"/>
                    </a:lnTo>
                    <a:lnTo>
                      <a:pt x="160" y="775"/>
                    </a:lnTo>
                    <a:lnTo>
                      <a:pt x="164" y="767"/>
                    </a:lnTo>
                    <a:lnTo>
                      <a:pt x="157" y="773"/>
                    </a:lnTo>
                    <a:lnTo>
                      <a:pt x="168" y="779"/>
                    </a:lnTo>
                    <a:lnTo>
                      <a:pt x="170" y="780"/>
                    </a:lnTo>
                    <a:lnTo>
                      <a:pt x="171" y="781"/>
                    </a:lnTo>
                    <a:lnTo>
                      <a:pt x="172" y="781"/>
                    </a:lnTo>
                    <a:lnTo>
                      <a:pt x="174" y="782"/>
                    </a:lnTo>
                    <a:lnTo>
                      <a:pt x="176" y="782"/>
                    </a:lnTo>
                    <a:lnTo>
                      <a:pt x="180" y="774"/>
                    </a:lnTo>
                    <a:lnTo>
                      <a:pt x="173" y="780"/>
                    </a:lnTo>
                    <a:lnTo>
                      <a:pt x="175" y="782"/>
                    </a:lnTo>
                    <a:lnTo>
                      <a:pt x="177" y="784"/>
                    </a:lnTo>
                    <a:lnTo>
                      <a:pt x="182" y="787"/>
                    </a:lnTo>
                    <a:lnTo>
                      <a:pt x="183" y="788"/>
                    </a:lnTo>
                    <a:lnTo>
                      <a:pt x="188" y="791"/>
                    </a:lnTo>
                    <a:lnTo>
                      <a:pt x="192" y="794"/>
                    </a:lnTo>
                    <a:lnTo>
                      <a:pt x="195" y="796"/>
                    </a:lnTo>
                    <a:lnTo>
                      <a:pt x="199" y="796"/>
                    </a:lnTo>
                    <a:lnTo>
                      <a:pt x="200" y="796"/>
                    </a:lnTo>
                    <a:lnTo>
                      <a:pt x="203" y="795"/>
                    </a:lnTo>
                    <a:lnTo>
                      <a:pt x="206" y="793"/>
                    </a:lnTo>
                    <a:lnTo>
                      <a:pt x="208" y="791"/>
                    </a:lnTo>
                    <a:lnTo>
                      <a:pt x="209" y="787"/>
                    </a:lnTo>
                    <a:lnTo>
                      <a:pt x="208" y="784"/>
                    </a:lnTo>
                    <a:lnTo>
                      <a:pt x="206" y="781"/>
                    </a:lnTo>
                    <a:lnTo>
                      <a:pt x="199" y="786"/>
                    </a:lnTo>
                    <a:lnTo>
                      <a:pt x="207" y="781"/>
                    </a:lnTo>
                    <a:lnTo>
                      <a:pt x="202" y="773"/>
                    </a:lnTo>
                    <a:lnTo>
                      <a:pt x="198" y="762"/>
                    </a:lnTo>
                    <a:lnTo>
                      <a:pt x="194" y="750"/>
                    </a:lnTo>
                    <a:lnTo>
                      <a:pt x="190" y="738"/>
                    </a:lnTo>
                    <a:lnTo>
                      <a:pt x="182" y="741"/>
                    </a:lnTo>
                    <a:lnTo>
                      <a:pt x="191" y="741"/>
                    </a:lnTo>
                    <a:lnTo>
                      <a:pt x="189" y="729"/>
                    </a:lnTo>
                    <a:lnTo>
                      <a:pt x="187" y="716"/>
                    </a:lnTo>
                    <a:lnTo>
                      <a:pt x="187" y="704"/>
                    </a:lnTo>
                    <a:lnTo>
                      <a:pt x="188" y="695"/>
                    </a:lnTo>
                    <a:lnTo>
                      <a:pt x="173" y="699"/>
                    </a:lnTo>
                    <a:lnTo>
                      <a:pt x="176" y="701"/>
                    </a:lnTo>
                    <a:lnTo>
                      <a:pt x="179" y="702"/>
                    </a:lnTo>
                    <a:lnTo>
                      <a:pt x="182" y="701"/>
                    </a:lnTo>
                    <a:lnTo>
                      <a:pt x="185" y="699"/>
                    </a:lnTo>
                    <a:lnTo>
                      <a:pt x="187" y="696"/>
                    </a:lnTo>
                    <a:lnTo>
                      <a:pt x="188" y="693"/>
                    </a:lnTo>
                    <a:lnTo>
                      <a:pt x="179" y="693"/>
                    </a:lnTo>
                    <a:lnTo>
                      <a:pt x="171" y="698"/>
                    </a:lnTo>
                    <a:lnTo>
                      <a:pt x="176" y="704"/>
                    </a:lnTo>
                    <a:lnTo>
                      <a:pt x="178" y="707"/>
                    </a:lnTo>
                    <a:lnTo>
                      <a:pt x="183" y="712"/>
                    </a:lnTo>
                    <a:lnTo>
                      <a:pt x="189" y="718"/>
                    </a:lnTo>
                    <a:lnTo>
                      <a:pt x="196" y="723"/>
                    </a:lnTo>
                    <a:lnTo>
                      <a:pt x="199" y="725"/>
                    </a:lnTo>
                    <a:lnTo>
                      <a:pt x="200" y="726"/>
                    </a:lnTo>
                    <a:lnTo>
                      <a:pt x="209" y="729"/>
                    </a:lnTo>
                    <a:lnTo>
                      <a:pt x="219" y="733"/>
                    </a:lnTo>
                    <a:lnTo>
                      <a:pt x="229" y="737"/>
                    </a:lnTo>
                    <a:lnTo>
                      <a:pt x="241" y="741"/>
                    </a:lnTo>
                    <a:lnTo>
                      <a:pt x="243" y="732"/>
                    </a:lnTo>
                    <a:lnTo>
                      <a:pt x="240" y="741"/>
                    </a:lnTo>
                    <a:lnTo>
                      <a:pt x="243" y="742"/>
                    </a:lnTo>
                    <a:lnTo>
                      <a:pt x="248" y="743"/>
                    </a:lnTo>
                    <a:lnTo>
                      <a:pt x="252" y="744"/>
                    </a:lnTo>
                    <a:lnTo>
                      <a:pt x="256" y="744"/>
                    </a:lnTo>
                    <a:lnTo>
                      <a:pt x="259" y="743"/>
                    </a:lnTo>
                    <a:lnTo>
                      <a:pt x="262" y="742"/>
                    </a:lnTo>
                    <a:lnTo>
                      <a:pt x="265" y="742"/>
                    </a:lnTo>
                    <a:lnTo>
                      <a:pt x="258" y="735"/>
                    </a:lnTo>
                    <a:lnTo>
                      <a:pt x="263" y="743"/>
                    </a:lnTo>
                    <a:lnTo>
                      <a:pt x="262" y="743"/>
                    </a:lnTo>
                    <a:lnTo>
                      <a:pt x="265" y="741"/>
                    </a:lnTo>
                    <a:lnTo>
                      <a:pt x="267" y="738"/>
                    </a:lnTo>
                    <a:lnTo>
                      <a:pt x="268" y="734"/>
                    </a:lnTo>
                    <a:lnTo>
                      <a:pt x="267" y="733"/>
                    </a:lnTo>
                    <a:lnTo>
                      <a:pt x="267" y="730"/>
                    </a:lnTo>
                    <a:lnTo>
                      <a:pt x="265" y="727"/>
                    </a:lnTo>
                    <a:lnTo>
                      <a:pt x="263" y="724"/>
                    </a:lnTo>
                    <a:lnTo>
                      <a:pt x="259" y="721"/>
                    </a:lnTo>
                    <a:lnTo>
                      <a:pt x="257" y="719"/>
                    </a:lnTo>
                    <a:lnTo>
                      <a:pt x="253" y="714"/>
                    </a:lnTo>
                    <a:lnTo>
                      <a:pt x="247" y="720"/>
                    </a:lnTo>
                    <a:lnTo>
                      <a:pt x="255" y="717"/>
                    </a:lnTo>
                    <a:lnTo>
                      <a:pt x="253" y="711"/>
                    </a:lnTo>
                    <a:lnTo>
                      <a:pt x="250" y="706"/>
                    </a:lnTo>
                    <a:lnTo>
                      <a:pt x="247" y="699"/>
                    </a:lnTo>
                    <a:lnTo>
                      <a:pt x="239" y="704"/>
                    </a:lnTo>
                    <a:lnTo>
                      <a:pt x="247" y="700"/>
                    </a:lnTo>
                    <a:lnTo>
                      <a:pt x="245" y="695"/>
                    </a:lnTo>
                    <a:lnTo>
                      <a:pt x="242" y="688"/>
                    </a:lnTo>
                    <a:lnTo>
                      <a:pt x="238" y="671"/>
                    </a:lnTo>
                    <a:lnTo>
                      <a:pt x="230" y="675"/>
                    </a:lnTo>
                    <a:lnTo>
                      <a:pt x="239" y="675"/>
                    </a:lnTo>
                    <a:lnTo>
                      <a:pt x="237" y="658"/>
                    </a:lnTo>
                    <a:lnTo>
                      <a:pt x="237" y="650"/>
                    </a:lnTo>
                    <a:lnTo>
                      <a:pt x="228" y="650"/>
                    </a:lnTo>
                    <a:lnTo>
                      <a:pt x="236" y="654"/>
                    </a:lnTo>
                    <a:lnTo>
                      <a:pt x="238" y="647"/>
                    </a:lnTo>
                    <a:lnTo>
                      <a:pt x="226" y="652"/>
                    </a:lnTo>
                    <a:lnTo>
                      <a:pt x="229" y="653"/>
                    </a:lnTo>
                    <a:lnTo>
                      <a:pt x="232" y="652"/>
                    </a:lnTo>
                    <a:lnTo>
                      <a:pt x="235" y="650"/>
                    </a:lnTo>
                    <a:lnTo>
                      <a:pt x="237" y="647"/>
                    </a:lnTo>
                    <a:lnTo>
                      <a:pt x="229" y="644"/>
                    </a:lnTo>
                    <a:lnTo>
                      <a:pt x="224" y="651"/>
                    </a:lnTo>
                    <a:lnTo>
                      <a:pt x="239" y="664"/>
                    </a:lnTo>
                    <a:lnTo>
                      <a:pt x="257" y="677"/>
                    </a:lnTo>
                    <a:lnTo>
                      <a:pt x="258" y="678"/>
                    </a:lnTo>
                    <a:lnTo>
                      <a:pt x="261" y="680"/>
                    </a:lnTo>
                    <a:lnTo>
                      <a:pt x="263" y="681"/>
                    </a:lnTo>
                    <a:lnTo>
                      <a:pt x="265" y="681"/>
                    </a:lnTo>
                    <a:lnTo>
                      <a:pt x="269" y="682"/>
                    </a:lnTo>
                    <a:lnTo>
                      <a:pt x="272" y="681"/>
                    </a:lnTo>
                    <a:lnTo>
                      <a:pt x="275" y="679"/>
                    </a:lnTo>
                    <a:lnTo>
                      <a:pt x="277" y="676"/>
                    </a:lnTo>
                    <a:lnTo>
                      <a:pt x="278" y="673"/>
                    </a:lnTo>
                    <a:lnTo>
                      <a:pt x="277" y="669"/>
                    </a:lnTo>
                    <a:lnTo>
                      <a:pt x="277" y="668"/>
                    </a:lnTo>
                    <a:lnTo>
                      <a:pt x="269" y="672"/>
                    </a:lnTo>
                    <a:lnTo>
                      <a:pt x="278" y="669"/>
                    </a:lnTo>
                    <a:lnTo>
                      <a:pt x="272" y="652"/>
                    </a:lnTo>
                    <a:lnTo>
                      <a:pt x="267" y="636"/>
                    </a:lnTo>
                    <a:lnTo>
                      <a:pt x="249" y="576"/>
                    </a:lnTo>
                    <a:lnTo>
                      <a:pt x="232" y="519"/>
                    </a:lnTo>
                    <a:lnTo>
                      <a:pt x="231" y="518"/>
                    </a:lnTo>
                    <a:lnTo>
                      <a:pt x="231" y="516"/>
                    </a:lnTo>
                    <a:lnTo>
                      <a:pt x="228" y="513"/>
                    </a:lnTo>
                    <a:lnTo>
                      <a:pt x="222" y="519"/>
                    </a:lnTo>
                    <a:lnTo>
                      <a:pt x="230" y="516"/>
                    </a:lnTo>
                    <a:lnTo>
                      <a:pt x="228" y="512"/>
                    </a:lnTo>
                    <a:lnTo>
                      <a:pt x="225" y="507"/>
                    </a:lnTo>
                    <a:lnTo>
                      <a:pt x="223" y="502"/>
                    </a:lnTo>
                    <a:lnTo>
                      <a:pt x="220" y="494"/>
                    </a:lnTo>
                    <a:lnTo>
                      <a:pt x="217" y="486"/>
                    </a:lnTo>
                    <a:lnTo>
                      <a:pt x="214" y="477"/>
                    </a:lnTo>
                    <a:lnTo>
                      <a:pt x="206" y="481"/>
                    </a:lnTo>
                    <a:lnTo>
                      <a:pt x="215" y="481"/>
                    </a:lnTo>
                    <a:lnTo>
                      <a:pt x="213" y="472"/>
                    </a:lnTo>
                    <a:lnTo>
                      <a:pt x="208" y="429"/>
                    </a:lnTo>
                    <a:lnTo>
                      <a:pt x="203" y="384"/>
                    </a:lnTo>
                    <a:lnTo>
                      <a:pt x="194" y="385"/>
                    </a:lnTo>
                    <a:lnTo>
                      <a:pt x="203" y="385"/>
                    </a:lnTo>
                    <a:lnTo>
                      <a:pt x="204" y="354"/>
                    </a:lnTo>
                    <a:lnTo>
                      <a:pt x="204" y="323"/>
                    </a:lnTo>
                    <a:lnTo>
                      <a:pt x="195" y="323"/>
                    </a:lnTo>
                    <a:lnTo>
                      <a:pt x="204" y="324"/>
                    </a:lnTo>
                    <a:lnTo>
                      <a:pt x="208" y="297"/>
                    </a:lnTo>
                    <a:lnTo>
                      <a:pt x="211" y="272"/>
                    </a:lnTo>
                    <a:lnTo>
                      <a:pt x="202" y="271"/>
                    </a:lnTo>
                    <a:lnTo>
                      <a:pt x="211" y="273"/>
                    </a:lnTo>
                    <a:lnTo>
                      <a:pt x="214" y="262"/>
                    </a:lnTo>
                    <a:lnTo>
                      <a:pt x="205" y="262"/>
                    </a:lnTo>
                    <a:lnTo>
                      <a:pt x="213" y="266"/>
                    </a:lnTo>
                    <a:lnTo>
                      <a:pt x="218" y="258"/>
                    </a:lnTo>
                    <a:lnTo>
                      <a:pt x="223" y="250"/>
                    </a:lnTo>
                    <a:lnTo>
                      <a:pt x="223" y="246"/>
                    </a:lnTo>
                    <a:lnTo>
                      <a:pt x="226" y="240"/>
                    </a:lnTo>
                    <a:lnTo>
                      <a:pt x="223" y="244"/>
                    </a:lnTo>
                    <a:lnTo>
                      <a:pt x="225" y="241"/>
                    </a:lnTo>
                    <a:lnTo>
                      <a:pt x="226" y="238"/>
                    </a:lnTo>
                    <a:lnTo>
                      <a:pt x="217" y="238"/>
                    </a:lnTo>
                    <a:lnTo>
                      <a:pt x="222" y="246"/>
                    </a:lnTo>
                    <a:lnTo>
                      <a:pt x="223" y="245"/>
                    </a:lnTo>
                    <a:lnTo>
                      <a:pt x="224" y="245"/>
                    </a:lnTo>
                    <a:lnTo>
                      <a:pt x="227" y="243"/>
                    </a:lnTo>
                    <a:lnTo>
                      <a:pt x="228" y="241"/>
                    </a:lnTo>
                    <a:lnTo>
                      <a:pt x="230" y="238"/>
                    </a:lnTo>
                    <a:lnTo>
                      <a:pt x="231" y="237"/>
                    </a:lnTo>
                    <a:lnTo>
                      <a:pt x="231" y="235"/>
                    </a:lnTo>
                    <a:lnTo>
                      <a:pt x="232" y="233"/>
                    </a:lnTo>
                    <a:lnTo>
                      <a:pt x="234" y="229"/>
                    </a:lnTo>
                    <a:lnTo>
                      <a:pt x="225" y="225"/>
                    </a:lnTo>
                    <a:lnTo>
                      <a:pt x="231" y="232"/>
                    </a:lnTo>
                    <a:lnTo>
                      <a:pt x="243" y="222"/>
                    </a:lnTo>
                    <a:lnTo>
                      <a:pt x="253" y="213"/>
                    </a:lnTo>
                    <a:lnTo>
                      <a:pt x="247" y="206"/>
                    </a:lnTo>
                    <a:lnTo>
                      <a:pt x="252" y="213"/>
                    </a:lnTo>
                    <a:lnTo>
                      <a:pt x="265" y="205"/>
                    </a:lnTo>
                    <a:lnTo>
                      <a:pt x="259" y="199"/>
                    </a:lnTo>
                    <a:lnTo>
                      <a:pt x="262" y="207"/>
                    </a:lnTo>
                    <a:lnTo>
                      <a:pt x="274" y="201"/>
                    </a:lnTo>
                    <a:lnTo>
                      <a:pt x="286" y="194"/>
                    </a:lnTo>
                    <a:lnTo>
                      <a:pt x="289" y="192"/>
                    </a:lnTo>
                    <a:lnTo>
                      <a:pt x="301" y="183"/>
                    </a:lnTo>
                    <a:lnTo>
                      <a:pt x="308" y="176"/>
                    </a:lnTo>
                    <a:lnTo>
                      <a:pt x="302" y="170"/>
                    </a:lnTo>
                    <a:lnTo>
                      <a:pt x="305" y="178"/>
                    </a:lnTo>
                    <a:lnTo>
                      <a:pt x="314" y="173"/>
                    </a:lnTo>
                    <a:lnTo>
                      <a:pt x="317" y="171"/>
                    </a:lnTo>
                    <a:lnTo>
                      <a:pt x="324" y="164"/>
                    </a:lnTo>
                    <a:lnTo>
                      <a:pt x="328" y="160"/>
                    </a:lnTo>
                    <a:lnTo>
                      <a:pt x="330" y="157"/>
                    </a:lnTo>
                    <a:lnTo>
                      <a:pt x="332" y="152"/>
                    </a:lnTo>
                    <a:lnTo>
                      <a:pt x="324" y="148"/>
                    </a:lnTo>
                    <a:lnTo>
                      <a:pt x="331" y="154"/>
                    </a:lnTo>
                    <a:lnTo>
                      <a:pt x="334" y="149"/>
                    </a:lnTo>
                    <a:lnTo>
                      <a:pt x="336" y="146"/>
                    </a:lnTo>
                    <a:lnTo>
                      <a:pt x="338" y="141"/>
                    </a:lnTo>
                    <a:lnTo>
                      <a:pt x="339" y="137"/>
                    </a:lnTo>
                    <a:lnTo>
                      <a:pt x="340" y="131"/>
                    </a:lnTo>
                    <a:lnTo>
                      <a:pt x="340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671" name="Freeform 104"/>
            <p:cNvSpPr>
              <a:spLocks/>
            </p:cNvSpPr>
            <p:nvPr/>
          </p:nvSpPr>
          <p:spPr bwMode="auto">
            <a:xfrm>
              <a:off x="3276" y="3866"/>
              <a:ext cx="349" cy="174"/>
            </a:xfrm>
            <a:custGeom>
              <a:avLst/>
              <a:gdLst>
                <a:gd name="T0" fmla="*/ 0 w 349"/>
                <a:gd name="T1" fmla="*/ 0 h 174"/>
                <a:gd name="T2" fmla="*/ 87 w 349"/>
                <a:gd name="T3" fmla="*/ 174 h 174"/>
                <a:gd name="T4" fmla="*/ 174 w 349"/>
                <a:gd name="T5" fmla="*/ 0 h 174"/>
                <a:gd name="T6" fmla="*/ 218 w 349"/>
                <a:gd name="T7" fmla="*/ 174 h 174"/>
                <a:gd name="T8" fmla="*/ 349 w 349"/>
                <a:gd name="T9" fmla="*/ 0 h 174"/>
                <a:gd name="T10" fmla="*/ 0 w 349"/>
                <a:gd name="T11" fmla="*/ 0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"/>
                <a:gd name="T19" fmla="*/ 0 h 174"/>
                <a:gd name="T20" fmla="*/ 349 w 349"/>
                <a:gd name="T21" fmla="*/ 174 h 1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" h="174">
                  <a:moveTo>
                    <a:pt x="0" y="0"/>
                  </a:moveTo>
                  <a:lnTo>
                    <a:pt x="87" y="174"/>
                  </a:lnTo>
                  <a:lnTo>
                    <a:pt x="174" y="0"/>
                  </a:lnTo>
                  <a:lnTo>
                    <a:pt x="218" y="174"/>
                  </a:lnTo>
                  <a:lnTo>
                    <a:pt x="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672" name="Group 105"/>
            <p:cNvGrpSpPr>
              <a:grpSpLocks/>
            </p:cNvGrpSpPr>
            <p:nvPr/>
          </p:nvGrpSpPr>
          <p:grpSpPr bwMode="auto">
            <a:xfrm>
              <a:off x="3371" y="3198"/>
              <a:ext cx="473" cy="786"/>
              <a:chOff x="3371" y="3198"/>
              <a:chExt cx="473" cy="786"/>
            </a:xfrm>
          </p:grpSpPr>
          <p:sp>
            <p:nvSpPr>
              <p:cNvPr id="25673" name="Freeform 106"/>
              <p:cNvSpPr>
                <a:spLocks/>
              </p:cNvSpPr>
              <p:nvPr/>
            </p:nvSpPr>
            <p:spPr bwMode="auto">
              <a:xfrm>
                <a:off x="3380" y="3207"/>
                <a:ext cx="455" cy="768"/>
              </a:xfrm>
              <a:custGeom>
                <a:avLst/>
                <a:gdLst>
                  <a:gd name="T0" fmla="*/ 10 w 455"/>
                  <a:gd name="T1" fmla="*/ 134 h 768"/>
                  <a:gd name="T2" fmla="*/ 23 w 455"/>
                  <a:gd name="T3" fmla="*/ 149 h 768"/>
                  <a:gd name="T4" fmla="*/ 49 w 455"/>
                  <a:gd name="T5" fmla="*/ 164 h 768"/>
                  <a:gd name="T6" fmla="*/ 89 w 455"/>
                  <a:gd name="T7" fmla="*/ 183 h 768"/>
                  <a:gd name="T8" fmla="*/ 134 w 455"/>
                  <a:gd name="T9" fmla="*/ 203 h 768"/>
                  <a:gd name="T10" fmla="*/ 152 w 455"/>
                  <a:gd name="T11" fmla="*/ 218 h 768"/>
                  <a:gd name="T12" fmla="*/ 157 w 455"/>
                  <a:gd name="T13" fmla="*/ 223 h 768"/>
                  <a:gd name="T14" fmla="*/ 171 w 455"/>
                  <a:gd name="T15" fmla="*/ 239 h 768"/>
                  <a:gd name="T16" fmla="*/ 197 w 455"/>
                  <a:gd name="T17" fmla="*/ 306 h 768"/>
                  <a:gd name="T18" fmla="*/ 205 w 455"/>
                  <a:gd name="T19" fmla="*/ 413 h 768"/>
                  <a:gd name="T20" fmla="*/ 201 w 455"/>
                  <a:gd name="T21" fmla="*/ 473 h 768"/>
                  <a:gd name="T22" fmla="*/ 194 w 455"/>
                  <a:gd name="T23" fmla="*/ 495 h 768"/>
                  <a:gd name="T24" fmla="*/ 187 w 455"/>
                  <a:gd name="T25" fmla="*/ 506 h 768"/>
                  <a:gd name="T26" fmla="*/ 154 w 455"/>
                  <a:gd name="T27" fmla="*/ 643 h 768"/>
                  <a:gd name="T28" fmla="*/ 151 w 455"/>
                  <a:gd name="T29" fmla="*/ 661 h 768"/>
                  <a:gd name="T30" fmla="*/ 175 w 455"/>
                  <a:gd name="T31" fmla="*/ 644 h 768"/>
                  <a:gd name="T32" fmla="*/ 197 w 455"/>
                  <a:gd name="T33" fmla="*/ 642 h 768"/>
                  <a:gd name="T34" fmla="*/ 192 w 455"/>
                  <a:gd name="T35" fmla="*/ 683 h 768"/>
                  <a:gd name="T36" fmla="*/ 184 w 455"/>
                  <a:gd name="T37" fmla="*/ 701 h 768"/>
                  <a:gd name="T38" fmla="*/ 175 w 455"/>
                  <a:gd name="T39" fmla="*/ 714 h 768"/>
                  <a:gd name="T40" fmla="*/ 169 w 455"/>
                  <a:gd name="T41" fmla="*/ 721 h 768"/>
                  <a:gd name="T42" fmla="*/ 173 w 455"/>
                  <a:gd name="T43" fmla="*/ 722 h 768"/>
                  <a:gd name="T44" fmla="*/ 186 w 455"/>
                  <a:gd name="T45" fmla="*/ 719 h 768"/>
                  <a:gd name="T46" fmla="*/ 212 w 455"/>
                  <a:gd name="T47" fmla="*/ 709 h 768"/>
                  <a:gd name="T48" fmla="*/ 249 w 455"/>
                  <a:gd name="T49" fmla="*/ 686 h 768"/>
                  <a:gd name="T50" fmla="*/ 264 w 455"/>
                  <a:gd name="T51" fmla="*/ 684 h 768"/>
                  <a:gd name="T52" fmla="*/ 264 w 455"/>
                  <a:gd name="T53" fmla="*/ 721 h 768"/>
                  <a:gd name="T54" fmla="*/ 253 w 455"/>
                  <a:gd name="T55" fmla="*/ 757 h 768"/>
                  <a:gd name="T56" fmla="*/ 248 w 455"/>
                  <a:gd name="T57" fmla="*/ 768 h 768"/>
                  <a:gd name="T58" fmla="*/ 261 w 455"/>
                  <a:gd name="T59" fmla="*/ 760 h 768"/>
                  <a:gd name="T60" fmla="*/ 270 w 455"/>
                  <a:gd name="T61" fmla="*/ 753 h 768"/>
                  <a:gd name="T62" fmla="*/ 278 w 455"/>
                  <a:gd name="T63" fmla="*/ 751 h 768"/>
                  <a:gd name="T64" fmla="*/ 323 w 455"/>
                  <a:gd name="T65" fmla="*/ 733 h 768"/>
                  <a:gd name="T66" fmla="*/ 357 w 455"/>
                  <a:gd name="T67" fmla="*/ 719 h 768"/>
                  <a:gd name="T68" fmla="*/ 382 w 455"/>
                  <a:gd name="T69" fmla="*/ 690 h 768"/>
                  <a:gd name="T70" fmla="*/ 392 w 455"/>
                  <a:gd name="T71" fmla="*/ 665 h 768"/>
                  <a:gd name="T72" fmla="*/ 401 w 455"/>
                  <a:gd name="T73" fmla="*/ 661 h 768"/>
                  <a:gd name="T74" fmla="*/ 429 w 455"/>
                  <a:gd name="T75" fmla="*/ 642 h 768"/>
                  <a:gd name="T76" fmla="*/ 446 w 455"/>
                  <a:gd name="T77" fmla="*/ 623 h 768"/>
                  <a:gd name="T78" fmla="*/ 454 w 455"/>
                  <a:gd name="T79" fmla="*/ 589 h 768"/>
                  <a:gd name="T80" fmla="*/ 453 w 455"/>
                  <a:gd name="T81" fmla="*/ 533 h 768"/>
                  <a:gd name="T82" fmla="*/ 447 w 455"/>
                  <a:gd name="T83" fmla="*/ 510 h 768"/>
                  <a:gd name="T84" fmla="*/ 420 w 455"/>
                  <a:gd name="T85" fmla="*/ 475 h 768"/>
                  <a:gd name="T86" fmla="*/ 386 w 455"/>
                  <a:gd name="T87" fmla="*/ 434 h 768"/>
                  <a:gd name="T88" fmla="*/ 371 w 455"/>
                  <a:gd name="T89" fmla="*/ 391 h 768"/>
                  <a:gd name="T90" fmla="*/ 344 w 455"/>
                  <a:gd name="T91" fmla="*/ 306 h 768"/>
                  <a:gd name="T92" fmla="*/ 330 w 455"/>
                  <a:gd name="T93" fmla="*/ 211 h 768"/>
                  <a:gd name="T94" fmla="*/ 324 w 455"/>
                  <a:gd name="T95" fmla="*/ 176 h 768"/>
                  <a:gd name="T96" fmla="*/ 308 w 455"/>
                  <a:gd name="T97" fmla="*/ 147 h 768"/>
                  <a:gd name="T98" fmla="*/ 241 w 455"/>
                  <a:gd name="T99" fmla="*/ 71 h 768"/>
                  <a:gd name="T100" fmla="*/ 188 w 455"/>
                  <a:gd name="T101" fmla="*/ 25 h 768"/>
                  <a:gd name="T102" fmla="*/ 149 w 455"/>
                  <a:gd name="T103" fmla="*/ 8 h 768"/>
                  <a:gd name="T104" fmla="*/ 120 w 455"/>
                  <a:gd name="T105" fmla="*/ 2 h 768"/>
                  <a:gd name="T106" fmla="*/ 78 w 455"/>
                  <a:gd name="T107" fmla="*/ 0 h 768"/>
                  <a:gd name="T108" fmla="*/ 30 w 455"/>
                  <a:gd name="T109" fmla="*/ 6 h 768"/>
                  <a:gd name="T110" fmla="*/ 9 w 455"/>
                  <a:gd name="T111" fmla="*/ 20 h 768"/>
                  <a:gd name="T112" fmla="*/ 1 w 455"/>
                  <a:gd name="T113" fmla="*/ 60 h 768"/>
                  <a:gd name="T114" fmla="*/ 5 w 455"/>
                  <a:gd name="T115" fmla="*/ 133 h 7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55"/>
                  <a:gd name="T175" fmla="*/ 0 h 768"/>
                  <a:gd name="T176" fmla="*/ 455 w 455"/>
                  <a:gd name="T177" fmla="*/ 768 h 7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55" h="768">
                    <a:moveTo>
                      <a:pt x="7" y="121"/>
                    </a:moveTo>
                    <a:lnTo>
                      <a:pt x="8" y="128"/>
                    </a:lnTo>
                    <a:lnTo>
                      <a:pt x="10" y="134"/>
                    </a:lnTo>
                    <a:lnTo>
                      <a:pt x="14" y="139"/>
                    </a:lnTo>
                    <a:lnTo>
                      <a:pt x="19" y="144"/>
                    </a:lnTo>
                    <a:lnTo>
                      <a:pt x="23" y="149"/>
                    </a:lnTo>
                    <a:lnTo>
                      <a:pt x="28" y="154"/>
                    </a:lnTo>
                    <a:lnTo>
                      <a:pt x="38" y="160"/>
                    </a:lnTo>
                    <a:lnTo>
                      <a:pt x="49" y="164"/>
                    </a:lnTo>
                    <a:lnTo>
                      <a:pt x="59" y="170"/>
                    </a:lnTo>
                    <a:lnTo>
                      <a:pt x="74" y="178"/>
                    </a:lnTo>
                    <a:lnTo>
                      <a:pt x="89" y="183"/>
                    </a:lnTo>
                    <a:lnTo>
                      <a:pt x="105" y="189"/>
                    </a:lnTo>
                    <a:lnTo>
                      <a:pt x="120" y="195"/>
                    </a:lnTo>
                    <a:lnTo>
                      <a:pt x="134" y="203"/>
                    </a:lnTo>
                    <a:lnTo>
                      <a:pt x="148" y="211"/>
                    </a:lnTo>
                    <a:lnTo>
                      <a:pt x="150" y="215"/>
                    </a:lnTo>
                    <a:lnTo>
                      <a:pt x="152" y="218"/>
                    </a:lnTo>
                    <a:lnTo>
                      <a:pt x="154" y="221"/>
                    </a:lnTo>
                    <a:lnTo>
                      <a:pt x="155" y="223"/>
                    </a:lnTo>
                    <a:lnTo>
                      <a:pt x="157" y="223"/>
                    </a:lnTo>
                    <a:lnTo>
                      <a:pt x="160" y="224"/>
                    </a:lnTo>
                    <a:lnTo>
                      <a:pt x="165" y="232"/>
                    </a:lnTo>
                    <a:lnTo>
                      <a:pt x="171" y="239"/>
                    </a:lnTo>
                    <a:lnTo>
                      <a:pt x="177" y="246"/>
                    </a:lnTo>
                    <a:lnTo>
                      <a:pt x="182" y="255"/>
                    </a:lnTo>
                    <a:lnTo>
                      <a:pt x="197" y="306"/>
                    </a:lnTo>
                    <a:lnTo>
                      <a:pt x="202" y="337"/>
                    </a:lnTo>
                    <a:lnTo>
                      <a:pt x="206" y="368"/>
                    </a:lnTo>
                    <a:lnTo>
                      <a:pt x="205" y="413"/>
                    </a:lnTo>
                    <a:lnTo>
                      <a:pt x="204" y="457"/>
                    </a:lnTo>
                    <a:lnTo>
                      <a:pt x="203" y="465"/>
                    </a:lnTo>
                    <a:lnTo>
                      <a:pt x="201" y="473"/>
                    </a:lnTo>
                    <a:lnTo>
                      <a:pt x="198" y="482"/>
                    </a:lnTo>
                    <a:lnTo>
                      <a:pt x="196" y="489"/>
                    </a:lnTo>
                    <a:lnTo>
                      <a:pt x="194" y="495"/>
                    </a:lnTo>
                    <a:lnTo>
                      <a:pt x="191" y="500"/>
                    </a:lnTo>
                    <a:lnTo>
                      <a:pt x="188" y="504"/>
                    </a:lnTo>
                    <a:lnTo>
                      <a:pt x="187" y="506"/>
                    </a:lnTo>
                    <a:lnTo>
                      <a:pt x="173" y="566"/>
                    </a:lnTo>
                    <a:lnTo>
                      <a:pt x="158" y="626"/>
                    </a:lnTo>
                    <a:lnTo>
                      <a:pt x="154" y="643"/>
                    </a:lnTo>
                    <a:lnTo>
                      <a:pt x="148" y="660"/>
                    </a:lnTo>
                    <a:lnTo>
                      <a:pt x="149" y="661"/>
                    </a:lnTo>
                    <a:lnTo>
                      <a:pt x="151" y="661"/>
                    </a:lnTo>
                    <a:lnTo>
                      <a:pt x="154" y="659"/>
                    </a:lnTo>
                    <a:lnTo>
                      <a:pt x="157" y="658"/>
                    </a:lnTo>
                    <a:lnTo>
                      <a:pt x="175" y="644"/>
                    </a:lnTo>
                    <a:lnTo>
                      <a:pt x="194" y="629"/>
                    </a:lnTo>
                    <a:lnTo>
                      <a:pt x="196" y="635"/>
                    </a:lnTo>
                    <a:lnTo>
                      <a:pt x="197" y="642"/>
                    </a:lnTo>
                    <a:lnTo>
                      <a:pt x="197" y="659"/>
                    </a:lnTo>
                    <a:lnTo>
                      <a:pt x="194" y="676"/>
                    </a:lnTo>
                    <a:lnTo>
                      <a:pt x="192" y="683"/>
                    </a:lnTo>
                    <a:lnTo>
                      <a:pt x="189" y="689"/>
                    </a:lnTo>
                    <a:lnTo>
                      <a:pt x="186" y="695"/>
                    </a:lnTo>
                    <a:lnTo>
                      <a:pt x="184" y="701"/>
                    </a:lnTo>
                    <a:lnTo>
                      <a:pt x="182" y="706"/>
                    </a:lnTo>
                    <a:lnTo>
                      <a:pt x="179" y="711"/>
                    </a:lnTo>
                    <a:lnTo>
                      <a:pt x="175" y="714"/>
                    </a:lnTo>
                    <a:lnTo>
                      <a:pt x="172" y="717"/>
                    </a:lnTo>
                    <a:lnTo>
                      <a:pt x="169" y="720"/>
                    </a:lnTo>
                    <a:lnTo>
                      <a:pt x="169" y="721"/>
                    </a:lnTo>
                    <a:lnTo>
                      <a:pt x="170" y="722"/>
                    </a:lnTo>
                    <a:lnTo>
                      <a:pt x="171" y="722"/>
                    </a:lnTo>
                    <a:lnTo>
                      <a:pt x="173" y="722"/>
                    </a:lnTo>
                    <a:lnTo>
                      <a:pt x="178" y="721"/>
                    </a:lnTo>
                    <a:lnTo>
                      <a:pt x="184" y="719"/>
                    </a:lnTo>
                    <a:lnTo>
                      <a:pt x="186" y="719"/>
                    </a:lnTo>
                    <a:lnTo>
                      <a:pt x="187" y="718"/>
                    </a:lnTo>
                    <a:lnTo>
                      <a:pt x="199" y="714"/>
                    </a:lnTo>
                    <a:lnTo>
                      <a:pt x="212" y="709"/>
                    </a:lnTo>
                    <a:lnTo>
                      <a:pt x="236" y="698"/>
                    </a:lnTo>
                    <a:lnTo>
                      <a:pt x="242" y="692"/>
                    </a:lnTo>
                    <a:lnTo>
                      <a:pt x="249" y="686"/>
                    </a:lnTo>
                    <a:lnTo>
                      <a:pt x="256" y="680"/>
                    </a:lnTo>
                    <a:lnTo>
                      <a:pt x="261" y="673"/>
                    </a:lnTo>
                    <a:lnTo>
                      <a:pt x="264" y="684"/>
                    </a:lnTo>
                    <a:lnTo>
                      <a:pt x="265" y="696"/>
                    </a:lnTo>
                    <a:lnTo>
                      <a:pt x="265" y="708"/>
                    </a:lnTo>
                    <a:lnTo>
                      <a:pt x="264" y="721"/>
                    </a:lnTo>
                    <a:lnTo>
                      <a:pt x="261" y="734"/>
                    </a:lnTo>
                    <a:lnTo>
                      <a:pt x="258" y="746"/>
                    </a:lnTo>
                    <a:lnTo>
                      <a:pt x="253" y="757"/>
                    </a:lnTo>
                    <a:lnTo>
                      <a:pt x="248" y="767"/>
                    </a:lnTo>
                    <a:lnTo>
                      <a:pt x="248" y="768"/>
                    </a:lnTo>
                    <a:lnTo>
                      <a:pt x="252" y="767"/>
                    </a:lnTo>
                    <a:lnTo>
                      <a:pt x="257" y="763"/>
                    </a:lnTo>
                    <a:lnTo>
                      <a:pt x="261" y="760"/>
                    </a:lnTo>
                    <a:lnTo>
                      <a:pt x="265" y="757"/>
                    </a:lnTo>
                    <a:lnTo>
                      <a:pt x="267" y="755"/>
                    </a:lnTo>
                    <a:lnTo>
                      <a:pt x="270" y="753"/>
                    </a:lnTo>
                    <a:lnTo>
                      <a:pt x="272" y="752"/>
                    </a:lnTo>
                    <a:lnTo>
                      <a:pt x="275" y="752"/>
                    </a:lnTo>
                    <a:lnTo>
                      <a:pt x="278" y="751"/>
                    </a:lnTo>
                    <a:lnTo>
                      <a:pt x="289" y="745"/>
                    </a:lnTo>
                    <a:lnTo>
                      <a:pt x="300" y="740"/>
                    </a:lnTo>
                    <a:lnTo>
                      <a:pt x="323" y="733"/>
                    </a:lnTo>
                    <a:lnTo>
                      <a:pt x="335" y="729"/>
                    </a:lnTo>
                    <a:lnTo>
                      <a:pt x="346" y="724"/>
                    </a:lnTo>
                    <a:lnTo>
                      <a:pt x="357" y="719"/>
                    </a:lnTo>
                    <a:lnTo>
                      <a:pt x="367" y="711"/>
                    </a:lnTo>
                    <a:lnTo>
                      <a:pt x="375" y="701"/>
                    </a:lnTo>
                    <a:lnTo>
                      <a:pt x="382" y="690"/>
                    </a:lnTo>
                    <a:lnTo>
                      <a:pt x="387" y="678"/>
                    </a:lnTo>
                    <a:lnTo>
                      <a:pt x="391" y="666"/>
                    </a:lnTo>
                    <a:lnTo>
                      <a:pt x="392" y="665"/>
                    </a:lnTo>
                    <a:lnTo>
                      <a:pt x="393" y="665"/>
                    </a:lnTo>
                    <a:lnTo>
                      <a:pt x="396" y="664"/>
                    </a:lnTo>
                    <a:lnTo>
                      <a:pt x="401" y="661"/>
                    </a:lnTo>
                    <a:lnTo>
                      <a:pt x="406" y="657"/>
                    </a:lnTo>
                    <a:lnTo>
                      <a:pt x="421" y="646"/>
                    </a:lnTo>
                    <a:lnTo>
                      <a:pt x="429" y="642"/>
                    </a:lnTo>
                    <a:lnTo>
                      <a:pt x="437" y="638"/>
                    </a:lnTo>
                    <a:lnTo>
                      <a:pt x="442" y="631"/>
                    </a:lnTo>
                    <a:lnTo>
                      <a:pt x="446" y="623"/>
                    </a:lnTo>
                    <a:lnTo>
                      <a:pt x="449" y="616"/>
                    </a:lnTo>
                    <a:lnTo>
                      <a:pt x="452" y="608"/>
                    </a:lnTo>
                    <a:lnTo>
                      <a:pt x="454" y="589"/>
                    </a:lnTo>
                    <a:lnTo>
                      <a:pt x="455" y="571"/>
                    </a:lnTo>
                    <a:lnTo>
                      <a:pt x="454" y="553"/>
                    </a:lnTo>
                    <a:lnTo>
                      <a:pt x="453" y="533"/>
                    </a:lnTo>
                    <a:lnTo>
                      <a:pt x="452" y="525"/>
                    </a:lnTo>
                    <a:lnTo>
                      <a:pt x="450" y="517"/>
                    </a:lnTo>
                    <a:lnTo>
                      <a:pt x="447" y="510"/>
                    </a:lnTo>
                    <a:lnTo>
                      <a:pt x="442" y="502"/>
                    </a:lnTo>
                    <a:lnTo>
                      <a:pt x="432" y="488"/>
                    </a:lnTo>
                    <a:lnTo>
                      <a:pt x="420" y="475"/>
                    </a:lnTo>
                    <a:lnTo>
                      <a:pt x="408" y="461"/>
                    </a:lnTo>
                    <a:lnTo>
                      <a:pt x="396" y="448"/>
                    </a:lnTo>
                    <a:lnTo>
                      <a:pt x="386" y="434"/>
                    </a:lnTo>
                    <a:lnTo>
                      <a:pt x="382" y="426"/>
                    </a:lnTo>
                    <a:lnTo>
                      <a:pt x="379" y="419"/>
                    </a:lnTo>
                    <a:lnTo>
                      <a:pt x="371" y="391"/>
                    </a:lnTo>
                    <a:lnTo>
                      <a:pt x="363" y="361"/>
                    </a:lnTo>
                    <a:lnTo>
                      <a:pt x="355" y="333"/>
                    </a:lnTo>
                    <a:lnTo>
                      <a:pt x="344" y="306"/>
                    </a:lnTo>
                    <a:lnTo>
                      <a:pt x="341" y="282"/>
                    </a:lnTo>
                    <a:lnTo>
                      <a:pt x="338" y="259"/>
                    </a:lnTo>
                    <a:lnTo>
                      <a:pt x="330" y="211"/>
                    </a:lnTo>
                    <a:lnTo>
                      <a:pt x="329" y="200"/>
                    </a:lnTo>
                    <a:lnTo>
                      <a:pt x="327" y="188"/>
                    </a:lnTo>
                    <a:lnTo>
                      <a:pt x="324" y="176"/>
                    </a:lnTo>
                    <a:lnTo>
                      <a:pt x="322" y="171"/>
                    </a:lnTo>
                    <a:lnTo>
                      <a:pt x="320" y="166"/>
                    </a:lnTo>
                    <a:lnTo>
                      <a:pt x="308" y="147"/>
                    </a:lnTo>
                    <a:lnTo>
                      <a:pt x="294" y="130"/>
                    </a:lnTo>
                    <a:lnTo>
                      <a:pt x="265" y="97"/>
                    </a:lnTo>
                    <a:lnTo>
                      <a:pt x="241" y="71"/>
                    </a:lnTo>
                    <a:lnTo>
                      <a:pt x="216" y="46"/>
                    </a:lnTo>
                    <a:lnTo>
                      <a:pt x="202" y="35"/>
                    </a:lnTo>
                    <a:lnTo>
                      <a:pt x="188" y="25"/>
                    </a:lnTo>
                    <a:lnTo>
                      <a:pt x="173" y="17"/>
                    </a:lnTo>
                    <a:lnTo>
                      <a:pt x="157" y="10"/>
                    </a:lnTo>
                    <a:lnTo>
                      <a:pt x="149" y="8"/>
                    </a:lnTo>
                    <a:lnTo>
                      <a:pt x="141" y="6"/>
                    </a:lnTo>
                    <a:lnTo>
                      <a:pt x="125" y="2"/>
                    </a:lnTo>
                    <a:lnTo>
                      <a:pt x="120" y="2"/>
                    </a:lnTo>
                    <a:lnTo>
                      <a:pt x="113" y="2"/>
                    </a:lnTo>
                    <a:lnTo>
                      <a:pt x="97" y="1"/>
                    </a:lnTo>
                    <a:lnTo>
                      <a:pt x="78" y="0"/>
                    </a:lnTo>
                    <a:lnTo>
                      <a:pt x="58" y="1"/>
                    </a:lnTo>
                    <a:lnTo>
                      <a:pt x="39" y="4"/>
                    </a:lnTo>
                    <a:lnTo>
                      <a:pt x="30" y="6"/>
                    </a:lnTo>
                    <a:lnTo>
                      <a:pt x="22" y="10"/>
                    </a:lnTo>
                    <a:lnTo>
                      <a:pt x="15" y="14"/>
                    </a:lnTo>
                    <a:lnTo>
                      <a:pt x="9" y="20"/>
                    </a:lnTo>
                    <a:lnTo>
                      <a:pt x="4" y="27"/>
                    </a:lnTo>
                    <a:lnTo>
                      <a:pt x="0" y="35"/>
                    </a:lnTo>
                    <a:lnTo>
                      <a:pt x="1" y="60"/>
                    </a:lnTo>
                    <a:lnTo>
                      <a:pt x="3" y="84"/>
                    </a:lnTo>
                    <a:lnTo>
                      <a:pt x="4" y="109"/>
                    </a:lnTo>
                    <a:lnTo>
                      <a:pt x="5" y="133"/>
                    </a:lnTo>
                    <a:lnTo>
                      <a:pt x="19" y="126"/>
                    </a:lnTo>
                    <a:lnTo>
                      <a:pt x="7" y="121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74" name="Freeform 107"/>
              <p:cNvSpPr>
                <a:spLocks/>
              </p:cNvSpPr>
              <p:nvPr/>
            </p:nvSpPr>
            <p:spPr bwMode="auto">
              <a:xfrm>
                <a:off x="3371" y="3198"/>
                <a:ext cx="473" cy="786"/>
              </a:xfrm>
              <a:custGeom>
                <a:avLst/>
                <a:gdLst>
                  <a:gd name="T0" fmla="*/ 22 w 473"/>
                  <a:gd name="T1" fmla="*/ 159 h 786"/>
                  <a:gd name="T2" fmla="*/ 64 w 473"/>
                  <a:gd name="T3" fmla="*/ 187 h 786"/>
                  <a:gd name="T4" fmla="*/ 150 w 473"/>
                  <a:gd name="T5" fmla="*/ 225 h 786"/>
                  <a:gd name="T6" fmla="*/ 163 w 473"/>
                  <a:gd name="T7" fmla="*/ 239 h 786"/>
                  <a:gd name="T8" fmla="*/ 206 w 473"/>
                  <a:gd name="T9" fmla="*/ 315 h 786"/>
                  <a:gd name="T10" fmla="*/ 204 w 473"/>
                  <a:gd name="T11" fmla="*/ 470 h 786"/>
                  <a:gd name="T12" fmla="*/ 173 w 473"/>
                  <a:gd name="T13" fmla="*/ 572 h 786"/>
                  <a:gd name="T14" fmla="*/ 155 w 473"/>
                  <a:gd name="T15" fmla="*/ 678 h 786"/>
                  <a:gd name="T16" fmla="*/ 197 w 473"/>
                  <a:gd name="T17" fmla="*/ 644 h 786"/>
                  <a:gd name="T18" fmla="*/ 203 w 473"/>
                  <a:gd name="T19" fmla="*/ 685 h 786"/>
                  <a:gd name="T20" fmla="*/ 174 w 473"/>
                  <a:gd name="T21" fmla="*/ 720 h 786"/>
                  <a:gd name="T22" fmla="*/ 173 w 473"/>
                  <a:gd name="T23" fmla="*/ 738 h 786"/>
                  <a:gd name="T24" fmla="*/ 212 w 473"/>
                  <a:gd name="T25" fmla="*/ 731 h 786"/>
                  <a:gd name="T26" fmla="*/ 270 w 473"/>
                  <a:gd name="T27" fmla="*/ 682 h 786"/>
                  <a:gd name="T28" fmla="*/ 265 w 473"/>
                  <a:gd name="T29" fmla="*/ 705 h 786"/>
                  <a:gd name="T30" fmla="*/ 248 w 473"/>
                  <a:gd name="T31" fmla="*/ 781 h 786"/>
                  <a:gd name="T32" fmla="*/ 283 w 473"/>
                  <a:gd name="T33" fmla="*/ 771 h 786"/>
                  <a:gd name="T34" fmla="*/ 301 w 473"/>
                  <a:gd name="T35" fmla="*/ 762 h 786"/>
                  <a:gd name="T36" fmla="*/ 404 w 473"/>
                  <a:gd name="T37" fmla="*/ 690 h 786"/>
                  <a:gd name="T38" fmla="*/ 420 w 473"/>
                  <a:gd name="T39" fmla="*/ 674 h 786"/>
                  <a:gd name="T40" fmla="*/ 460 w 473"/>
                  <a:gd name="T41" fmla="*/ 643 h 786"/>
                  <a:gd name="T42" fmla="*/ 470 w 473"/>
                  <a:gd name="T43" fmla="*/ 530 h 786"/>
                  <a:gd name="T44" fmla="*/ 403 w 473"/>
                  <a:gd name="T45" fmla="*/ 439 h 786"/>
                  <a:gd name="T46" fmla="*/ 359 w 473"/>
                  <a:gd name="T47" fmla="*/ 291 h 786"/>
                  <a:gd name="T48" fmla="*/ 329 w 473"/>
                  <a:gd name="T49" fmla="*/ 175 h 786"/>
                  <a:gd name="T50" fmla="*/ 185 w 473"/>
                  <a:gd name="T51" fmla="*/ 17 h 786"/>
                  <a:gd name="T52" fmla="*/ 106 w 473"/>
                  <a:gd name="T53" fmla="*/ 1 h 786"/>
                  <a:gd name="T54" fmla="*/ 4 w 473"/>
                  <a:gd name="T55" fmla="*/ 32 h 786"/>
                  <a:gd name="T56" fmla="*/ 11 w 473"/>
                  <a:gd name="T57" fmla="*/ 150 h 786"/>
                  <a:gd name="T58" fmla="*/ 14 w 473"/>
                  <a:gd name="T59" fmla="*/ 133 h 786"/>
                  <a:gd name="T60" fmla="*/ 13 w 473"/>
                  <a:gd name="T61" fmla="*/ 36 h 786"/>
                  <a:gd name="T62" fmla="*/ 67 w 473"/>
                  <a:gd name="T63" fmla="*/ 19 h 786"/>
                  <a:gd name="T64" fmla="*/ 163 w 473"/>
                  <a:gd name="T65" fmla="*/ 28 h 786"/>
                  <a:gd name="T66" fmla="*/ 317 w 473"/>
                  <a:gd name="T67" fmla="*/ 156 h 786"/>
                  <a:gd name="T68" fmla="*/ 331 w 473"/>
                  <a:gd name="T69" fmla="*/ 222 h 786"/>
                  <a:gd name="T70" fmla="*/ 382 w 473"/>
                  <a:gd name="T71" fmla="*/ 439 h 786"/>
                  <a:gd name="T72" fmla="*/ 450 w 473"/>
                  <a:gd name="T73" fmla="*/ 530 h 786"/>
                  <a:gd name="T74" fmla="*/ 449 w 473"/>
                  <a:gd name="T75" fmla="*/ 621 h 786"/>
                  <a:gd name="T76" fmla="*/ 410 w 473"/>
                  <a:gd name="T77" fmla="*/ 659 h 786"/>
                  <a:gd name="T78" fmla="*/ 387 w 473"/>
                  <a:gd name="T79" fmla="*/ 683 h 786"/>
                  <a:gd name="T80" fmla="*/ 328 w 473"/>
                  <a:gd name="T81" fmla="*/ 733 h 786"/>
                  <a:gd name="T82" fmla="*/ 270 w 473"/>
                  <a:gd name="T83" fmla="*/ 758 h 786"/>
                  <a:gd name="T84" fmla="*/ 260 w 473"/>
                  <a:gd name="T85" fmla="*/ 769 h 786"/>
                  <a:gd name="T86" fmla="*/ 279 w 473"/>
                  <a:gd name="T87" fmla="*/ 743 h 786"/>
                  <a:gd name="T88" fmla="*/ 267 w 473"/>
                  <a:gd name="T89" fmla="*/ 674 h 786"/>
                  <a:gd name="T90" fmla="*/ 217 w 473"/>
                  <a:gd name="T91" fmla="*/ 709 h 786"/>
                  <a:gd name="T92" fmla="*/ 183 w 473"/>
                  <a:gd name="T93" fmla="*/ 723 h 786"/>
                  <a:gd name="T94" fmla="*/ 187 w 473"/>
                  <a:gd name="T95" fmla="*/ 729 h 786"/>
                  <a:gd name="T96" fmla="*/ 204 w 473"/>
                  <a:gd name="T97" fmla="*/ 707 h 786"/>
                  <a:gd name="T98" fmla="*/ 209 w 473"/>
                  <a:gd name="T99" fmla="*/ 632 h 786"/>
                  <a:gd name="T100" fmla="*/ 155 w 473"/>
                  <a:gd name="T101" fmla="*/ 662 h 786"/>
                  <a:gd name="T102" fmla="*/ 172 w 473"/>
                  <a:gd name="T103" fmla="*/ 652 h 786"/>
                  <a:gd name="T104" fmla="*/ 211 w 473"/>
                  <a:gd name="T105" fmla="*/ 507 h 786"/>
                  <a:gd name="T106" fmla="*/ 223 w 473"/>
                  <a:gd name="T107" fmla="*/ 422 h 786"/>
                  <a:gd name="T108" fmla="*/ 174 w 473"/>
                  <a:gd name="T109" fmla="*/ 241 h 786"/>
                  <a:gd name="T110" fmla="*/ 169 w 473"/>
                  <a:gd name="T111" fmla="*/ 224 h 786"/>
                  <a:gd name="T112" fmla="*/ 117 w 473"/>
                  <a:gd name="T113" fmla="*/ 189 h 786"/>
                  <a:gd name="T114" fmla="*/ 43 w 473"/>
                  <a:gd name="T115" fmla="*/ 156 h 786"/>
                  <a:gd name="T116" fmla="*/ 28 w 473"/>
                  <a:gd name="T117" fmla="*/ 140 h 7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73"/>
                  <a:gd name="T178" fmla="*/ 0 h 786"/>
                  <a:gd name="T179" fmla="*/ 473 w 473"/>
                  <a:gd name="T180" fmla="*/ 786 h 7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73" h="786">
                    <a:moveTo>
                      <a:pt x="25" y="129"/>
                    </a:moveTo>
                    <a:lnTo>
                      <a:pt x="7" y="131"/>
                    </a:lnTo>
                    <a:lnTo>
                      <a:pt x="8" y="137"/>
                    </a:lnTo>
                    <a:lnTo>
                      <a:pt x="9" y="141"/>
                    </a:lnTo>
                    <a:lnTo>
                      <a:pt x="11" y="147"/>
                    </a:lnTo>
                    <a:lnTo>
                      <a:pt x="14" y="152"/>
                    </a:lnTo>
                    <a:lnTo>
                      <a:pt x="16" y="155"/>
                    </a:lnTo>
                    <a:lnTo>
                      <a:pt x="19" y="157"/>
                    </a:lnTo>
                    <a:lnTo>
                      <a:pt x="23" y="161"/>
                    </a:lnTo>
                    <a:lnTo>
                      <a:pt x="28" y="153"/>
                    </a:lnTo>
                    <a:lnTo>
                      <a:pt x="22" y="159"/>
                    </a:lnTo>
                    <a:lnTo>
                      <a:pt x="21" y="158"/>
                    </a:lnTo>
                    <a:lnTo>
                      <a:pt x="24" y="162"/>
                    </a:lnTo>
                    <a:lnTo>
                      <a:pt x="26" y="165"/>
                    </a:lnTo>
                    <a:lnTo>
                      <a:pt x="30" y="169"/>
                    </a:lnTo>
                    <a:lnTo>
                      <a:pt x="33" y="171"/>
                    </a:lnTo>
                    <a:lnTo>
                      <a:pt x="43" y="177"/>
                    </a:lnTo>
                    <a:lnTo>
                      <a:pt x="54" y="182"/>
                    </a:lnTo>
                    <a:lnTo>
                      <a:pt x="58" y="173"/>
                    </a:lnTo>
                    <a:lnTo>
                      <a:pt x="51" y="180"/>
                    </a:lnTo>
                    <a:lnTo>
                      <a:pt x="63" y="187"/>
                    </a:lnTo>
                    <a:lnTo>
                      <a:pt x="64" y="187"/>
                    </a:lnTo>
                    <a:lnTo>
                      <a:pt x="79" y="195"/>
                    </a:lnTo>
                    <a:lnTo>
                      <a:pt x="95" y="201"/>
                    </a:lnTo>
                    <a:lnTo>
                      <a:pt x="110" y="206"/>
                    </a:lnTo>
                    <a:lnTo>
                      <a:pt x="125" y="212"/>
                    </a:lnTo>
                    <a:lnTo>
                      <a:pt x="129" y="204"/>
                    </a:lnTo>
                    <a:lnTo>
                      <a:pt x="125" y="212"/>
                    </a:lnTo>
                    <a:lnTo>
                      <a:pt x="140" y="221"/>
                    </a:lnTo>
                    <a:lnTo>
                      <a:pt x="153" y="228"/>
                    </a:lnTo>
                    <a:lnTo>
                      <a:pt x="157" y="220"/>
                    </a:lnTo>
                    <a:lnTo>
                      <a:pt x="151" y="226"/>
                    </a:lnTo>
                    <a:lnTo>
                      <a:pt x="150" y="225"/>
                    </a:lnTo>
                    <a:lnTo>
                      <a:pt x="151" y="228"/>
                    </a:lnTo>
                    <a:lnTo>
                      <a:pt x="153" y="231"/>
                    </a:lnTo>
                    <a:lnTo>
                      <a:pt x="154" y="234"/>
                    </a:lnTo>
                    <a:lnTo>
                      <a:pt x="156" y="237"/>
                    </a:lnTo>
                    <a:lnTo>
                      <a:pt x="158" y="238"/>
                    </a:lnTo>
                    <a:lnTo>
                      <a:pt x="161" y="240"/>
                    </a:lnTo>
                    <a:lnTo>
                      <a:pt x="163" y="241"/>
                    </a:lnTo>
                    <a:lnTo>
                      <a:pt x="166" y="242"/>
                    </a:lnTo>
                    <a:lnTo>
                      <a:pt x="169" y="233"/>
                    </a:lnTo>
                    <a:lnTo>
                      <a:pt x="161" y="236"/>
                    </a:lnTo>
                    <a:lnTo>
                      <a:pt x="163" y="239"/>
                    </a:lnTo>
                    <a:lnTo>
                      <a:pt x="166" y="241"/>
                    </a:lnTo>
                    <a:lnTo>
                      <a:pt x="161" y="236"/>
                    </a:lnTo>
                    <a:lnTo>
                      <a:pt x="165" y="245"/>
                    </a:lnTo>
                    <a:lnTo>
                      <a:pt x="167" y="248"/>
                    </a:lnTo>
                    <a:lnTo>
                      <a:pt x="174" y="255"/>
                    </a:lnTo>
                    <a:lnTo>
                      <a:pt x="180" y="262"/>
                    </a:lnTo>
                    <a:lnTo>
                      <a:pt x="186" y="255"/>
                    </a:lnTo>
                    <a:lnTo>
                      <a:pt x="178" y="259"/>
                    </a:lnTo>
                    <a:lnTo>
                      <a:pt x="183" y="267"/>
                    </a:lnTo>
                    <a:lnTo>
                      <a:pt x="198" y="318"/>
                    </a:lnTo>
                    <a:lnTo>
                      <a:pt x="206" y="315"/>
                    </a:lnTo>
                    <a:lnTo>
                      <a:pt x="198" y="317"/>
                    </a:lnTo>
                    <a:lnTo>
                      <a:pt x="202" y="346"/>
                    </a:lnTo>
                    <a:lnTo>
                      <a:pt x="207" y="379"/>
                    </a:lnTo>
                    <a:lnTo>
                      <a:pt x="215" y="377"/>
                    </a:lnTo>
                    <a:lnTo>
                      <a:pt x="206" y="377"/>
                    </a:lnTo>
                    <a:lnTo>
                      <a:pt x="205" y="422"/>
                    </a:lnTo>
                    <a:lnTo>
                      <a:pt x="204" y="466"/>
                    </a:lnTo>
                    <a:lnTo>
                      <a:pt x="203" y="474"/>
                    </a:lnTo>
                    <a:lnTo>
                      <a:pt x="212" y="474"/>
                    </a:lnTo>
                    <a:lnTo>
                      <a:pt x="204" y="470"/>
                    </a:lnTo>
                    <a:lnTo>
                      <a:pt x="201" y="479"/>
                    </a:lnTo>
                    <a:lnTo>
                      <a:pt x="199" y="487"/>
                    </a:lnTo>
                    <a:lnTo>
                      <a:pt x="197" y="496"/>
                    </a:lnTo>
                    <a:lnTo>
                      <a:pt x="205" y="498"/>
                    </a:lnTo>
                    <a:lnTo>
                      <a:pt x="197" y="496"/>
                    </a:lnTo>
                    <a:lnTo>
                      <a:pt x="194" y="500"/>
                    </a:lnTo>
                    <a:lnTo>
                      <a:pt x="191" y="506"/>
                    </a:lnTo>
                    <a:lnTo>
                      <a:pt x="189" y="510"/>
                    </a:lnTo>
                    <a:lnTo>
                      <a:pt x="188" y="513"/>
                    </a:lnTo>
                    <a:lnTo>
                      <a:pt x="173" y="572"/>
                    </a:lnTo>
                    <a:lnTo>
                      <a:pt x="159" y="633"/>
                    </a:lnTo>
                    <a:lnTo>
                      <a:pt x="159" y="634"/>
                    </a:lnTo>
                    <a:lnTo>
                      <a:pt x="154" y="652"/>
                    </a:lnTo>
                    <a:lnTo>
                      <a:pt x="163" y="652"/>
                    </a:lnTo>
                    <a:lnTo>
                      <a:pt x="154" y="649"/>
                    </a:lnTo>
                    <a:lnTo>
                      <a:pt x="149" y="666"/>
                    </a:lnTo>
                    <a:lnTo>
                      <a:pt x="148" y="669"/>
                    </a:lnTo>
                    <a:lnTo>
                      <a:pt x="149" y="670"/>
                    </a:lnTo>
                    <a:lnTo>
                      <a:pt x="150" y="674"/>
                    </a:lnTo>
                    <a:lnTo>
                      <a:pt x="152" y="677"/>
                    </a:lnTo>
                    <a:lnTo>
                      <a:pt x="155" y="678"/>
                    </a:lnTo>
                    <a:lnTo>
                      <a:pt x="158" y="679"/>
                    </a:lnTo>
                    <a:lnTo>
                      <a:pt x="162" y="679"/>
                    </a:lnTo>
                    <a:lnTo>
                      <a:pt x="164" y="678"/>
                    </a:lnTo>
                    <a:lnTo>
                      <a:pt x="167" y="677"/>
                    </a:lnTo>
                    <a:lnTo>
                      <a:pt x="169" y="676"/>
                    </a:lnTo>
                    <a:lnTo>
                      <a:pt x="169" y="675"/>
                    </a:lnTo>
                    <a:lnTo>
                      <a:pt x="172" y="674"/>
                    </a:lnTo>
                    <a:lnTo>
                      <a:pt x="191" y="659"/>
                    </a:lnTo>
                    <a:lnTo>
                      <a:pt x="209" y="645"/>
                    </a:lnTo>
                    <a:lnTo>
                      <a:pt x="203" y="638"/>
                    </a:lnTo>
                    <a:lnTo>
                      <a:pt x="197" y="644"/>
                    </a:lnTo>
                    <a:lnTo>
                      <a:pt x="200" y="646"/>
                    </a:lnTo>
                    <a:lnTo>
                      <a:pt x="203" y="647"/>
                    </a:lnTo>
                    <a:lnTo>
                      <a:pt x="206" y="646"/>
                    </a:lnTo>
                    <a:lnTo>
                      <a:pt x="195" y="642"/>
                    </a:lnTo>
                    <a:lnTo>
                      <a:pt x="197" y="648"/>
                    </a:lnTo>
                    <a:lnTo>
                      <a:pt x="205" y="644"/>
                    </a:lnTo>
                    <a:lnTo>
                      <a:pt x="196" y="644"/>
                    </a:lnTo>
                    <a:lnTo>
                      <a:pt x="197" y="651"/>
                    </a:lnTo>
                    <a:lnTo>
                      <a:pt x="197" y="668"/>
                    </a:lnTo>
                    <a:lnTo>
                      <a:pt x="194" y="685"/>
                    </a:lnTo>
                    <a:lnTo>
                      <a:pt x="203" y="685"/>
                    </a:lnTo>
                    <a:lnTo>
                      <a:pt x="195" y="682"/>
                    </a:lnTo>
                    <a:lnTo>
                      <a:pt x="192" y="689"/>
                    </a:lnTo>
                    <a:lnTo>
                      <a:pt x="191" y="694"/>
                    </a:lnTo>
                    <a:lnTo>
                      <a:pt x="187" y="700"/>
                    </a:lnTo>
                    <a:lnTo>
                      <a:pt x="185" y="706"/>
                    </a:lnTo>
                    <a:lnTo>
                      <a:pt x="183" y="712"/>
                    </a:lnTo>
                    <a:lnTo>
                      <a:pt x="191" y="715"/>
                    </a:lnTo>
                    <a:lnTo>
                      <a:pt x="185" y="709"/>
                    </a:lnTo>
                    <a:lnTo>
                      <a:pt x="182" y="714"/>
                    </a:lnTo>
                    <a:lnTo>
                      <a:pt x="178" y="717"/>
                    </a:lnTo>
                    <a:lnTo>
                      <a:pt x="174" y="720"/>
                    </a:lnTo>
                    <a:lnTo>
                      <a:pt x="172" y="723"/>
                    </a:lnTo>
                    <a:lnTo>
                      <a:pt x="170" y="726"/>
                    </a:lnTo>
                    <a:lnTo>
                      <a:pt x="169" y="729"/>
                    </a:lnTo>
                    <a:lnTo>
                      <a:pt x="169" y="730"/>
                    </a:lnTo>
                    <a:lnTo>
                      <a:pt x="170" y="734"/>
                    </a:lnTo>
                    <a:lnTo>
                      <a:pt x="172" y="737"/>
                    </a:lnTo>
                    <a:lnTo>
                      <a:pt x="175" y="739"/>
                    </a:lnTo>
                    <a:lnTo>
                      <a:pt x="179" y="731"/>
                    </a:lnTo>
                    <a:lnTo>
                      <a:pt x="173" y="738"/>
                    </a:lnTo>
                    <a:lnTo>
                      <a:pt x="176" y="740"/>
                    </a:lnTo>
                    <a:lnTo>
                      <a:pt x="180" y="740"/>
                    </a:lnTo>
                    <a:lnTo>
                      <a:pt x="182" y="740"/>
                    </a:lnTo>
                    <a:lnTo>
                      <a:pt x="185" y="739"/>
                    </a:lnTo>
                    <a:lnTo>
                      <a:pt x="191" y="738"/>
                    </a:lnTo>
                    <a:lnTo>
                      <a:pt x="196" y="737"/>
                    </a:lnTo>
                    <a:lnTo>
                      <a:pt x="198" y="736"/>
                    </a:lnTo>
                    <a:lnTo>
                      <a:pt x="200" y="735"/>
                    </a:lnTo>
                    <a:lnTo>
                      <a:pt x="196" y="727"/>
                    </a:lnTo>
                    <a:lnTo>
                      <a:pt x="199" y="736"/>
                    </a:lnTo>
                    <a:lnTo>
                      <a:pt x="212" y="731"/>
                    </a:lnTo>
                    <a:lnTo>
                      <a:pt x="224" y="726"/>
                    </a:lnTo>
                    <a:lnTo>
                      <a:pt x="249" y="716"/>
                    </a:lnTo>
                    <a:lnTo>
                      <a:pt x="248" y="715"/>
                    </a:lnTo>
                    <a:lnTo>
                      <a:pt x="251" y="713"/>
                    </a:lnTo>
                    <a:lnTo>
                      <a:pt x="252" y="713"/>
                    </a:lnTo>
                    <a:lnTo>
                      <a:pt x="258" y="707"/>
                    </a:lnTo>
                    <a:lnTo>
                      <a:pt x="265" y="702"/>
                    </a:lnTo>
                    <a:lnTo>
                      <a:pt x="271" y="696"/>
                    </a:lnTo>
                    <a:lnTo>
                      <a:pt x="273" y="693"/>
                    </a:lnTo>
                    <a:lnTo>
                      <a:pt x="278" y="687"/>
                    </a:lnTo>
                    <a:lnTo>
                      <a:pt x="270" y="682"/>
                    </a:lnTo>
                    <a:lnTo>
                      <a:pt x="262" y="685"/>
                    </a:lnTo>
                    <a:lnTo>
                      <a:pt x="264" y="688"/>
                    </a:lnTo>
                    <a:lnTo>
                      <a:pt x="267" y="690"/>
                    </a:lnTo>
                    <a:lnTo>
                      <a:pt x="270" y="691"/>
                    </a:lnTo>
                    <a:lnTo>
                      <a:pt x="273" y="690"/>
                    </a:lnTo>
                    <a:lnTo>
                      <a:pt x="276" y="688"/>
                    </a:lnTo>
                    <a:lnTo>
                      <a:pt x="262" y="685"/>
                    </a:lnTo>
                    <a:lnTo>
                      <a:pt x="264" y="696"/>
                    </a:lnTo>
                    <a:lnTo>
                      <a:pt x="273" y="693"/>
                    </a:lnTo>
                    <a:lnTo>
                      <a:pt x="264" y="693"/>
                    </a:lnTo>
                    <a:lnTo>
                      <a:pt x="265" y="705"/>
                    </a:lnTo>
                    <a:lnTo>
                      <a:pt x="265" y="717"/>
                    </a:lnTo>
                    <a:lnTo>
                      <a:pt x="264" y="730"/>
                    </a:lnTo>
                    <a:lnTo>
                      <a:pt x="261" y="743"/>
                    </a:lnTo>
                    <a:lnTo>
                      <a:pt x="270" y="743"/>
                    </a:lnTo>
                    <a:lnTo>
                      <a:pt x="262" y="739"/>
                    </a:lnTo>
                    <a:lnTo>
                      <a:pt x="258" y="752"/>
                    </a:lnTo>
                    <a:lnTo>
                      <a:pt x="254" y="763"/>
                    </a:lnTo>
                    <a:lnTo>
                      <a:pt x="250" y="772"/>
                    </a:lnTo>
                    <a:lnTo>
                      <a:pt x="248" y="774"/>
                    </a:lnTo>
                    <a:lnTo>
                      <a:pt x="248" y="777"/>
                    </a:lnTo>
                    <a:lnTo>
                      <a:pt x="248" y="781"/>
                    </a:lnTo>
                    <a:lnTo>
                      <a:pt x="250" y="784"/>
                    </a:lnTo>
                    <a:lnTo>
                      <a:pt x="253" y="786"/>
                    </a:lnTo>
                    <a:lnTo>
                      <a:pt x="254" y="786"/>
                    </a:lnTo>
                    <a:lnTo>
                      <a:pt x="257" y="786"/>
                    </a:lnTo>
                    <a:lnTo>
                      <a:pt x="261" y="786"/>
                    </a:lnTo>
                    <a:lnTo>
                      <a:pt x="264" y="784"/>
                    </a:lnTo>
                    <a:lnTo>
                      <a:pt x="267" y="782"/>
                    </a:lnTo>
                    <a:lnTo>
                      <a:pt x="272" y="779"/>
                    </a:lnTo>
                    <a:lnTo>
                      <a:pt x="276" y="776"/>
                    </a:lnTo>
                    <a:lnTo>
                      <a:pt x="280" y="773"/>
                    </a:lnTo>
                    <a:lnTo>
                      <a:pt x="283" y="771"/>
                    </a:lnTo>
                    <a:lnTo>
                      <a:pt x="285" y="769"/>
                    </a:lnTo>
                    <a:lnTo>
                      <a:pt x="279" y="762"/>
                    </a:lnTo>
                    <a:lnTo>
                      <a:pt x="282" y="771"/>
                    </a:lnTo>
                    <a:lnTo>
                      <a:pt x="285" y="770"/>
                    </a:lnTo>
                    <a:lnTo>
                      <a:pt x="287" y="769"/>
                    </a:lnTo>
                    <a:lnTo>
                      <a:pt x="290" y="769"/>
                    </a:lnTo>
                    <a:lnTo>
                      <a:pt x="290" y="768"/>
                    </a:lnTo>
                    <a:lnTo>
                      <a:pt x="292" y="767"/>
                    </a:lnTo>
                    <a:lnTo>
                      <a:pt x="304" y="760"/>
                    </a:lnTo>
                    <a:lnTo>
                      <a:pt x="298" y="754"/>
                    </a:lnTo>
                    <a:lnTo>
                      <a:pt x="301" y="762"/>
                    </a:lnTo>
                    <a:lnTo>
                      <a:pt x="312" y="758"/>
                    </a:lnTo>
                    <a:lnTo>
                      <a:pt x="335" y="750"/>
                    </a:lnTo>
                    <a:lnTo>
                      <a:pt x="347" y="746"/>
                    </a:lnTo>
                    <a:lnTo>
                      <a:pt x="358" y="742"/>
                    </a:lnTo>
                    <a:lnTo>
                      <a:pt x="369" y="736"/>
                    </a:lnTo>
                    <a:lnTo>
                      <a:pt x="372" y="734"/>
                    </a:lnTo>
                    <a:lnTo>
                      <a:pt x="382" y="727"/>
                    </a:lnTo>
                    <a:lnTo>
                      <a:pt x="391" y="717"/>
                    </a:lnTo>
                    <a:lnTo>
                      <a:pt x="393" y="714"/>
                    </a:lnTo>
                    <a:lnTo>
                      <a:pt x="399" y="703"/>
                    </a:lnTo>
                    <a:lnTo>
                      <a:pt x="404" y="690"/>
                    </a:lnTo>
                    <a:lnTo>
                      <a:pt x="409" y="678"/>
                    </a:lnTo>
                    <a:lnTo>
                      <a:pt x="400" y="675"/>
                    </a:lnTo>
                    <a:lnTo>
                      <a:pt x="408" y="679"/>
                    </a:lnTo>
                    <a:lnTo>
                      <a:pt x="409" y="678"/>
                    </a:lnTo>
                    <a:lnTo>
                      <a:pt x="401" y="674"/>
                    </a:lnTo>
                    <a:lnTo>
                      <a:pt x="407" y="680"/>
                    </a:lnTo>
                    <a:lnTo>
                      <a:pt x="404" y="683"/>
                    </a:lnTo>
                    <a:lnTo>
                      <a:pt x="406" y="682"/>
                    </a:lnTo>
                    <a:lnTo>
                      <a:pt x="409" y="681"/>
                    </a:lnTo>
                    <a:lnTo>
                      <a:pt x="414" y="678"/>
                    </a:lnTo>
                    <a:lnTo>
                      <a:pt x="420" y="674"/>
                    </a:lnTo>
                    <a:lnTo>
                      <a:pt x="421" y="673"/>
                    </a:lnTo>
                    <a:lnTo>
                      <a:pt x="436" y="662"/>
                    </a:lnTo>
                    <a:lnTo>
                      <a:pt x="430" y="655"/>
                    </a:lnTo>
                    <a:lnTo>
                      <a:pt x="433" y="664"/>
                    </a:lnTo>
                    <a:lnTo>
                      <a:pt x="441" y="659"/>
                    </a:lnTo>
                    <a:lnTo>
                      <a:pt x="449" y="656"/>
                    </a:lnTo>
                    <a:lnTo>
                      <a:pt x="449" y="655"/>
                    </a:lnTo>
                    <a:lnTo>
                      <a:pt x="452" y="653"/>
                    </a:lnTo>
                    <a:lnTo>
                      <a:pt x="453" y="653"/>
                    </a:lnTo>
                    <a:lnTo>
                      <a:pt x="458" y="646"/>
                    </a:lnTo>
                    <a:lnTo>
                      <a:pt x="460" y="643"/>
                    </a:lnTo>
                    <a:lnTo>
                      <a:pt x="464" y="636"/>
                    </a:lnTo>
                    <a:lnTo>
                      <a:pt x="466" y="628"/>
                    </a:lnTo>
                    <a:lnTo>
                      <a:pt x="469" y="621"/>
                    </a:lnTo>
                    <a:lnTo>
                      <a:pt x="469" y="620"/>
                    </a:lnTo>
                    <a:lnTo>
                      <a:pt x="470" y="619"/>
                    </a:lnTo>
                    <a:lnTo>
                      <a:pt x="472" y="598"/>
                    </a:lnTo>
                    <a:lnTo>
                      <a:pt x="473" y="580"/>
                    </a:lnTo>
                    <a:lnTo>
                      <a:pt x="472" y="562"/>
                    </a:lnTo>
                    <a:lnTo>
                      <a:pt x="471" y="542"/>
                    </a:lnTo>
                    <a:lnTo>
                      <a:pt x="470" y="534"/>
                    </a:lnTo>
                    <a:lnTo>
                      <a:pt x="470" y="530"/>
                    </a:lnTo>
                    <a:lnTo>
                      <a:pt x="467" y="523"/>
                    </a:lnTo>
                    <a:lnTo>
                      <a:pt x="464" y="515"/>
                    </a:lnTo>
                    <a:lnTo>
                      <a:pt x="460" y="508"/>
                    </a:lnTo>
                    <a:lnTo>
                      <a:pt x="458" y="505"/>
                    </a:lnTo>
                    <a:lnTo>
                      <a:pt x="448" y="491"/>
                    </a:lnTo>
                    <a:lnTo>
                      <a:pt x="436" y="477"/>
                    </a:lnTo>
                    <a:lnTo>
                      <a:pt x="423" y="464"/>
                    </a:lnTo>
                    <a:lnTo>
                      <a:pt x="411" y="450"/>
                    </a:lnTo>
                    <a:lnTo>
                      <a:pt x="401" y="436"/>
                    </a:lnTo>
                    <a:lnTo>
                      <a:pt x="395" y="443"/>
                    </a:lnTo>
                    <a:lnTo>
                      <a:pt x="403" y="439"/>
                    </a:lnTo>
                    <a:lnTo>
                      <a:pt x="399" y="432"/>
                    </a:lnTo>
                    <a:lnTo>
                      <a:pt x="397" y="425"/>
                    </a:lnTo>
                    <a:lnTo>
                      <a:pt x="388" y="428"/>
                    </a:lnTo>
                    <a:lnTo>
                      <a:pt x="397" y="426"/>
                    </a:lnTo>
                    <a:lnTo>
                      <a:pt x="389" y="396"/>
                    </a:lnTo>
                    <a:lnTo>
                      <a:pt x="381" y="367"/>
                    </a:lnTo>
                    <a:lnTo>
                      <a:pt x="372" y="338"/>
                    </a:lnTo>
                    <a:lnTo>
                      <a:pt x="361" y="311"/>
                    </a:lnTo>
                    <a:lnTo>
                      <a:pt x="353" y="315"/>
                    </a:lnTo>
                    <a:lnTo>
                      <a:pt x="362" y="314"/>
                    </a:lnTo>
                    <a:lnTo>
                      <a:pt x="359" y="291"/>
                    </a:lnTo>
                    <a:lnTo>
                      <a:pt x="356" y="268"/>
                    </a:lnTo>
                    <a:lnTo>
                      <a:pt x="348" y="219"/>
                    </a:lnTo>
                    <a:lnTo>
                      <a:pt x="339" y="220"/>
                    </a:lnTo>
                    <a:lnTo>
                      <a:pt x="348" y="219"/>
                    </a:lnTo>
                    <a:lnTo>
                      <a:pt x="347" y="209"/>
                    </a:lnTo>
                    <a:lnTo>
                      <a:pt x="345" y="197"/>
                    </a:lnTo>
                    <a:lnTo>
                      <a:pt x="345" y="194"/>
                    </a:lnTo>
                    <a:lnTo>
                      <a:pt x="342" y="182"/>
                    </a:lnTo>
                    <a:lnTo>
                      <a:pt x="340" y="176"/>
                    </a:lnTo>
                    <a:lnTo>
                      <a:pt x="337" y="170"/>
                    </a:lnTo>
                    <a:lnTo>
                      <a:pt x="329" y="175"/>
                    </a:lnTo>
                    <a:lnTo>
                      <a:pt x="337" y="171"/>
                    </a:lnTo>
                    <a:lnTo>
                      <a:pt x="325" y="153"/>
                    </a:lnTo>
                    <a:lnTo>
                      <a:pt x="323" y="150"/>
                    </a:lnTo>
                    <a:lnTo>
                      <a:pt x="310" y="133"/>
                    </a:lnTo>
                    <a:lnTo>
                      <a:pt x="281" y="100"/>
                    </a:lnTo>
                    <a:lnTo>
                      <a:pt x="256" y="73"/>
                    </a:lnTo>
                    <a:lnTo>
                      <a:pt x="231" y="49"/>
                    </a:lnTo>
                    <a:lnTo>
                      <a:pt x="218" y="37"/>
                    </a:lnTo>
                    <a:lnTo>
                      <a:pt x="203" y="28"/>
                    </a:lnTo>
                    <a:lnTo>
                      <a:pt x="200" y="26"/>
                    </a:lnTo>
                    <a:lnTo>
                      <a:pt x="185" y="17"/>
                    </a:lnTo>
                    <a:lnTo>
                      <a:pt x="169" y="11"/>
                    </a:lnTo>
                    <a:lnTo>
                      <a:pt x="166" y="19"/>
                    </a:lnTo>
                    <a:lnTo>
                      <a:pt x="170" y="11"/>
                    </a:lnTo>
                    <a:lnTo>
                      <a:pt x="162" y="8"/>
                    </a:lnTo>
                    <a:lnTo>
                      <a:pt x="154" y="6"/>
                    </a:lnTo>
                    <a:lnTo>
                      <a:pt x="137" y="3"/>
                    </a:lnTo>
                    <a:lnTo>
                      <a:pt x="134" y="2"/>
                    </a:lnTo>
                    <a:lnTo>
                      <a:pt x="129" y="2"/>
                    </a:lnTo>
                    <a:lnTo>
                      <a:pt x="122" y="2"/>
                    </a:lnTo>
                    <a:lnTo>
                      <a:pt x="106" y="1"/>
                    </a:lnTo>
                    <a:lnTo>
                      <a:pt x="87" y="0"/>
                    </a:lnTo>
                    <a:lnTo>
                      <a:pt x="67" y="1"/>
                    </a:lnTo>
                    <a:lnTo>
                      <a:pt x="48" y="4"/>
                    </a:lnTo>
                    <a:lnTo>
                      <a:pt x="45" y="4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0" y="15"/>
                    </a:lnTo>
                    <a:lnTo>
                      <a:pt x="17" y="17"/>
                    </a:lnTo>
                    <a:lnTo>
                      <a:pt x="11" y="22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1" y="69"/>
                    </a:lnTo>
                    <a:lnTo>
                      <a:pt x="3" y="93"/>
                    </a:lnTo>
                    <a:lnTo>
                      <a:pt x="4" y="118"/>
                    </a:lnTo>
                    <a:lnTo>
                      <a:pt x="5" y="142"/>
                    </a:lnTo>
                    <a:lnTo>
                      <a:pt x="6" y="145"/>
                    </a:lnTo>
                    <a:lnTo>
                      <a:pt x="8" y="148"/>
                    </a:lnTo>
                    <a:lnTo>
                      <a:pt x="11" y="150"/>
                    </a:lnTo>
                    <a:lnTo>
                      <a:pt x="14" y="151"/>
                    </a:lnTo>
                    <a:lnTo>
                      <a:pt x="17" y="150"/>
                    </a:lnTo>
                    <a:lnTo>
                      <a:pt x="18" y="150"/>
                    </a:lnTo>
                    <a:lnTo>
                      <a:pt x="32" y="143"/>
                    </a:lnTo>
                    <a:lnTo>
                      <a:pt x="24" y="127"/>
                    </a:lnTo>
                    <a:lnTo>
                      <a:pt x="10" y="134"/>
                    </a:lnTo>
                    <a:lnTo>
                      <a:pt x="23" y="142"/>
                    </a:lnTo>
                    <a:lnTo>
                      <a:pt x="22" y="139"/>
                    </a:lnTo>
                    <a:lnTo>
                      <a:pt x="20" y="136"/>
                    </a:lnTo>
                    <a:lnTo>
                      <a:pt x="17" y="134"/>
                    </a:lnTo>
                    <a:lnTo>
                      <a:pt x="14" y="133"/>
                    </a:lnTo>
                    <a:lnTo>
                      <a:pt x="11" y="134"/>
                    </a:lnTo>
                    <a:lnTo>
                      <a:pt x="14" y="142"/>
                    </a:lnTo>
                    <a:lnTo>
                      <a:pt x="23" y="142"/>
                    </a:lnTo>
                    <a:lnTo>
                      <a:pt x="22" y="118"/>
                    </a:lnTo>
                    <a:lnTo>
                      <a:pt x="21" y="93"/>
                    </a:lnTo>
                    <a:lnTo>
                      <a:pt x="19" y="69"/>
                    </a:lnTo>
                    <a:lnTo>
                      <a:pt x="18" y="44"/>
                    </a:lnTo>
                    <a:lnTo>
                      <a:pt x="9" y="44"/>
                    </a:lnTo>
                    <a:lnTo>
                      <a:pt x="18" y="47"/>
                    </a:lnTo>
                    <a:lnTo>
                      <a:pt x="21" y="39"/>
                    </a:lnTo>
                    <a:lnTo>
                      <a:pt x="13" y="36"/>
                    </a:lnTo>
                    <a:lnTo>
                      <a:pt x="19" y="42"/>
                    </a:lnTo>
                    <a:lnTo>
                      <a:pt x="24" y="35"/>
                    </a:lnTo>
                    <a:lnTo>
                      <a:pt x="30" y="30"/>
                    </a:lnTo>
                    <a:lnTo>
                      <a:pt x="24" y="23"/>
                    </a:lnTo>
                    <a:lnTo>
                      <a:pt x="27" y="32"/>
                    </a:lnTo>
                    <a:lnTo>
                      <a:pt x="35" y="27"/>
                    </a:lnTo>
                    <a:lnTo>
                      <a:pt x="43" y="24"/>
                    </a:lnTo>
                    <a:lnTo>
                      <a:pt x="52" y="21"/>
                    </a:lnTo>
                    <a:lnTo>
                      <a:pt x="48" y="13"/>
                    </a:lnTo>
                    <a:lnTo>
                      <a:pt x="48" y="22"/>
                    </a:lnTo>
                    <a:lnTo>
                      <a:pt x="67" y="19"/>
                    </a:lnTo>
                    <a:lnTo>
                      <a:pt x="87" y="18"/>
                    </a:lnTo>
                    <a:lnTo>
                      <a:pt x="106" y="19"/>
                    </a:lnTo>
                    <a:lnTo>
                      <a:pt x="122" y="20"/>
                    </a:lnTo>
                    <a:lnTo>
                      <a:pt x="129" y="20"/>
                    </a:lnTo>
                    <a:lnTo>
                      <a:pt x="135" y="20"/>
                    </a:lnTo>
                    <a:lnTo>
                      <a:pt x="134" y="11"/>
                    </a:lnTo>
                    <a:lnTo>
                      <a:pt x="132" y="20"/>
                    </a:lnTo>
                    <a:lnTo>
                      <a:pt x="147" y="23"/>
                    </a:lnTo>
                    <a:lnTo>
                      <a:pt x="155" y="25"/>
                    </a:lnTo>
                    <a:lnTo>
                      <a:pt x="163" y="28"/>
                    </a:lnTo>
                    <a:lnTo>
                      <a:pt x="178" y="34"/>
                    </a:lnTo>
                    <a:lnTo>
                      <a:pt x="193" y="43"/>
                    </a:lnTo>
                    <a:lnTo>
                      <a:pt x="197" y="34"/>
                    </a:lnTo>
                    <a:lnTo>
                      <a:pt x="190" y="41"/>
                    </a:lnTo>
                    <a:lnTo>
                      <a:pt x="205" y="50"/>
                    </a:lnTo>
                    <a:lnTo>
                      <a:pt x="218" y="62"/>
                    </a:lnTo>
                    <a:lnTo>
                      <a:pt x="243" y="86"/>
                    </a:lnTo>
                    <a:lnTo>
                      <a:pt x="268" y="112"/>
                    </a:lnTo>
                    <a:lnTo>
                      <a:pt x="297" y="146"/>
                    </a:lnTo>
                    <a:lnTo>
                      <a:pt x="310" y="163"/>
                    </a:lnTo>
                    <a:lnTo>
                      <a:pt x="317" y="156"/>
                    </a:lnTo>
                    <a:lnTo>
                      <a:pt x="308" y="160"/>
                    </a:lnTo>
                    <a:lnTo>
                      <a:pt x="322" y="180"/>
                    </a:lnTo>
                    <a:lnTo>
                      <a:pt x="323" y="183"/>
                    </a:lnTo>
                    <a:lnTo>
                      <a:pt x="325" y="189"/>
                    </a:lnTo>
                    <a:lnTo>
                      <a:pt x="328" y="201"/>
                    </a:lnTo>
                    <a:lnTo>
                      <a:pt x="336" y="197"/>
                    </a:lnTo>
                    <a:lnTo>
                      <a:pt x="327" y="197"/>
                    </a:lnTo>
                    <a:lnTo>
                      <a:pt x="329" y="209"/>
                    </a:lnTo>
                    <a:lnTo>
                      <a:pt x="330" y="221"/>
                    </a:lnTo>
                    <a:lnTo>
                      <a:pt x="331" y="222"/>
                    </a:lnTo>
                    <a:lnTo>
                      <a:pt x="338" y="268"/>
                    </a:lnTo>
                    <a:lnTo>
                      <a:pt x="341" y="291"/>
                    </a:lnTo>
                    <a:lnTo>
                      <a:pt x="344" y="316"/>
                    </a:lnTo>
                    <a:lnTo>
                      <a:pt x="345" y="318"/>
                    </a:lnTo>
                    <a:lnTo>
                      <a:pt x="345" y="319"/>
                    </a:lnTo>
                    <a:lnTo>
                      <a:pt x="355" y="345"/>
                    </a:lnTo>
                    <a:lnTo>
                      <a:pt x="364" y="374"/>
                    </a:lnTo>
                    <a:lnTo>
                      <a:pt x="372" y="403"/>
                    </a:lnTo>
                    <a:lnTo>
                      <a:pt x="380" y="431"/>
                    </a:lnTo>
                    <a:lnTo>
                      <a:pt x="382" y="439"/>
                    </a:lnTo>
                    <a:lnTo>
                      <a:pt x="386" y="446"/>
                    </a:lnTo>
                    <a:lnTo>
                      <a:pt x="388" y="449"/>
                    </a:lnTo>
                    <a:lnTo>
                      <a:pt x="398" y="463"/>
                    </a:lnTo>
                    <a:lnTo>
                      <a:pt x="410" y="477"/>
                    </a:lnTo>
                    <a:lnTo>
                      <a:pt x="423" y="490"/>
                    </a:lnTo>
                    <a:lnTo>
                      <a:pt x="435" y="504"/>
                    </a:lnTo>
                    <a:lnTo>
                      <a:pt x="445" y="518"/>
                    </a:lnTo>
                    <a:lnTo>
                      <a:pt x="451" y="511"/>
                    </a:lnTo>
                    <a:lnTo>
                      <a:pt x="443" y="515"/>
                    </a:lnTo>
                    <a:lnTo>
                      <a:pt x="447" y="522"/>
                    </a:lnTo>
                    <a:lnTo>
                      <a:pt x="450" y="530"/>
                    </a:lnTo>
                    <a:lnTo>
                      <a:pt x="453" y="537"/>
                    </a:lnTo>
                    <a:lnTo>
                      <a:pt x="461" y="534"/>
                    </a:lnTo>
                    <a:lnTo>
                      <a:pt x="452" y="534"/>
                    </a:lnTo>
                    <a:lnTo>
                      <a:pt x="453" y="543"/>
                    </a:lnTo>
                    <a:lnTo>
                      <a:pt x="454" y="562"/>
                    </a:lnTo>
                    <a:lnTo>
                      <a:pt x="455" y="580"/>
                    </a:lnTo>
                    <a:lnTo>
                      <a:pt x="454" y="598"/>
                    </a:lnTo>
                    <a:lnTo>
                      <a:pt x="453" y="616"/>
                    </a:lnTo>
                    <a:lnTo>
                      <a:pt x="461" y="617"/>
                    </a:lnTo>
                    <a:lnTo>
                      <a:pt x="453" y="613"/>
                    </a:lnTo>
                    <a:lnTo>
                      <a:pt x="449" y="621"/>
                    </a:lnTo>
                    <a:lnTo>
                      <a:pt x="447" y="629"/>
                    </a:lnTo>
                    <a:lnTo>
                      <a:pt x="443" y="636"/>
                    </a:lnTo>
                    <a:lnTo>
                      <a:pt x="451" y="640"/>
                    </a:lnTo>
                    <a:lnTo>
                      <a:pt x="445" y="633"/>
                    </a:lnTo>
                    <a:lnTo>
                      <a:pt x="440" y="641"/>
                    </a:lnTo>
                    <a:lnTo>
                      <a:pt x="446" y="647"/>
                    </a:lnTo>
                    <a:lnTo>
                      <a:pt x="443" y="639"/>
                    </a:lnTo>
                    <a:lnTo>
                      <a:pt x="434" y="642"/>
                    </a:lnTo>
                    <a:lnTo>
                      <a:pt x="426" y="647"/>
                    </a:lnTo>
                    <a:lnTo>
                      <a:pt x="423" y="649"/>
                    </a:lnTo>
                    <a:lnTo>
                      <a:pt x="410" y="659"/>
                    </a:lnTo>
                    <a:lnTo>
                      <a:pt x="415" y="666"/>
                    </a:lnTo>
                    <a:lnTo>
                      <a:pt x="410" y="659"/>
                    </a:lnTo>
                    <a:lnTo>
                      <a:pt x="407" y="661"/>
                    </a:lnTo>
                    <a:lnTo>
                      <a:pt x="401" y="665"/>
                    </a:lnTo>
                    <a:lnTo>
                      <a:pt x="399" y="665"/>
                    </a:lnTo>
                    <a:lnTo>
                      <a:pt x="397" y="666"/>
                    </a:lnTo>
                    <a:lnTo>
                      <a:pt x="395" y="668"/>
                    </a:lnTo>
                    <a:lnTo>
                      <a:pt x="392" y="671"/>
                    </a:lnTo>
                    <a:lnTo>
                      <a:pt x="392" y="672"/>
                    </a:lnTo>
                    <a:lnTo>
                      <a:pt x="387" y="683"/>
                    </a:lnTo>
                    <a:lnTo>
                      <a:pt x="382" y="696"/>
                    </a:lnTo>
                    <a:lnTo>
                      <a:pt x="376" y="707"/>
                    </a:lnTo>
                    <a:lnTo>
                      <a:pt x="384" y="710"/>
                    </a:lnTo>
                    <a:lnTo>
                      <a:pt x="378" y="704"/>
                    </a:lnTo>
                    <a:lnTo>
                      <a:pt x="370" y="714"/>
                    </a:lnTo>
                    <a:lnTo>
                      <a:pt x="359" y="721"/>
                    </a:lnTo>
                    <a:lnTo>
                      <a:pt x="366" y="728"/>
                    </a:lnTo>
                    <a:lnTo>
                      <a:pt x="362" y="719"/>
                    </a:lnTo>
                    <a:lnTo>
                      <a:pt x="351" y="725"/>
                    </a:lnTo>
                    <a:lnTo>
                      <a:pt x="340" y="729"/>
                    </a:lnTo>
                    <a:lnTo>
                      <a:pt x="328" y="733"/>
                    </a:lnTo>
                    <a:lnTo>
                      <a:pt x="305" y="741"/>
                    </a:lnTo>
                    <a:lnTo>
                      <a:pt x="294" y="745"/>
                    </a:lnTo>
                    <a:lnTo>
                      <a:pt x="291" y="747"/>
                    </a:lnTo>
                    <a:lnTo>
                      <a:pt x="282" y="753"/>
                    </a:lnTo>
                    <a:lnTo>
                      <a:pt x="287" y="760"/>
                    </a:lnTo>
                    <a:lnTo>
                      <a:pt x="285" y="752"/>
                    </a:lnTo>
                    <a:lnTo>
                      <a:pt x="280" y="752"/>
                    </a:lnTo>
                    <a:lnTo>
                      <a:pt x="278" y="753"/>
                    </a:lnTo>
                    <a:lnTo>
                      <a:pt x="275" y="754"/>
                    </a:lnTo>
                    <a:lnTo>
                      <a:pt x="272" y="756"/>
                    </a:lnTo>
                    <a:lnTo>
                      <a:pt x="270" y="758"/>
                    </a:lnTo>
                    <a:lnTo>
                      <a:pt x="267" y="760"/>
                    </a:lnTo>
                    <a:lnTo>
                      <a:pt x="265" y="762"/>
                    </a:lnTo>
                    <a:lnTo>
                      <a:pt x="259" y="766"/>
                    </a:lnTo>
                    <a:lnTo>
                      <a:pt x="254" y="769"/>
                    </a:lnTo>
                    <a:lnTo>
                      <a:pt x="261" y="776"/>
                    </a:lnTo>
                    <a:lnTo>
                      <a:pt x="257" y="767"/>
                    </a:lnTo>
                    <a:lnTo>
                      <a:pt x="254" y="769"/>
                    </a:lnTo>
                    <a:lnTo>
                      <a:pt x="257" y="768"/>
                    </a:lnTo>
                    <a:lnTo>
                      <a:pt x="257" y="777"/>
                    </a:lnTo>
                    <a:lnTo>
                      <a:pt x="261" y="769"/>
                    </a:lnTo>
                    <a:lnTo>
                      <a:pt x="260" y="769"/>
                    </a:lnTo>
                    <a:lnTo>
                      <a:pt x="266" y="777"/>
                    </a:lnTo>
                    <a:lnTo>
                      <a:pt x="265" y="774"/>
                    </a:lnTo>
                    <a:lnTo>
                      <a:pt x="263" y="771"/>
                    </a:lnTo>
                    <a:lnTo>
                      <a:pt x="257" y="777"/>
                    </a:lnTo>
                    <a:lnTo>
                      <a:pt x="265" y="781"/>
                    </a:lnTo>
                    <a:lnTo>
                      <a:pt x="271" y="770"/>
                    </a:lnTo>
                    <a:lnTo>
                      <a:pt x="275" y="759"/>
                    </a:lnTo>
                    <a:lnTo>
                      <a:pt x="279" y="746"/>
                    </a:lnTo>
                    <a:lnTo>
                      <a:pt x="279" y="743"/>
                    </a:lnTo>
                    <a:lnTo>
                      <a:pt x="282" y="730"/>
                    </a:lnTo>
                    <a:lnTo>
                      <a:pt x="283" y="717"/>
                    </a:lnTo>
                    <a:lnTo>
                      <a:pt x="283" y="705"/>
                    </a:lnTo>
                    <a:lnTo>
                      <a:pt x="282" y="693"/>
                    </a:lnTo>
                    <a:lnTo>
                      <a:pt x="281" y="689"/>
                    </a:lnTo>
                    <a:lnTo>
                      <a:pt x="279" y="679"/>
                    </a:lnTo>
                    <a:lnTo>
                      <a:pt x="278" y="679"/>
                    </a:lnTo>
                    <a:lnTo>
                      <a:pt x="276" y="676"/>
                    </a:lnTo>
                    <a:lnTo>
                      <a:pt x="273" y="674"/>
                    </a:lnTo>
                    <a:lnTo>
                      <a:pt x="270" y="673"/>
                    </a:lnTo>
                    <a:lnTo>
                      <a:pt x="267" y="674"/>
                    </a:lnTo>
                    <a:lnTo>
                      <a:pt x="264" y="676"/>
                    </a:lnTo>
                    <a:lnTo>
                      <a:pt x="263" y="678"/>
                    </a:lnTo>
                    <a:lnTo>
                      <a:pt x="256" y="686"/>
                    </a:lnTo>
                    <a:lnTo>
                      <a:pt x="265" y="689"/>
                    </a:lnTo>
                    <a:lnTo>
                      <a:pt x="258" y="683"/>
                    </a:lnTo>
                    <a:lnTo>
                      <a:pt x="252" y="689"/>
                    </a:lnTo>
                    <a:lnTo>
                      <a:pt x="245" y="694"/>
                    </a:lnTo>
                    <a:lnTo>
                      <a:pt x="239" y="701"/>
                    </a:lnTo>
                    <a:lnTo>
                      <a:pt x="245" y="707"/>
                    </a:lnTo>
                    <a:lnTo>
                      <a:pt x="242" y="699"/>
                    </a:lnTo>
                    <a:lnTo>
                      <a:pt x="217" y="709"/>
                    </a:lnTo>
                    <a:lnTo>
                      <a:pt x="205" y="714"/>
                    </a:lnTo>
                    <a:lnTo>
                      <a:pt x="194" y="719"/>
                    </a:lnTo>
                    <a:lnTo>
                      <a:pt x="192" y="719"/>
                    </a:lnTo>
                    <a:lnTo>
                      <a:pt x="191" y="719"/>
                    </a:lnTo>
                    <a:lnTo>
                      <a:pt x="189" y="720"/>
                    </a:lnTo>
                    <a:lnTo>
                      <a:pt x="184" y="721"/>
                    </a:lnTo>
                    <a:lnTo>
                      <a:pt x="178" y="722"/>
                    </a:lnTo>
                    <a:lnTo>
                      <a:pt x="182" y="731"/>
                    </a:lnTo>
                    <a:lnTo>
                      <a:pt x="182" y="722"/>
                    </a:lnTo>
                    <a:lnTo>
                      <a:pt x="180" y="722"/>
                    </a:lnTo>
                    <a:lnTo>
                      <a:pt x="183" y="723"/>
                    </a:lnTo>
                    <a:lnTo>
                      <a:pt x="180" y="731"/>
                    </a:lnTo>
                    <a:lnTo>
                      <a:pt x="186" y="725"/>
                    </a:lnTo>
                    <a:lnTo>
                      <a:pt x="185" y="725"/>
                    </a:lnTo>
                    <a:lnTo>
                      <a:pt x="183" y="723"/>
                    </a:lnTo>
                    <a:lnTo>
                      <a:pt x="182" y="722"/>
                    </a:lnTo>
                    <a:lnTo>
                      <a:pt x="186" y="727"/>
                    </a:lnTo>
                    <a:lnTo>
                      <a:pt x="184" y="724"/>
                    </a:lnTo>
                    <a:lnTo>
                      <a:pt x="178" y="730"/>
                    </a:lnTo>
                    <a:lnTo>
                      <a:pt x="187" y="730"/>
                    </a:lnTo>
                    <a:lnTo>
                      <a:pt x="187" y="729"/>
                    </a:lnTo>
                    <a:lnTo>
                      <a:pt x="187" y="733"/>
                    </a:lnTo>
                    <a:lnTo>
                      <a:pt x="187" y="729"/>
                    </a:lnTo>
                    <a:lnTo>
                      <a:pt x="178" y="729"/>
                    </a:lnTo>
                    <a:lnTo>
                      <a:pt x="185" y="736"/>
                    </a:lnTo>
                    <a:lnTo>
                      <a:pt x="187" y="733"/>
                    </a:lnTo>
                    <a:lnTo>
                      <a:pt x="191" y="730"/>
                    </a:lnTo>
                    <a:lnTo>
                      <a:pt x="195" y="727"/>
                    </a:lnTo>
                    <a:lnTo>
                      <a:pt x="198" y="722"/>
                    </a:lnTo>
                    <a:lnTo>
                      <a:pt x="200" y="719"/>
                    </a:lnTo>
                    <a:lnTo>
                      <a:pt x="202" y="713"/>
                    </a:lnTo>
                    <a:lnTo>
                      <a:pt x="204" y="707"/>
                    </a:lnTo>
                    <a:lnTo>
                      <a:pt x="206" y="703"/>
                    </a:lnTo>
                    <a:lnTo>
                      <a:pt x="209" y="696"/>
                    </a:lnTo>
                    <a:lnTo>
                      <a:pt x="212" y="689"/>
                    </a:lnTo>
                    <a:lnTo>
                      <a:pt x="212" y="685"/>
                    </a:lnTo>
                    <a:lnTo>
                      <a:pt x="215" y="668"/>
                    </a:lnTo>
                    <a:lnTo>
                      <a:pt x="215" y="651"/>
                    </a:lnTo>
                    <a:lnTo>
                      <a:pt x="214" y="644"/>
                    </a:lnTo>
                    <a:lnTo>
                      <a:pt x="214" y="641"/>
                    </a:lnTo>
                    <a:lnTo>
                      <a:pt x="211" y="634"/>
                    </a:lnTo>
                    <a:lnTo>
                      <a:pt x="209" y="632"/>
                    </a:lnTo>
                    <a:lnTo>
                      <a:pt x="206" y="630"/>
                    </a:lnTo>
                    <a:lnTo>
                      <a:pt x="203" y="629"/>
                    </a:lnTo>
                    <a:lnTo>
                      <a:pt x="200" y="630"/>
                    </a:lnTo>
                    <a:lnTo>
                      <a:pt x="198" y="631"/>
                    </a:lnTo>
                    <a:lnTo>
                      <a:pt x="178" y="646"/>
                    </a:lnTo>
                    <a:lnTo>
                      <a:pt x="161" y="660"/>
                    </a:lnTo>
                    <a:lnTo>
                      <a:pt x="166" y="667"/>
                    </a:lnTo>
                    <a:lnTo>
                      <a:pt x="163" y="659"/>
                    </a:lnTo>
                    <a:lnTo>
                      <a:pt x="160" y="660"/>
                    </a:lnTo>
                    <a:lnTo>
                      <a:pt x="157" y="661"/>
                    </a:lnTo>
                    <a:lnTo>
                      <a:pt x="155" y="662"/>
                    </a:lnTo>
                    <a:lnTo>
                      <a:pt x="166" y="667"/>
                    </a:lnTo>
                    <a:lnTo>
                      <a:pt x="164" y="664"/>
                    </a:lnTo>
                    <a:lnTo>
                      <a:pt x="162" y="662"/>
                    </a:lnTo>
                    <a:lnTo>
                      <a:pt x="158" y="661"/>
                    </a:lnTo>
                    <a:lnTo>
                      <a:pt x="158" y="670"/>
                    </a:lnTo>
                    <a:lnTo>
                      <a:pt x="167" y="670"/>
                    </a:lnTo>
                    <a:lnTo>
                      <a:pt x="166" y="669"/>
                    </a:lnTo>
                    <a:lnTo>
                      <a:pt x="157" y="669"/>
                    </a:lnTo>
                    <a:lnTo>
                      <a:pt x="166" y="672"/>
                    </a:lnTo>
                    <a:lnTo>
                      <a:pt x="171" y="656"/>
                    </a:lnTo>
                    <a:lnTo>
                      <a:pt x="172" y="652"/>
                    </a:lnTo>
                    <a:lnTo>
                      <a:pt x="176" y="637"/>
                    </a:lnTo>
                    <a:lnTo>
                      <a:pt x="167" y="635"/>
                    </a:lnTo>
                    <a:lnTo>
                      <a:pt x="176" y="637"/>
                    </a:lnTo>
                    <a:lnTo>
                      <a:pt x="190" y="579"/>
                    </a:lnTo>
                    <a:lnTo>
                      <a:pt x="205" y="517"/>
                    </a:lnTo>
                    <a:lnTo>
                      <a:pt x="196" y="515"/>
                    </a:lnTo>
                    <a:lnTo>
                      <a:pt x="204" y="520"/>
                    </a:lnTo>
                    <a:lnTo>
                      <a:pt x="206" y="517"/>
                    </a:lnTo>
                    <a:lnTo>
                      <a:pt x="208" y="513"/>
                    </a:lnTo>
                    <a:lnTo>
                      <a:pt x="211" y="507"/>
                    </a:lnTo>
                    <a:lnTo>
                      <a:pt x="214" y="501"/>
                    </a:lnTo>
                    <a:lnTo>
                      <a:pt x="214" y="500"/>
                    </a:lnTo>
                    <a:lnTo>
                      <a:pt x="216" y="494"/>
                    </a:lnTo>
                    <a:lnTo>
                      <a:pt x="218" y="486"/>
                    </a:lnTo>
                    <a:lnTo>
                      <a:pt x="221" y="477"/>
                    </a:lnTo>
                    <a:lnTo>
                      <a:pt x="221" y="474"/>
                    </a:lnTo>
                    <a:lnTo>
                      <a:pt x="222" y="466"/>
                    </a:lnTo>
                    <a:lnTo>
                      <a:pt x="213" y="466"/>
                    </a:lnTo>
                    <a:lnTo>
                      <a:pt x="222" y="467"/>
                    </a:lnTo>
                    <a:lnTo>
                      <a:pt x="223" y="422"/>
                    </a:lnTo>
                    <a:lnTo>
                      <a:pt x="224" y="378"/>
                    </a:lnTo>
                    <a:lnTo>
                      <a:pt x="224" y="376"/>
                    </a:lnTo>
                    <a:lnTo>
                      <a:pt x="220" y="346"/>
                    </a:lnTo>
                    <a:lnTo>
                      <a:pt x="215" y="314"/>
                    </a:lnTo>
                    <a:lnTo>
                      <a:pt x="215" y="313"/>
                    </a:lnTo>
                    <a:lnTo>
                      <a:pt x="200" y="262"/>
                    </a:lnTo>
                    <a:lnTo>
                      <a:pt x="195" y="252"/>
                    </a:lnTo>
                    <a:lnTo>
                      <a:pt x="193" y="249"/>
                    </a:lnTo>
                    <a:lnTo>
                      <a:pt x="187" y="242"/>
                    </a:lnTo>
                    <a:lnTo>
                      <a:pt x="180" y="235"/>
                    </a:lnTo>
                    <a:lnTo>
                      <a:pt x="174" y="241"/>
                    </a:lnTo>
                    <a:lnTo>
                      <a:pt x="182" y="238"/>
                    </a:lnTo>
                    <a:lnTo>
                      <a:pt x="178" y="230"/>
                    </a:lnTo>
                    <a:lnTo>
                      <a:pt x="177" y="230"/>
                    </a:lnTo>
                    <a:lnTo>
                      <a:pt x="175" y="227"/>
                    </a:lnTo>
                    <a:lnTo>
                      <a:pt x="172" y="225"/>
                    </a:lnTo>
                    <a:lnTo>
                      <a:pt x="170" y="224"/>
                    </a:lnTo>
                    <a:lnTo>
                      <a:pt x="168" y="223"/>
                    </a:lnTo>
                    <a:lnTo>
                      <a:pt x="164" y="232"/>
                    </a:lnTo>
                    <a:lnTo>
                      <a:pt x="171" y="225"/>
                    </a:lnTo>
                    <a:lnTo>
                      <a:pt x="169" y="224"/>
                    </a:lnTo>
                    <a:lnTo>
                      <a:pt x="163" y="230"/>
                    </a:lnTo>
                    <a:lnTo>
                      <a:pt x="171" y="227"/>
                    </a:lnTo>
                    <a:lnTo>
                      <a:pt x="170" y="224"/>
                    </a:lnTo>
                    <a:lnTo>
                      <a:pt x="168" y="221"/>
                    </a:lnTo>
                    <a:lnTo>
                      <a:pt x="165" y="216"/>
                    </a:lnTo>
                    <a:lnTo>
                      <a:pt x="163" y="214"/>
                    </a:lnTo>
                    <a:lnTo>
                      <a:pt x="161" y="212"/>
                    </a:lnTo>
                    <a:lnTo>
                      <a:pt x="147" y="204"/>
                    </a:lnTo>
                    <a:lnTo>
                      <a:pt x="134" y="197"/>
                    </a:lnTo>
                    <a:lnTo>
                      <a:pt x="133" y="196"/>
                    </a:lnTo>
                    <a:lnTo>
                      <a:pt x="117" y="189"/>
                    </a:lnTo>
                    <a:lnTo>
                      <a:pt x="102" y="184"/>
                    </a:lnTo>
                    <a:lnTo>
                      <a:pt x="86" y="178"/>
                    </a:lnTo>
                    <a:lnTo>
                      <a:pt x="73" y="172"/>
                    </a:lnTo>
                    <a:lnTo>
                      <a:pt x="68" y="179"/>
                    </a:lnTo>
                    <a:lnTo>
                      <a:pt x="73" y="172"/>
                    </a:lnTo>
                    <a:lnTo>
                      <a:pt x="64" y="167"/>
                    </a:lnTo>
                    <a:lnTo>
                      <a:pt x="61" y="165"/>
                    </a:lnTo>
                    <a:lnTo>
                      <a:pt x="50" y="160"/>
                    </a:lnTo>
                    <a:lnTo>
                      <a:pt x="40" y="154"/>
                    </a:lnTo>
                    <a:lnTo>
                      <a:pt x="37" y="163"/>
                    </a:lnTo>
                    <a:lnTo>
                      <a:pt x="43" y="156"/>
                    </a:lnTo>
                    <a:lnTo>
                      <a:pt x="39" y="152"/>
                    </a:lnTo>
                    <a:lnTo>
                      <a:pt x="32" y="158"/>
                    </a:lnTo>
                    <a:lnTo>
                      <a:pt x="41" y="155"/>
                    </a:lnTo>
                    <a:lnTo>
                      <a:pt x="36" y="149"/>
                    </a:lnTo>
                    <a:lnTo>
                      <a:pt x="34" y="147"/>
                    </a:lnTo>
                    <a:lnTo>
                      <a:pt x="33" y="146"/>
                    </a:lnTo>
                    <a:lnTo>
                      <a:pt x="26" y="140"/>
                    </a:lnTo>
                    <a:lnTo>
                      <a:pt x="29" y="142"/>
                    </a:lnTo>
                    <a:lnTo>
                      <a:pt x="23" y="148"/>
                    </a:lnTo>
                    <a:lnTo>
                      <a:pt x="31" y="145"/>
                    </a:lnTo>
                    <a:lnTo>
                      <a:pt x="28" y="140"/>
                    </a:lnTo>
                    <a:lnTo>
                      <a:pt x="26" y="134"/>
                    </a:lnTo>
                    <a:lnTo>
                      <a:pt x="17" y="137"/>
                    </a:lnTo>
                    <a:lnTo>
                      <a:pt x="26" y="137"/>
                    </a:lnTo>
                    <a:lnTo>
                      <a:pt x="25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5610" name="Group 108"/>
          <p:cNvGrpSpPr>
            <a:grpSpLocks/>
          </p:cNvGrpSpPr>
          <p:nvPr/>
        </p:nvGrpSpPr>
        <p:grpSpPr bwMode="auto">
          <a:xfrm>
            <a:off x="6477000" y="5562600"/>
            <a:ext cx="1449388" cy="830263"/>
            <a:chOff x="4750" y="3527"/>
            <a:chExt cx="913" cy="523"/>
          </a:xfrm>
        </p:grpSpPr>
        <p:sp>
          <p:nvSpPr>
            <p:cNvPr id="25653" name="Oval 109"/>
            <p:cNvSpPr>
              <a:spLocks noChangeArrowheads="1"/>
            </p:cNvSpPr>
            <p:nvPr/>
          </p:nvSpPr>
          <p:spPr bwMode="auto">
            <a:xfrm>
              <a:off x="4750" y="3761"/>
              <a:ext cx="913" cy="28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i-FI" b="1" i="1"/>
            </a:p>
          </p:txBody>
        </p:sp>
        <p:sp>
          <p:nvSpPr>
            <p:cNvPr id="25654" name="Freeform 110"/>
            <p:cNvSpPr>
              <a:spLocks/>
            </p:cNvSpPr>
            <p:nvPr/>
          </p:nvSpPr>
          <p:spPr bwMode="auto">
            <a:xfrm>
              <a:off x="4858" y="3589"/>
              <a:ext cx="500" cy="400"/>
            </a:xfrm>
            <a:custGeom>
              <a:avLst/>
              <a:gdLst>
                <a:gd name="T0" fmla="*/ 0 w 500"/>
                <a:gd name="T1" fmla="*/ 0 h 400"/>
                <a:gd name="T2" fmla="*/ 4 w 500"/>
                <a:gd name="T3" fmla="*/ 53 h 400"/>
                <a:gd name="T4" fmla="*/ 6 w 500"/>
                <a:gd name="T5" fmla="*/ 80 h 400"/>
                <a:gd name="T6" fmla="*/ 8 w 500"/>
                <a:gd name="T7" fmla="*/ 106 h 400"/>
                <a:gd name="T8" fmla="*/ 12 w 500"/>
                <a:gd name="T9" fmla="*/ 186 h 400"/>
                <a:gd name="T10" fmla="*/ 14 w 500"/>
                <a:gd name="T11" fmla="*/ 226 h 400"/>
                <a:gd name="T12" fmla="*/ 14 w 500"/>
                <a:gd name="T13" fmla="*/ 266 h 400"/>
                <a:gd name="T14" fmla="*/ 500 w 500"/>
                <a:gd name="T15" fmla="*/ 400 h 400"/>
                <a:gd name="T16" fmla="*/ 496 w 500"/>
                <a:gd name="T17" fmla="*/ 92 h 400"/>
                <a:gd name="T18" fmla="*/ 0 w 500"/>
                <a:gd name="T19" fmla="*/ 0 h 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0"/>
                <a:gd name="T31" fmla="*/ 0 h 400"/>
                <a:gd name="T32" fmla="*/ 500 w 500"/>
                <a:gd name="T33" fmla="*/ 400 h 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0" h="400">
                  <a:moveTo>
                    <a:pt x="0" y="0"/>
                  </a:moveTo>
                  <a:lnTo>
                    <a:pt x="4" y="53"/>
                  </a:lnTo>
                  <a:lnTo>
                    <a:pt x="6" y="80"/>
                  </a:lnTo>
                  <a:lnTo>
                    <a:pt x="8" y="106"/>
                  </a:lnTo>
                  <a:lnTo>
                    <a:pt x="12" y="186"/>
                  </a:lnTo>
                  <a:lnTo>
                    <a:pt x="14" y="226"/>
                  </a:lnTo>
                  <a:lnTo>
                    <a:pt x="14" y="266"/>
                  </a:lnTo>
                  <a:lnTo>
                    <a:pt x="500" y="400"/>
                  </a:lnTo>
                  <a:lnTo>
                    <a:pt x="496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55" name="Freeform 111"/>
            <p:cNvSpPr>
              <a:spLocks/>
            </p:cNvSpPr>
            <p:nvPr/>
          </p:nvSpPr>
          <p:spPr bwMode="auto">
            <a:xfrm>
              <a:off x="5356" y="3569"/>
              <a:ext cx="194" cy="418"/>
            </a:xfrm>
            <a:custGeom>
              <a:avLst/>
              <a:gdLst>
                <a:gd name="T0" fmla="*/ 0 w 194"/>
                <a:gd name="T1" fmla="*/ 108 h 418"/>
                <a:gd name="T2" fmla="*/ 15 w 194"/>
                <a:gd name="T3" fmla="*/ 91 h 418"/>
                <a:gd name="T4" fmla="*/ 23 w 194"/>
                <a:gd name="T5" fmla="*/ 83 h 418"/>
                <a:gd name="T6" fmla="*/ 32 w 194"/>
                <a:gd name="T7" fmla="*/ 76 h 418"/>
                <a:gd name="T8" fmla="*/ 40 w 194"/>
                <a:gd name="T9" fmla="*/ 67 h 418"/>
                <a:gd name="T10" fmla="*/ 51 w 194"/>
                <a:gd name="T11" fmla="*/ 60 h 418"/>
                <a:gd name="T12" fmla="*/ 62 w 194"/>
                <a:gd name="T13" fmla="*/ 53 h 418"/>
                <a:gd name="T14" fmla="*/ 72 w 194"/>
                <a:gd name="T15" fmla="*/ 46 h 418"/>
                <a:gd name="T16" fmla="*/ 87 w 194"/>
                <a:gd name="T17" fmla="*/ 35 h 418"/>
                <a:gd name="T18" fmla="*/ 100 w 194"/>
                <a:gd name="T19" fmla="*/ 24 h 418"/>
                <a:gd name="T20" fmla="*/ 126 w 194"/>
                <a:gd name="T21" fmla="*/ 0 h 418"/>
                <a:gd name="T22" fmla="*/ 194 w 194"/>
                <a:gd name="T23" fmla="*/ 292 h 418"/>
                <a:gd name="T24" fmla="*/ 2 w 194"/>
                <a:gd name="T25" fmla="*/ 418 h 418"/>
                <a:gd name="T26" fmla="*/ 0 w 194"/>
                <a:gd name="T27" fmla="*/ 108 h 4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4"/>
                <a:gd name="T43" fmla="*/ 0 h 418"/>
                <a:gd name="T44" fmla="*/ 194 w 194"/>
                <a:gd name="T45" fmla="*/ 418 h 4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4" h="418">
                  <a:moveTo>
                    <a:pt x="0" y="108"/>
                  </a:moveTo>
                  <a:lnTo>
                    <a:pt x="15" y="91"/>
                  </a:lnTo>
                  <a:lnTo>
                    <a:pt x="23" y="83"/>
                  </a:lnTo>
                  <a:lnTo>
                    <a:pt x="32" y="76"/>
                  </a:lnTo>
                  <a:lnTo>
                    <a:pt x="40" y="67"/>
                  </a:lnTo>
                  <a:lnTo>
                    <a:pt x="51" y="60"/>
                  </a:lnTo>
                  <a:lnTo>
                    <a:pt x="62" y="53"/>
                  </a:lnTo>
                  <a:lnTo>
                    <a:pt x="72" y="46"/>
                  </a:lnTo>
                  <a:lnTo>
                    <a:pt x="87" y="35"/>
                  </a:lnTo>
                  <a:lnTo>
                    <a:pt x="100" y="24"/>
                  </a:lnTo>
                  <a:lnTo>
                    <a:pt x="126" y="0"/>
                  </a:lnTo>
                  <a:lnTo>
                    <a:pt x="194" y="292"/>
                  </a:lnTo>
                  <a:lnTo>
                    <a:pt x="2" y="41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CC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56" name="Freeform 112"/>
            <p:cNvSpPr>
              <a:spLocks/>
            </p:cNvSpPr>
            <p:nvPr/>
          </p:nvSpPr>
          <p:spPr bwMode="auto">
            <a:xfrm>
              <a:off x="4854" y="3701"/>
              <a:ext cx="669" cy="146"/>
            </a:xfrm>
            <a:custGeom>
              <a:avLst/>
              <a:gdLst>
                <a:gd name="T0" fmla="*/ 4 w 669"/>
                <a:gd name="T1" fmla="*/ 6 h 146"/>
                <a:gd name="T2" fmla="*/ 9 w 669"/>
                <a:gd name="T3" fmla="*/ 5 h 146"/>
                <a:gd name="T4" fmla="*/ 13 w 669"/>
                <a:gd name="T5" fmla="*/ 3 h 146"/>
                <a:gd name="T6" fmla="*/ 18 w 669"/>
                <a:gd name="T7" fmla="*/ 0 h 146"/>
                <a:gd name="T8" fmla="*/ 33 w 669"/>
                <a:gd name="T9" fmla="*/ 1 h 146"/>
                <a:gd name="T10" fmla="*/ 42 w 669"/>
                <a:gd name="T11" fmla="*/ 3 h 146"/>
                <a:gd name="T12" fmla="*/ 52 w 669"/>
                <a:gd name="T13" fmla="*/ 6 h 146"/>
                <a:gd name="T14" fmla="*/ 59 w 669"/>
                <a:gd name="T15" fmla="*/ 9 h 146"/>
                <a:gd name="T16" fmla="*/ 69 w 669"/>
                <a:gd name="T17" fmla="*/ 13 h 146"/>
                <a:gd name="T18" fmla="*/ 104 w 669"/>
                <a:gd name="T19" fmla="*/ 20 h 146"/>
                <a:gd name="T20" fmla="*/ 194 w 669"/>
                <a:gd name="T21" fmla="*/ 36 h 146"/>
                <a:gd name="T22" fmla="*/ 261 w 669"/>
                <a:gd name="T23" fmla="*/ 49 h 146"/>
                <a:gd name="T24" fmla="*/ 324 w 669"/>
                <a:gd name="T25" fmla="*/ 60 h 146"/>
                <a:gd name="T26" fmla="*/ 364 w 669"/>
                <a:gd name="T27" fmla="*/ 68 h 146"/>
                <a:gd name="T28" fmla="*/ 413 w 669"/>
                <a:gd name="T29" fmla="*/ 82 h 146"/>
                <a:gd name="T30" fmla="*/ 466 w 669"/>
                <a:gd name="T31" fmla="*/ 92 h 146"/>
                <a:gd name="T32" fmla="*/ 477 w 669"/>
                <a:gd name="T33" fmla="*/ 94 h 146"/>
                <a:gd name="T34" fmla="*/ 488 w 669"/>
                <a:gd name="T35" fmla="*/ 96 h 146"/>
                <a:gd name="T36" fmla="*/ 495 w 669"/>
                <a:gd name="T37" fmla="*/ 98 h 146"/>
                <a:gd name="T38" fmla="*/ 506 w 669"/>
                <a:gd name="T39" fmla="*/ 101 h 146"/>
                <a:gd name="T40" fmla="*/ 508 w 669"/>
                <a:gd name="T41" fmla="*/ 102 h 146"/>
                <a:gd name="T42" fmla="*/ 524 w 669"/>
                <a:gd name="T43" fmla="*/ 93 h 146"/>
                <a:gd name="T44" fmla="*/ 540 w 669"/>
                <a:gd name="T45" fmla="*/ 84 h 146"/>
                <a:gd name="T46" fmla="*/ 567 w 669"/>
                <a:gd name="T47" fmla="*/ 68 h 146"/>
                <a:gd name="T48" fmla="*/ 581 w 669"/>
                <a:gd name="T49" fmla="*/ 62 h 146"/>
                <a:gd name="T50" fmla="*/ 595 w 669"/>
                <a:gd name="T51" fmla="*/ 59 h 146"/>
                <a:gd name="T52" fmla="*/ 616 w 669"/>
                <a:gd name="T53" fmla="*/ 46 h 146"/>
                <a:gd name="T54" fmla="*/ 649 w 669"/>
                <a:gd name="T55" fmla="*/ 27 h 146"/>
                <a:gd name="T56" fmla="*/ 666 w 669"/>
                <a:gd name="T57" fmla="*/ 22 h 146"/>
                <a:gd name="T58" fmla="*/ 668 w 669"/>
                <a:gd name="T59" fmla="*/ 31 h 146"/>
                <a:gd name="T60" fmla="*/ 669 w 669"/>
                <a:gd name="T61" fmla="*/ 48 h 146"/>
                <a:gd name="T62" fmla="*/ 668 w 669"/>
                <a:gd name="T63" fmla="*/ 56 h 146"/>
                <a:gd name="T64" fmla="*/ 661 w 669"/>
                <a:gd name="T65" fmla="*/ 61 h 146"/>
                <a:gd name="T66" fmla="*/ 641 w 669"/>
                <a:gd name="T67" fmla="*/ 68 h 146"/>
                <a:gd name="T68" fmla="*/ 619 w 669"/>
                <a:gd name="T69" fmla="*/ 76 h 146"/>
                <a:gd name="T70" fmla="*/ 597 w 669"/>
                <a:gd name="T71" fmla="*/ 94 h 146"/>
                <a:gd name="T72" fmla="*/ 579 w 669"/>
                <a:gd name="T73" fmla="*/ 109 h 146"/>
                <a:gd name="T74" fmla="*/ 560 w 669"/>
                <a:gd name="T75" fmla="*/ 116 h 146"/>
                <a:gd name="T76" fmla="*/ 542 w 669"/>
                <a:gd name="T77" fmla="*/ 122 h 146"/>
                <a:gd name="T78" fmla="*/ 525 w 669"/>
                <a:gd name="T79" fmla="*/ 134 h 146"/>
                <a:gd name="T80" fmla="*/ 511 w 669"/>
                <a:gd name="T81" fmla="*/ 142 h 146"/>
                <a:gd name="T82" fmla="*/ 500 w 669"/>
                <a:gd name="T83" fmla="*/ 146 h 146"/>
                <a:gd name="T84" fmla="*/ 498 w 669"/>
                <a:gd name="T85" fmla="*/ 146 h 146"/>
                <a:gd name="T86" fmla="*/ 457 w 669"/>
                <a:gd name="T87" fmla="*/ 135 h 146"/>
                <a:gd name="T88" fmla="*/ 374 w 669"/>
                <a:gd name="T89" fmla="*/ 119 h 146"/>
                <a:gd name="T90" fmla="*/ 332 w 669"/>
                <a:gd name="T91" fmla="*/ 110 h 146"/>
                <a:gd name="T92" fmla="*/ 244 w 669"/>
                <a:gd name="T93" fmla="*/ 89 h 146"/>
                <a:gd name="T94" fmla="*/ 154 w 669"/>
                <a:gd name="T95" fmla="*/ 74 h 146"/>
                <a:gd name="T96" fmla="*/ 124 w 669"/>
                <a:gd name="T97" fmla="*/ 67 h 146"/>
                <a:gd name="T98" fmla="*/ 94 w 669"/>
                <a:gd name="T99" fmla="*/ 60 h 146"/>
                <a:gd name="T100" fmla="*/ 31 w 669"/>
                <a:gd name="T101" fmla="*/ 42 h 146"/>
                <a:gd name="T102" fmla="*/ 7 w 669"/>
                <a:gd name="T103" fmla="*/ 34 h 146"/>
                <a:gd name="T104" fmla="*/ 4 w 669"/>
                <a:gd name="T105" fmla="*/ 28 h 146"/>
                <a:gd name="T106" fmla="*/ 3 w 669"/>
                <a:gd name="T107" fmla="*/ 22 h 146"/>
                <a:gd name="T108" fmla="*/ 0 w 669"/>
                <a:gd name="T109" fmla="*/ 8 h 1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9"/>
                <a:gd name="T166" fmla="*/ 0 h 146"/>
                <a:gd name="T167" fmla="*/ 669 w 669"/>
                <a:gd name="T168" fmla="*/ 146 h 1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9" h="146">
                  <a:moveTo>
                    <a:pt x="0" y="8"/>
                  </a:moveTo>
                  <a:lnTo>
                    <a:pt x="4" y="6"/>
                  </a:lnTo>
                  <a:lnTo>
                    <a:pt x="7" y="6"/>
                  </a:lnTo>
                  <a:lnTo>
                    <a:pt x="9" y="5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6" y="1"/>
                  </a:lnTo>
                  <a:lnTo>
                    <a:pt x="33" y="1"/>
                  </a:lnTo>
                  <a:lnTo>
                    <a:pt x="38" y="2"/>
                  </a:lnTo>
                  <a:lnTo>
                    <a:pt x="42" y="3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6" y="7"/>
                  </a:lnTo>
                  <a:lnTo>
                    <a:pt x="59" y="9"/>
                  </a:lnTo>
                  <a:lnTo>
                    <a:pt x="65" y="12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104" y="20"/>
                  </a:lnTo>
                  <a:lnTo>
                    <a:pt x="134" y="26"/>
                  </a:lnTo>
                  <a:lnTo>
                    <a:pt x="194" y="36"/>
                  </a:lnTo>
                  <a:lnTo>
                    <a:pt x="239" y="45"/>
                  </a:lnTo>
                  <a:lnTo>
                    <a:pt x="261" y="49"/>
                  </a:lnTo>
                  <a:lnTo>
                    <a:pt x="284" y="52"/>
                  </a:lnTo>
                  <a:lnTo>
                    <a:pt x="324" y="60"/>
                  </a:lnTo>
                  <a:lnTo>
                    <a:pt x="344" y="65"/>
                  </a:lnTo>
                  <a:lnTo>
                    <a:pt x="364" y="68"/>
                  </a:lnTo>
                  <a:lnTo>
                    <a:pt x="388" y="76"/>
                  </a:lnTo>
                  <a:lnTo>
                    <a:pt x="413" y="82"/>
                  </a:lnTo>
                  <a:lnTo>
                    <a:pt x="464" y="92"/>
                  </a:lnTo>
                  <a:lnTo>
                    <a:pt x="466" y="92"/>
                  </a:lnTo>
                  <a:lnTo>
                    <a:pt x="469" y="93"/>
                  </a:lnTo>
                  <a:lnTo>
                    <a:pt x="477" y="94"/>
                  </a:lnTo>
                  <a:lnTo>
                    <a:pt x="485" y="95"/>
                  </a:lnTo>
                  <a:lnTo>
                    <a:pt x="488" y="96"/>
                  </a:lnTo>
                  <a:lnTo>
                    <a:pt x="490" y="96"/>
                  </a:lnTo>
                  <a:lnTo>
                    <a:pt x="495" y="98"/>
                  </a:lnTo>
                  <a:lnTo>
                    <a:pt x="501" y="100"/>
                  </a:lnTo>
                  <a:lnTo>
                    <a:pt x="506" y="101"/>
                  </a:lnTo>
                  <a:lnTo>
                    <a:pt x="508" y="102"/>
                  </a:lnTo>
                  <a:lnTo>
                    <a:pt x="517" y="98"/>
                  </a:lnTo>
                  <a:lnTo>
                    <a:pt x="524" y="93"/>
                  </a:lnTo>
                  <a:lnTo>
                    <a:pt x="532" y="88"/>
                  </a:lnTo>
                  <a:lnTo>
                    <a:pt x="540" y="84"/>
                  </a:lnTo>
                  <a:lnTo>
                    <a:pt x="558" y="73"/>
                  </a:lnTo>
                  <a:lnTo>
                    <a:pt x="567" y="68"/>
                  </a:lnTo>
                  <a:lnTo>
                    <a:pt x="576" y="64"/>
                  </a:lnTo>
                  <a:lnTo>
                    <a:pt x="581" y="62"/>
                  </a:lnTo>
                  <a:lnTo>
                    <a:pt x="588" y="60"/>
                  </a:lnTo>
                  <a:lnTo>
                    <a:pt x="595" y="59"/>
                  </a:lnTo>
                  <a:lnTo>
                    <a:pt x="600" y="56"/>
                  </a:lnTo>
                  <a:lnTo>
                    <a:pt x="616" y="46"/>
                  </a:lnTo>
                  <a:lnTo>
                    <a:pt x="632" y="36"/>
                  </a:lnTo>
                  <a:lnTo>
                    <a:pt x="649" y="27"/>
                  </a:lnTo>
                  <a:lnTo>
                    <a:pt x="666" y="20"/>
                  </a:lnTo>
                  <a:lnTo>
                    <a:pt x="666" y="22"/>
                  </a:lnTo>
                  <a:lnTo>
                    <a:pt x="667" y="26"/>
                  </a:lnTo>
                  <a:lnTo>
                    <a:pt x="668" y="31"/>
                  </a:lnTo>
                  <a:lnTo>
                    <a:pt x="669" y="37"/>
                  </a:lnTo>
                  <a:lnTo>
                    <a:pt x="669" y="48"/>
                  </a:lnTo>
                  <a:lnTo>
                    <a:pt x="669" y="53"/>
                  </a:lnTo>
                  <a:lnTo>
                    <a:pt x="668" y="56"/>
                  </a:lnTo>
                  <a:lnTo>
                    <a:pt x="665" y="59"/>
                  </a:lnTo>
                  <a:lnTo>
                    <a:pt x="661" y="61"/>
                  </a:lnTo>
                  <a:lnTo>
                    <a:pt x="651" y="65"/>
                  </a:lnTo>
                  <a:lnTo>
                    <a:pt x="641" y="68"/>
                  </a:lnTo>
                  <a:lnTo>
                    <a:pt x="632" y="70"/>
                  </a:lnTo>
                  <a:lnTo>
                    <a:pt x="619" y="76"/>
                  </a:lnTo>
                  <a:lnTo>
                    <a:pt x="607" y="85"/>
                  </a:lnTo>
                  <a:lnTo>
                    <a:pt x="597" y="94"/>
                  </a:lnTo>
                  <a:lnTo>
                    <a:pt x="586" y="104"/>
                  </a:lnTo>
                  <a:lnTo>
                    <a:pt x="579" y="109"/>
                  </a:lnTo>
                  <a:lnTo>
                    <a:pt x="570" y="113"/>
                  </a:lnTo>
                  <a:lnTo>
                    <a:pt x="560" y="116"/>
                  </a:lnTo>
                  <a:lnTo>
                    <a:pt x="552" y="118"/>
                  </a:lnTo>
                  <a:lnTo>
                    <a:pt x="542" y="122"/>
                  </a:lnTo>
                  <a:lnTo>
                    <a:pt x="533" y="128"/>
                  </a:lnTo>
                  <a:lnTo>
                    <a:pt x="525" y="134"/>
                  </a:lnTo>
                  <a:lnTo>
                    <a:pt x="516" y="140"/>
                  </a:lnTo>
                  <a:lnTo>
                    <a:pt x="511" y="142"/>
                  </a:lnTo>
                  <a:lnTo>
                    <a:pt x="505" y="144"/>
                  </a:lnTo>
                  <a:lnTo>
                    <a:pt x="500" y="146"/>
                  </a:lnTo>
                  <a:lnTo>
                    <a:pt x="499" y="146"/>
                  </a:lnTo>
                  <a:lnTo>
                    <a:pt x="498" y="146"/>
                  </a:lnTo>
                  <a:lnTo>
                    <a:pt x="478" y="140"/>
                  </a:lnTo>
                  <a:lnTo>
                    <a:pt x="457" y="135"/>
                  </a:lnTo>
                  <a:lnTo>
                    <a:pt x="415" y="127"/>
                  </a:lnTo>
                  <a:lnTo>
                    <a:pt x="374" y="119"/>
                  </a:lnTo>
                  <a:lnTo>
                    <a:pt x="353" y="115"/>
                  </a:lnTo>
                  <a:lnTo>
                    <a:pt x="332" y="110"/>
                  </a:lnTo>
                  <a:lnTo>
                    <a:pt x="288" y="99"/>
                  </a:lnTo>
                  <a:lnTo>
                    <a:pt x="244" y="89"/>
                  </a:lnTo>
                  <a:lnTo>
                    <a:pt x="199" y="81"/>
                  </a:lnTo>
                  <a:lnTo>
                    <a:pt x="154" y="74"/>
                  </a:lnTo>
                  <a:lnTo>
                    <a:pt x="139" y="70"/>
                  </a:lnTo>
                  <a:lnTo>
                    <a:pt x="124" y="67"/>
                  </a:lnTo>
                  <a:lnTo>
                    <a:pt x="109" y="64"/>
                  </a:lnTo>
                  <a:lnTo>
                    <a:pt x="94" y="60"/>
                  </a:lnTo>
                  <a:lnTo>
                    <a:pt x="52" y="48"/>
                  </a:lnTo>
                  <a:lnTo>
                    <a:pt x="31" y="42"/>
                  </a:lnTo>
                  <a:lnTo>
                    <a:pt x="10" y="38"/>
                  </a:lnTo>
                  <a:lnTo>
                    <a:pt x="7" y="34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2"/>
                  </a:lnTo>
                  <a:lnTo>
                    <a:pt x="2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57" name="Freeform 113"/>
            <p:cNvSpPr>
              <a:spLocks/>
            </p:cNvSpPr>
            <p:nvPr/>
          </p:nvSpPr>
          <p:spPr bwMode="auto">
            <a:xfrm>
              <a:off x="5354" y="3593"/>
              <a:ext cx="198" cy="404"/>
            </a:xfrm>
            <a:custGeom>
              <a:avLst/>
              <a:gdLst>
                <a:gd name="T0" fmla="*/ 2 w 198"/>
                <a:gd name="T1" fmla="*/ 106 h 404"/>
                <a:gd name="T2" fmla="*/ 3 w 198"/>
                <a:gd name="T3" fmla="*/ 180 h 404"/>
                <a:gd name="T4" fmla="*/ 2 w 198"/>
                <a:gd name="T5" fmla="*/ 255 h 404"/>
                <a:gd name="T6" fmla="*/ 1 w 198"/>
                <a:gd name="T7" fmla="*/ 330 h 404"/>
                <a:gd name="T8" fmla="*/ 0 w 198"/>
                <a:gd name="T9" fmla="*/ 404 h 404"/>
                <a:gd name="T10" fmla="*/ 198 w 198"/>
                <a:gd name="T11" fmla="*/ 266 h 404"/>
                <a:gd name="T12" fmla="*/ 134 w 198"/>
                <a:gd name="T13" fmla="*/ 0 h 404"/>
                <a:gd name="T14" fmla="*/ 2 w 198"/>
                <a:gd name="T15" fmla="*/ 106 h 4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8"/>
                <a:gd name="T25" fmla="*/ 0 h 404"/>
                <a:gd name="T26" fmla="*/ 198 w 198"/>
                <a:gd name="T27" fmla="*/ 404 h 4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8" h="404">
                  <a:moveTo>
                    <a:pt x="2" y="106"/>
                  </a:moveTo>
                  <a:lnTo>
                    <a:pt x="3" y="180"/>
                  </a:lnTo>
                  <a:lnTo>
                    <a:pt x="2" y="255"/>
                  </a:lnTo>
                  <a:lnTo>
                    <a:pt x="1" y="330"/>
                  </a:lnTo>
                  <a:lnTo>
                    <a:pt x="0" y="404"/>
                  </a:lnTo>
                  <a:lnTo>
                    <a:pt x="198" y="266"/>
                  </a:lnTo>
                  <a:lnTo>
                    <a:pt x="134" y="0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58" name="Freeform 114"/>
            <p:cNvSpPr>
              <a:spLocks/>
            </p:cNvSpPr>
            <p:nvPr/>
          </p:nvSpPr>
          <p:spPr bwMode="auto">
            <a:xfrm>
              <a:off x="4815" y="3527"/>
              <a:ext cx="709" cy="232"/>
            </a:xfrm>
            <a:custGeom>
              <a:avLst/>
              <a:gdLst>
                <a:gd name="T0" fmla="*/ 23 w 709"/>
                <a:gd name="T1" fmla="*/ 74 h 232"/>
                <a:gd name="T2" fmla="*/ 1 w 709"/>
                <a:gd name="T3" fmla="*/ 61 h 232"/>
                <a:gd name="T4" fmla="*/ 14 w 709"/>
                <a:gd name="T5" fmla="*/ 47 h 232"/>
                <a:gd name="T6" fmla="*/ 33 w 709"/>
                <a:gd name="T7" fmla="*/ 37 h 232"/>
                <a:gd name="T8" fmla="*/ 48 w 709"/>
                <a:gd name="T9" fmla="*/ 28 h 232"/>
                <a:gd name="T10" fmla="*/ 74 w 709"/>
                <a:gd name="T11" fmla="*/ 17 h 232"/>
                <a:gd name="T12" fmla="*/ 121 w 709"/>
                <a:gd name="T13" fmla="*/ 9 h 232"/>
                <a:gd name="T14" fmla="*/ 161 w 709"/>
                <a:gd name="T15" fmla="*/ 5 h 232"/>
                <a:gd name="T16" fmla="*/ 202 w 709"/>
                <a:gd name="T17" fmla="*/ 0 h 232"/>
                <a:gd name="T18" fmla="*/ 240 w 709"/>
                <a:gd name="T19" fmla="*/ 3 h 232"/>
                <a:gd name="T20" fmla="*/ 288 w 709"/>
                <a:gd name="T21" fmla="*/ 5 h 232"/>
                <a:gd name="T22" fmla="*/ 380 w 709"/>
                <a:gd name="T23" fmla="*/ 11 h 232"/>
                <a:gd name="T24" fmla="*/ 469 w 709"/>
                <a:gd name="T25" fmla="*/ 14 h 232"/>
                <a:gd name="T26" fmla="*/ 554 w 709"/>
                <a:gd name="T27" fmla="*/ 13 h 232"/>
                <a:gd name="T28" fmla="*/ 629 w 709"/>
                <a:gd name="T29" fmla="*/ 20 h 232"/>
                <a:gd name="T30" fmla="*/ 656 w 709"/>
                <a:gd name="T31" fmla="*/ 30 h 232"/>
                <a:gd name="T32" fmla="*/ 676 w 709"/>
                <a:gd name="T33" fmla="*/ 28 h 232"/>
                <a:gd name="T34" fmla="*/ 699 w 709"/>
                <a:gd name="T35" fmla="*/ 32 h 232"/>
                <a:gd name="T36" fmla="*/ 704 w 709"/>
                <a:gd name="T37" fmla="*/ 59 h 232"/>
                <a:gd name="T38" fmla="*/ 709 w 709"/>
                <a:gd name="T39" fmla="*/ 76 h 232"/>
                <a:gd name="T40" fmla="*/ 699 w 709"/>
                <a:gd name="T41" fmla="*/ 86 h 232"/>
                <a:gd name="T42" fmla="*/ 693 w 709"/>
                <a:gd name="T43" fmla="*/ 101 h 232"/>
                <a:gd name="T44" fmla="*/ 686 w 709"/>
                <a:gd name="T45" fmla="*/ 120 h 232"/>
                <a:gd name="T46" fmla="*/ 679 w 709"/>
                <a:gd name="T47" fmla="*/ 129 h 232"/>
                <a:gd name="T48" fmla="*/ 663 w 709"/>
                <a:gd name="T49" fmla="*/ 122 h 232"/>
                <a:gd name="T50" fmla="*/ 637 w 709"/>
                <a:gd name="T51" fmla="*/ 106 h 232"/>
                <a:gd name="T52" fmla="*/ 625 w 709"/>
                <a:gd name="T53" fmla="*/ 104 h 232"/>
                <a:gd name="T54" fmla="*/ 624 w 709"/>
                <a:gd name="T55" fmla="*/ 130 h 232"/>
                <a:gd name="T56" fmla="*/ 623 w 709"/>
                <a:gd name="T57" fmla="*/ 162 h 232"/>
                <a:gd name="T58" fmla="*/ 615 w 709"/>
                <a:gd name="T59" fmla="*/ 176 h 232"/>
                <a:gd name="T60" fmla="*/ 600 w 709"/>
                <a:gd name="T61" fmla="*/ 172 h 232"/>
                <a:gd name="T62" fmla="*/ 592 w 709"/>
                <a:gd name="T63" fmla="*/ 173 h 232"/>
                <a:gd name="T64" fmla="*/ 586 w 709"/>
                <a:gd name="T65" fmla="*/ 192 h 232"/>
                <a:gd name="T66" fmla="*/ 580 w 709"/>
                <a:gd name="T67" fmla="*/ 223 h 232"/>
                <a:gd name="T68" fmla="*/ 579 w 709"/>
                <a:gd name="T69" fmla="*/ 231 h 232"/>
                <a:gd name="T70" fmla="*/ 576 w 709"/>
                <a:gd name="T71" fmla="*/ 231 h 232"/>
                <a:gd name="T72" fmla="*/ 565 w 709"/>
                <a:gd name="T73" fmla="*/ 210 h 232"/>
                <a:gd name="T74" fmla="*/ 545 w 709"/>
                <a:gd name="T75" fmla="*/ 182 h 232"/>
                <a:gd name="T76" fmla="*/ 470 w 709"/>
                <a:gd name="T77" fmla="*/ 166 h 232"/>
                <a:gd name="T78" fmla="*/ 395 w 709"/>
                <a:gd name="T79" fmla="*/ 154 h 232"/>
                <a:gd name="T80" fmla="*/ 363 w 709"/>
                <a:gd name="T81" fmla="*/ 146 h 232"/>
                <a:gd name="T82" fmla="*/ 312 w 709"/>
                <a:gd name="T83" fmla="*/ 141 h 232"/>
                <a:gd name="T84" fmla="*/ 247 w 709"/>
                <a:gd name="T85" fmla="*/ 129 h 232"/>
                <a:gd name="T86" fmla="*/ 195 w 709"/>
                <a:gd name="T87" fmla="*/ 119 h 232"/>
                <a:gd name="T88" fmla="*/ 191 w 709"/>
                <a:gd name="T89" fmla="*/ 118 h 232"/>
                <a:gd name="T90" fmla="*/ 180 w 709"/>
                <a:gd name="T91" fmla="*/ 117 h 232"/>
                <a:gd name="T92" fmla="*/ 151 w 709"/>
                <a:gd name="T93" fmla="*/ 113 h 232"/>
                <a:gd name="T94" fmla="*/ 75 w 709"/>
                <a:gd name="T95" fmla="*/ 95 h 232"/>
                <a:gd name="T96" fmla="*/ 52 w 709"/>
                <a:gd name="T97" fmla="*/ 88 h 232"/>
                <a:gd name="T98" fmla="*/ 41 w 709"/>
                <a:gd name="T99" fmla="*/ 83 h 232"/>
                <a:gd name="T100" fmla="*/ 43 w 709"/>
                <a:gd name="T101" fmla="*/ 78 h 2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09"/>
                <a:gd name="T154" fmla="*/ 0 h 232"/>
                <a:gd name="T155" fmla="*/ 709 w 709"/>
                <a:gd name="T156" fmla="*/ 232 h 2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09" h="232">
                  <a:moveTo>
                    <a:pt x="43" y="78"/>
                  </a:moveTo>
                  <a:lnTo>
                    <a:pt x="33" y="76"/>
                  </a:lnTo>
                  <a:lnTo>
                    <a:pt x="23" y="74"/>
                  </a:lnTo>
                  <a:lnTo>
                    <a:pt x="3" y="72"/>
                  </a:lnTo>
                  <a:lnTo>
                    <a:pt x="0" y="66"/>
                  </a:lnTo>
                  <a:lnTo>
                    <a:pt x="1" y="61"/>
                  </a:lnTo>
                  <a:lnTo>
                    <a:pt x="4" y="56"/>
                  </a:lnTo>
                  <a:lnTo>
                    <a:pt x="8" y="51"/>
                  </a:lnTo>
                  <a:lnTo>
                    <a:pt x="14" y="47"/>
                  </a:lnTo>
                  <a:lnTo>
                    <a:pt x="21" y="43"/>
                  </a:lnTo>
                  <a:lnTo>
                    <a:pt x="27" y="40"/>
                  </a:lnTo>
                  <a:lnTo>
                    <a:pt x="33" y="37"/>
                  </a:lnTo>
                  <a:lnTo>
                    <a:pt x="39" y="34"/>
                  </a:lnTo>
                  <a:lnTo>
                    <a:pt x="45" y="30"/>
                  </a:lnTo>
                  <a:lnTo>
                    <a:pt x="48" y="28"/>
                  </a:lnTo>
                  <a:lnTo>
                    <a:pt x="51" y="25"/>
                  </a:lnTo>
                  <a:lnTo>
                    <a:pt x="61" y="21"/>
                  </a:lnTo>
                  <a:lnTo>
                    <a:pt x="74" y="17"/>
                  </a:lnTo>
                  <a:lnTo>
                    <a:pt x="89" y="14"/>
                  </a:lnTo>
                  <a:lnTo>
                    <a:pt x="105" y="11"/>
                  </a:lnTo>
                  <a:lnTo>
                    <a:pt x="121" y="9"/>
                  </a:lnTo>
                  <a:lnTo>
                    <a:pt x="137" y="7"/>
                  </a:lnTo>
                  <a:lnTo>
                    <a:pt x="150" y="6"/>
                  </a:lnTo>
                  <a:lnTo>
                    <a:pt x="161" y="5"/>
                  </a:lnTo>
                  <a:lnTo>
                    <a:pt x="175" y="2"/>
                  </a:lnTo>
                  <a:lnTo>
                    <a:pt x="189" y="1"/>
                  </a:lnTo>
                  <a:lnTo>
                    <a:pt x="202" y="0"/>
                  </a:lnTo>
                  <a:lnTo>
                    <a:pt x="214" y="1"/>
                  </a:lnTo>
                  <a:lnTo>
                    <a:pt x="227" y="2"/>
                  </a:lnTo>
                  <a:lnTo>
                    <a:pt x="240" y="3"/>
                  </a:lnTo>
                  <a:lnTo>
                    <a:pt x="255" y="4"/>
                  </a:lnTo>
                  <a:lnTo>
                    <a:pt x="271" y="4"/>
                  </a:lnTo>
                  <a:lnTo>
                    <a:pt x="288" y="5"/>
                  </a:lnTo>
                  <a:lnTo>
                    <a:pt x="305" y="6"/>
                  </a:lnTo>
                  <a:lnTo>
                    <a:pt x="342" y="8"/>
                  </a:lnTo>
                  <a:lnTo>
                    <a:pt x="380" y="11"/>
                  </a:lnTo>
                  <a:lnTo>
                    <a:pt x="419" y="14"/>
                  </a:lnTo>
                  <a:lnTo>
                    <a:pt x="443" y="14"/>
                  </a:lnTo>
                  <a:lnTo>
                    <a:pt x="469" y="14"/>
                  </a:lnTo>
                  <a:lnTo>
                    <a:pt x="497" y="13"/>
                  </a:lnTo>
                  <a:lnTo>
                    <a:pt x="526" y="13"/>
                  </a:lnTo>
                  <a:lnTo>
                    <a:pt x="554" y="13"/>
                  </a:lnTo>
                  <a:lnTo>
                    <a:pt x="581" y="14"/>
                  </a:lnTo>
                  <a:lnTo>
                    <a:pt x="606" y="16"/>
                  </a:lnTo>
                  <a:lnTo>
                    <a:pt x="629" y="20"/>
                  </a:lnTo>
                  <a:lnTo>
                    <a:pt x="640" y="26"/>
                  </a:lnTo>
                  <a:lnTo>
                    <a:pt x="649" y="29"/>
                  </a:lnTo>
                  <a:lnTo>
                    <a:pt x="656" y="30"/>
                  </a:lnTo>
                  <a:lnTo>
                    <a:pt x="662" y="29"/>
                  </a:lnTo>
                  <a:lnTo>
                    <a:pt x="669" y="28"/>
                  </a:lnTo>
                  <a:lnTo>
                    <a:pt x="676" y="28"/>
                  </a:lnTo>
                  <a:lnTo>
                    <a:pt x="686" y="29"/>
                  </a:lnTo>
                  <a:lnTo>
                    <a:pt x="692" y="30"/>
                  </a:lnTo>
                  <a:lnTo>
                    <a:pt x="699" y="32"/>
                  </a:lnTo>
                  <a:lnTo>
                    <a:pt x="699" y="43"/>
                  </a:lnTo>
                  <a:lnTo>
                    <a:pt x="701" y="52"/>
                  </a:lnTo>
                  <a:lnTo>
                    <a:pt x="704" y="59"/>
                  </a:lnTo>
                  <a:lnTo>
                    <a:pt x="707" y="65"/>
                  </a:lnTo>
                  <a:lnTo>
                    <a:pt x="709" y="71"/>
                  </a:lnTo>
                  <a:lnTo>
                    <a:pt x="709" y="76"/>
                  </a:lnTo>
                  <a:lnTo>
                    <a:pt x="706" y="81"/>
                  </a:lnTo>
                  <a:lnTo>
                    <a:pt x="703" y="83"/>
                  </a:lnTo>
                  <a:lnTo>
                    <a:pt x="699" y="86"/>
                  </a:lnTo>
                  <a:lnTo>
                    <a:pt x="697" y="89"/>
                  </a:lnTo>
                  <a:lnTo>
                    <a:pt x="695" y="94"/>
                  </a:lnTo>
                  <a:lnTo>
                    <a:pt x="693" y="101"/>
                  </a:lnTo>
                  <a:lnTo>
                    <a:pt x="691" y="107"/>
                  </a:lnTo>
                  <a:lnTo>
                    <a:pt x="688" y="114"/>
                  </a:lnTo>
                  <a:lnTo>
                    <a:pt x="686" y="120"/>
                  </a:lnTo>
                  <a:lnTo>
                    <a:pt x="684" y="125"/>
                  </a:lnTo>
                  <a:lnTo>
                    <a:pt x="681" y="128"/>
                  </a:lnTo>
                  <a:lnTo>
                    <a:pt x="679" y="129"/>
                  </a:lnTo>
                  <a:lnTo>
                    <a:pt x="677" y="129"/>
                  </a:lnTo>
                  <a:lnTo>
                    <a:pt x="671" y="127"/>
                  </a:lnTo>
                  <a:lnTo>
                    <a:pt x="663" y="122"/>
                  </a:lnTo>
                  <a:lnTo>
                    <a:pt x="654" y="116"/>
                  </a:lnTo>
                  <a:lnTo>
                    <a:pt x="645" y="110"/>
                  </a:lnTo>
                  <a:lnTo>
                    <a:pt x="637" y="106"/>
                  </a:lnTo>
                  <a:lnTo>
                    <a:pt x="630" y="103"/>
                  </a:lnTo>
                  <a:lnTo>
                    <a:pt x="627" y="103"/>
                  </a:lnTo>
                  <a:lnTo>
                    <a:pt x="625" y="104"/>
                  </a:lnTo>
                  <a:lnTo>
                    <a:pt x="624" y="110"/>
                  </a:lnTo>
                  <a:lnTo>
                    <a:pt x="624" y="119"/>
                  </a:lnTo>
                  <a:lnTo>
                    <a:pt x="624" y="130"/>
                  </a:lnTo>
                  <a:lnTo>
                    <a:pt x="624" y="141"/>
                  </a:lnTo>
                  <a:lnTo>
                    <a:pt x="624" y="152"/>
                  </a:lnTo>
                  <a:lnTo>
                    <a:pt x="623" y="162"/>
                  </a:lnTo>
                  <a:lnTo>
                    <a:pt x="621" y="169"/>
                  </a:lnTo>
                  <a:lnTo>
                    <a:pt x="617" y="174"/>
                  </a:lnTo>
                  <a:lnTo>
                    <a:pt x="615" y="176"/>
                  </a:lnTo>
                  <a:lnTo>
                    <a:pt x="613" y="176"/>
                  </a:lnTo>
                  <a:lnTo>
                    <a:pt x="607" y="175"/>
                  </a:lnTo>
                  <a:lnTo>
                    <a:pt x="600" y="172"/>
                  </a:lnTo>
                  <a:lnTo>
                    <a:pt x="597" y="172"/>
                  </a:lnTo>
                  <a:lnTo>
                    <a:pt x="593" y="172"/>
                  </a:lnTo>
                  <a:lnTo>
                    <a:pt x="592" y="173"/>
                  </a:lnTo>
                  <a:lnTo>
                    <a:pt x="591" y="175"/>
                  </a:lnTo>
                  <a:lnTo>
                    <a:pt x="588" y="182"/>
                  </a:lnTo>
                  <a:lnTo>
                    <a:pt x="586" y="192"/>
                  </a:lnTo>
                  <a:lnTo>
                    <a:pt x="584" y="203"/>
                  </a:lnTo>
                  <a:lnTo>
                    <a:pt x="582" y="214"/>
                  </a:lnTo>
                  <a:lnTo>
                    <a:pt x="580" y="223"/>
                  </a:lnTo>
                  <a:lnTo>
                    <a:pt x="580" y="227"/>
                  </a:lnTo>
                  <a:lnTo>
                    <a:pt x="579" y="230"/>
                  </a:lnTo>
                  <a:lnTo>
                    <a:pt x="579" y="231"/>
                  </a:lnTo>
                  <a:lnTo>
                    <a:pt x="579" y="232"/>
                  </a:lnTo>
                  <a:lnTo>
                    <a:pt x="578" y="232"/>
                  </a:lnTo>
                  <a:lnTo>
                    <a:pt x="576" y="231"/>
                  </a:lnTo>
                  <a:lnTo>
                    <a:pt x="573" y="226"/>
                  </a:lnTo>
                  <a:lnTo>
                    <a:pt x="570" y="219"/>
                  </a:lnTo>
                  <a:lnTo>
                    <a:pt x="565" y="210"/>
                  </a:lnTo>
                  <a:lnTo>
                    <a:pt x="560" y="200"/>
                  </a:lnTo>
                  <a:lnTo>
                    <a:pt x="553" y="190"/>
                  </a:lnTo>
                  <a:lnTo>
                    <a:pt x="545" y="182"/>
                  </a:lnTo>
                  <a:lnTo>
                    <a:pt x="535" y="176"/>
                  </a:lnTo>
                  <a:lnTo>
                    <a:pt x="503" y="172"/>
                  </a:lnTo>
                  <a:lnTo>
                    <a:pt x="470" y="166"/>
                  </a:lnTo>
                  <a:lnTo>
                    <a:pt x="438" y="161"/>
                  </a:lnTo>
                  <a:lnTo>
                    <a:pt x="405" y="157"/>
                  </a:lnTo>
                  <a:lnTo>
                    <a:pt x="395" y="154"/>
                  </a:lnTo>
                  <a:lnTo>
                    <a:pt x="384" y="151"/>
                  </a:lnTo>
                  <a:lnTo>
                    <a:pt x="373" y="148"/>
                  </a:lnTo>
                  <a:lnTo>
                    <a:pt x="363" y="146"/>
                  </a:lnTo>
                  <a:lnTo>
                    <a:pt x="346" y="144"/>
                  </a:lnTo>
                  <a:lnTo>
                    <a:pt x="329" y="143"/>
                  </a:lnTo>
                  <a:lnTo>
                    <a:pt x="312" y="141"/>
                  </a:lnTo>
                  <a:lnTo>
                    <a:pt x="295" y="139"/>
                  </a:lnTo>
                  <a:lnTo>
                    <a:pt x="271" y="135"/>
                  </a:lnTo>
                  <a:lnTo>
                    <a:pt x="247" y="129"/>
                  </a:lnTo>
                  <a:lnTo>
                    <a:pt x="223" y="124"/>
                  </a:lnTo>
                  <a:lnTo>
                    <a:pt x="199" y="120"/>
                  </a:lnTo>
                  <a:lnTo>
                    <a:pt x="195" y="119"/>
                  </a:lnTo>
                  <a:lnTo>
                    <a:pt x="193" y="118"/>
                  </a:lnTo>
                  <a:lnTo>
                    <a:pt x="192" y="118"/>
                  </a:lnTo>
                  <a:lnTo>
                    <a:pt x="191" y="118"/>
                  </a:lnTo>
                  <a:lnTo>
                    <a:pt x="189" y="118"/>
                  </a:lnTo>
                  <a:lnTo>
                    <a:pt x="186" y="118"/>
                  </a:lnTo>
                  <a:lnTo>
                    <a:pt x="180" y="117"/>
                  </a:lnTo>
                  <a:lnTo>
                    <a:pt x="176" y="117"/>
                  </a:lnTo>
                  <a:lnTo>
                    <a:pt x="171" y="116"/>
                  </a:lnTo>
                  <a:lnTo>
                    <a:pt x="151" y="113"/>
                  </a:lnTo>
                  <a:lnTo>
                    <a:pt x="131" y="109"/>
                  </a:lnTo>
                  <a:lnTo>
                    <a:pt x="91" y="99"/>
                  </a:lnTo>
                  <a:lnTo>
                    <a:pt x="75" y="95"/>
                  </a:lnTo>
                  <a:lnTo>
                    <a:pt x="59" y="90"/>
                  </a:lnTo>
                  <a:lnTo>
                    <a:pt x="55" y="89"/>
                  </a:lnTo>
                  <a:lnTo>
                    <a:pt x="52" y="88"/>
                  </a:lnTo>
                  <a:lnTo>
                    <a:pt x="48" y="87"/>
                  </a:lnTo>
                  <a:lnTo>
                    <a:pt x="47" y="86"/>
                  </a:lnTo>
                  <a:lnTo>
                    <a:pt x="41" y="83"/>
                  </a:lnTo>
                  <a:lnTo>
                    <a:pt x="39" y="82"/>
                  </a:lnTo>
                  <a:lnTo>
                    <a:pt x="40" y="81"/>
                  </a:lnTo>
                  <a:lnTo>
                    <a:pt x="43" y="78"/>
                  </a:lnTo>
                  <a:close/>
                </a:path>
              </a:pathLst>
            </a:custGeom>
            <a:solidFill>
              <a:srgbClr val="99663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59" name="Freeform 115"/>
            <p:cNvSpPr>
              <a:spLocks/>
            </p:cNvSpPr>
            <p:nvPr/>
          </p:nvSpPr>
          <p:spPr bwMode="auto">
            <a:xfrm>
              <a:off x="5342" y="3689"/>
              <a:ext cx="187" cy="250"/>
            </a:xfrm>
            <a:custGeom>
              <a:avLst/>
              <a:gdLst>
                <a:gd name="T0" fmla="*/ 27 w 187"/>
                <a:gd name="T1" fmla="*/ 207 h 250"/>
                <a:gd name="T2" fmla="*/ 42 w 187"/>
                <a:gd name="T3" fmla="*/ 203 h 250"/>
                <a:gd name="T4" fmla="*/ 54 w 187"/>
                <a:gd name="T5" fmla="*/ 200 h 250"/>
                <a:gd name="T6" fmla="*/ 59 w 187"/>
                <a:gd name="T7" fmla="*/ 199 h 250"/>
                <a:gd name="T8" fmla="*/ 63 w 187"/>
                <a:gd name="T9" fmla="*/ 197 h 250"/>
                <a:gd name="T10" fmla="*/ 68 w 187"/>
                <a:gd name="T11" fmla="*/ 194 h 250"/>
                <a:gd name="T12" fmla="*/ 79 w 187"/>
                <a:gd name="T13" fmla="*/ 176 h 250"/>
                <a:gd name="T14" fmla="*/ 88 w 187"/>
                <a:gd name="T15" fmla="*/ 163 h 250"/>
                <a:gd name="T16" fmla="*/ 95 w 187"/>
                <a:gd name="T17" fmla="*/ 152 h 250"/>
                <a:gd name="T18" fmla="*/ 108 w 187"/>
                <a:gd name="T19" fmla="*/ 130 h 250"/>
                <a:gd name="T20" fmla="*/ 111 w 187"/>
                <a:gd name="T21" fmla="*/ 117 h 250"/>
                <a:gd name="T22" fmla="*/ 122 w 187"/>
                <a:gd name="T23" fmla="*/ 86 h 250"/>
                <a:gd name="T24" fmla="*/ 128 w 187"/>
                <a:gd name="T25" fmla="*/ 74 h 250"/>
                <a:gd name="T26" fmla="*/ 138 w 187"/>
                <a:gd name="T27" fmla="*/ 59 h 250"/>
                <a:gd name="T28" fmla="*/ 144 w 187"/>
                <a:gd name="T29" fmla="*/ 44 h 250"/>
                <a:gd name="T30" fmla="*/ 147 w 187"/>
                <a:gd name="T31" fmla="*/ 36 h 250"/>
                <a:gd name="T32" fmla="*/ 154 w 187"/>
                <a:gd name="T33" fmla="*/ 23 h 250"/>
                <a:gd name="T34" fmla="*/ 161 w 187"/>
                <a:gd name="T35" fmla="*/ 11 h 250"/>
                <a:gd name="T36" fmla="*/ 166 w 187"/>
                <a:gd name="T37" fmla="*/ 4 h 250"/>
                <a:gd name="T38" fmla="*/ 173 w 187"/>
                <a:gd name="T39" fmla="*/ 1 h 250"/>
                <a:gd name="T40" fmla="*/ 178 w 187"/>
                <a:gd name="T41" fmla="*/ 0 h 250"/>
                <a:gd name="T42" fmla="*/ 186 w 187"/>
                <a:gd name="T43" fmla="*/ 11 h 250"/>
                <a:gd name="T44" fmla="*/ 185 w 187"/>
                <a:gd name="T45" fmla="*/ 29 h 250"/>
                <a:gd name="T46" fmla="*/ 178 w 187"/>
                <a:gd name="T47" fmla="*/ 48 h 250"/>
                <a:gd name="T48" fmla="*/ 170 w 187"/>
                <a:gd name="T49" fmla="*/ 62 h 250"/>
                <a:gd name="T50" fmla="*/ 162 w 187"/>
                <a:gd name="T51" fmla="*/ 74 h 250"/>
                <a:gd name="T52" fmla="*/ 148 w 187"/>
                <a:gd name="T53" fmla="*/ 105 h 250"/>
                <a:gd name="T54" fmla="*/ 132 w 187"/>
                <a:gd name="T55" fmla="*/ 136 h 250"/>
                <a:gd name="T56" fmla="*/ 121 w 187"/>
                <a:gd name="T57" fmla="*/ 168 h 250"/>
                <a:gd name="T58" fmla="*/ 110 w 187"/>
                <a:gd name="T59" fmla="*/ 191 h 250"/>
                <a:gd name="T60" fmla="*/ 95 w 187"/>
                <a:gd name="T61" fmla="*/ 207 h 250"/>
                <a:gd name="T62" fmla="*/ 79 w 187"/>
                <a:gd name="T63" fmla="*/ 224 h 250"/>
                <a:gd name="T64" fmla="*/ 63 w 187"/>
                <a:gd name="T65" fmla="*/ 236 h 250"/>
                <a:gd name="T66" fmla="*/ 49 w 187"/>
                <a:gd name="T67" fmla="*/ 243 h 250"/>
                <a:gd name="T68" fmla="*/ 46 w 187"/>
                <a:gd name="T69" fmla="*/ 244 h 250"/>
                <a:gd name="T70" fmla="*/ 32 w 187"/>
                <a:gd name="T71" fmla="*/ 245 h 250"/>
                <a:gd name="T72" fmla="*/ 16 w 187"/>
                <a:gd name="T73" fmla="*/ 250 h 250"/>
                <a:gd name="T74" fmla="*/ 6 w 187"/>
                <a:gd name="T75" fmla="*/ 249 h 250"/>
                <a:gd name="T76" fmla="*/ 3 w 187"/>
                <a:gd name="T77" fmla="*/ 235 h 250"/>
                <a:gd name="T78" fmla="*/ 12 w 187"/>
                <a:gd name="T79" fmla="*/ 216 h 2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87"/>
                <a:gd name="T121" fmla="*/ 0 h 250"/>
                <a:gd name="T122" fmla="*/ 187 w 187"/>
                <a:gd name="T123" fmla="*/ 250 h 2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87" h="250">
                  <a:moveTo>
                    <a:pt x="20" y="210"/>
                  </a:moveTo>
                  <a:lnTo>
                    <a:pt x="27" y="207"/>
                  </a:lnTo>
                  <a:lnTo>
                    <a:pt x="34" y="205"/>
                  </a:lnTo>
                  <a:lnTo>
                    <a:pt x="42" y="203"/>
                  </a:lnTo>
                  <a:lnTo>
                    <a:pt x="50" y="202"/>
                  </a:lnTo>
                  <a:lnTo>
                    <a:pt x="54" y="200"/>
                  </a:lnTo>
                  <a:lnTo>
                    <a:pt x="57" y="200"/>
                  </a:lnTo>
                  <a:lnTo>
                    <a:pt x="59" y="199"/>
                  </a:lnTo>
                  <a:lnTo>
                    <a:pt x="61" y="198"/>
                  </a:lnTo>
                  <a:lnTo>
                    <a:pt x="63" y="197"/>
                  </a:lnTo>
                  <a:lnTo>
                    <a:pt x="65" y="196"/>
                  </a:lnTo>
                  <a:lnTo>
                    <a:pt x="68" y="194"/>
                  </a:lnTo>
                  <a:lnTo>
                    <a:pt x="73" y="185"/>
                  </a:lnTo>
                  <a:lnTo>
                    <a:pt x="79" y="176"/>
                  </a:lnTo>
                  <a:lnTo>
                    <a:pt x="85" y="166"/>
                  </a:lnTo>
                  <a:lnTo>
                    <a:pt x="88" y="163"/>
                  </a:lnTo>
                  <a:lnTo>
                    <a:pt x="92" y="160"/>
                  </a:lnTo>
                  <a:lnTo>
                    <a:pt x="95" y="152"/>
                  </a:lnTo>
                  <a:lnTo>
                    <a:pt x="99" y="145"/>
                  </a:lnTo>
                  <a:lnTo>
                    <a:pt x="108" y="130"/>
                  </a:lnTo>
                  <a:lnTo>
                    <a:pt x="109" y="124"/>
                  </a:lnTo>
                  <a:lnTo>
                    <a:pt x="111" y="117"/>
                  </a:lnTo>
                  <a:lnTo>
                    <a:pt x="116" y="101"/>
                  </a:lnTo>
                  <a:lnTo>
                    <a:pt x="122" y="86"/>
                  </a:lnTo>
                  <a:lnTo>
                    <a:pt x="125" y="79"/>
                  </a:lnTo>
                  <a:lnTo>
                    <a:pt x="128" y="74"/>
                  </a:lnTo>
                  <a:lnTo>
                    <a:pt x="133" y="66"/>
                  </a:lnTo>
                  <a:lnTo>
                    <a:pt x="138" y="59"/>
                  </a:lnTo>
                  <a:lnTo>
                    <a:pt x="141" y="53"/>
                  </a:lnTo>
                  <a:lnTo>
                    <a:pt x="144" y="44"/>
                  </a:lnTo>
                  <a:lnTo>
                    <a:pt x="145" y="41"/>
                  </a:lnTo>
                  <a:lnTo>
                    <a:pt x="147" y="36"/>
                  </a:lnTo>
                  <a:lnTo>
                    <a:pt x="151" y="30"/>
                  </a:lnTo>
                  <a:lnTo>
                    <a:pt x="154" y="23"/>
                  </a:lnTo>
                  <a:lnTo>
                    <a:pt x="158" y="17"/>
                  </a:lnTo>
                  <a:lnTo>
                    <a:pt x="161" y="11"/>
                  </a:lnTo>
                  <a:lnTo>
                    <a:pt x="164" y="6"/>
                  </a:lnTo>
                  <a:lnTo>
                    <a:pt x="166" y="4"/>
                  </a:lnTo>
                  <a:lnTo>
                    <a:pt x="169" y="3"/>
                  </a:lnTo>
                  <a:lnTo>
                    <a:pt x="173" y="1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6" y="11"/>
                  </a:lnTo>
                  <a:lnTo>
                    <a:pt x="187" y="19"/>
                  </a:lnTo>
                  <a:lnTo>
                    <a:pt x="185" y="29"/>
                  </a:lnTo>
                  <a:lnTo>
                    <a:pt x="182" y="39"/>
                  </a:lnTo>
                  <a:lnTo>
                    <a:pt x="178" y="48"/>
                  </a:lnTo>
                  <a:lnTo>
                    <a:pt x="174" y="56"/>
                  </a:lnTo>
                  <a:lnTo>
                    <a:pt x="170" y="62"/>
                  </a:lnTo>
                  <a:lnTo>
                    <a:pt x="166" y="68"/>
                  </a:lnTo>
                  <a:lnTo>
                    <a:pt x="162" y="74"/>
                  </a:lnTo>
                  <a:lnTo>
                    <a:pt x="156" y="90"/>
                  </a:lnTo>
                  <a:lnTo>
                    <a:pt x="148" y="105"/>
                  </a:lnTo>
                  <a:lnTo>
                    <a:pt x="140" y="121"/>
                  </a:lnTo>
                  <a:lnTo>
                    <a:pt x="132" y="136"/>
                  </a:lnTo>
                  <a:lnTo>
                    <a:pt x="126" y="152"/>
                  </a:lnTo>
                  <a:lnTo>
                    <a:pt x="121" y="168"/>
                  </a:lnTo>
                  <a:lnTo>
                    <a:pt x="114" y="184"/>
                  </a:lnTo>
                  <a:lnTo>
                    <a:pt x="110" y="191"/>
                  </a:lnTo>
                  <a:lnTo>
                    <a:pt x="104" y="198"/>
                  </a:lnTo>
                  <a:lnTo>
                    <a:pt x="95" y="207"/>
                  </a:lnTo>
                  <a:lnTo>
                    <a:pt x="87" y="216"/>
                  </a:lnTo>
                  <a:lnTo>
                    <a:pt x="79" y="224"/>
                  </a:lnTo>
                  <a:lnTo>
                    <a:pt x="70" y="232"/>
                  </a:lnTo>
                  <a:lnTo>
                    <a:pt x="63" y="236"/>
                  </a:lnTo>
                  <a:lnTo>
                    <a:pt x="55" y="240"/>
                  </a:lnTo>
                  <a:lnTo>
                    <a:pt x="49" y="243"/>
                  </a:lnTo>
                  <a:lnTo>
                    <a:pt x="47" y="244"/>
                  </a:lnTo>
                  <a:lnTo>
                    <a:pt x="46" y="244"/>
                  </a:lnTo>
                  <a:lnTo>
                    <a:pt x="39" y="244"/>
                  </a:lnTo>
                  <a:lnTo>
                    <a:pt x="32" y="245"/>
                  </a:lnTo>
                  <a:lnTo>
                    <a:pt x="21" y="249"/>
                  </a:lnTo>
                  <a:lnTo>
                    <a:pt x="16" y="250"/>
                  </a:lnTo>
                  <a:lnTo>
                    <a:pt x="11" y="250"/>
                  </a:lnTo>
                  <a:lnTo>
                    <a:pt x="6" y="249"/>
                  </a:lnTo>
                  <a:lnTo>
                    <a:pt x="0" y="246"/>
                  </a:lnTo>
                  <a:lnTo>
                    <a:pt x="3" y="235"/>
                  </a:lnTo>
                  <a:lnTo>
                    <a:pt x="7" y="225"/>
                  </a:lnTo>
                  <a:lnTo>
                    <a:pt x="12" y="216"/>
                  </a:lnTo>
                  <a:lnTo>
                    <a:pt x="20" y="210"/>
                  </a:lnTo>
                  <a:close/>
                </a:path>
              </a:pathLst>
            </a:custGeom>
            <a:solidFill>
              <a:srgbClr val="FFCC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611" name="Group 116"/>
          <p:cNvGrpSpPr>
            <a:grpSpLocks/>
          </p:cNvGrpSpPr>
          <p:nvPr/>
        </p:nvGrpSpPr>
        <p:grpSpPr bwMode="auto">
          <a:xfrm>
            <a:off x="2895600" y="838200"/>
            <a:ext cx="881063" cy="1354138"/>
            <a:chOff x="2737" y="1611"/>
            <a:chExt cx="555" cy="853"/>
          </a:xfrm>
        </p:grpSpPr>
        <p:grpSp>
          <p:nvGrpSpPr>
            <p:cNvPr id="25646" name="Group 117"/>
            <p:cNvGrpSpPr>
              <a:grpSpLocks/>
            </p:cNvGrpSpPr>
            <p:nvPr/>
          </p:nvGrpSpPr>
          <p:grpSpPr bwMode="auto">
            <a:xfrm>
              <a:off x="2737" y="1611"/>
              <a:ext cx="531" cy="853"/>
              <a:chOff x="2737" y="1611"/>
              <a:chExt cx="531" cy="853"/>
            </a:xfrm>
          </p:grpSpPr>
          <p:sp>
            <p:nvSpPr>
              <p:cNvPr id="25648" name="Freeform 118"/>
              <p:cNvSpPr>
                <a:spLocks/>
              </p:cNvSpPr>
              <p:nvPr/>
            </p:nvSpPr>
            <p:spPr bwMode="auto">
              <a:xfrm>
                <a:off x="2742" y="1611"/>
                <a:ext cx="448" cy="832"/>
              </a:xfrm>
              <a:custGeom>
                <a:avLst/>
                <a:gdLst>
                  <a:gd name="T0" fmla="*/ 0 w 448"/>
                  <a:gd name="T1" fmla="*/ 112 h 832"/>
                  <a:gd name="T2" fmla="*/ 448 w 448"/>
                  <a:gd name="T3" fmla="*/ 0 h 832"/>
                  <a:gd name="T4" fmla="*/ 448 w 448"/>
                  <a:gd name="T5" fmla="*/ 692 h 832"/>
                  <a:gd name="T6" fmla="*/ 4 w 448"/>
                  <a:gd name="T7" fmla="*/ 832 h 832"/>
                  <a:gd name="T8" fmla="*/ 0 w 448"/>
                  <a:gd name="T9" fmla="*/ 112 h 8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8"/>
                  <a:gd name="T16" fmla="*/ 0 h 832"/>
                  <a:gd name="T17" fmla="*/ 448 w 448"/>
                  <a:gd name="T18" fmla="*/ 832 h 8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8" h="832">
                    <a:moveTo>
                      <a:pt x="0" y="112"/>
                    </a:moveTo>
                    <a:lnTo>
                      <a:pt x="448" y="0"/>
                    </a:lnTo>
                    <a:lnTo>
                      <a:pt x="448" y="692"/>
                    </a:lnTo>
                    <a:lnTo>
                      <a:pt x="4" y="83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49" name="Freeform 119"/>
              <p:cNvSpPr>
                <a:spLocks/>
              </p:cNvSpPr>
              <p:nvPr/>
            </p:nvSpPr>
            <p:spPr bwMode="auto">
              <a:xfrm>
                <a:off x="2785" y="1623"/>
                <a:ext cx="453" cy="833"/>
              </a:xfrm>
              <a:custGeom>
                <a:avLst/>
                <a:gdLst>
                  <a:gd name="T0" fmla="*/ 0 w 453"/>
                  <a:gd name="T1" fmla="*/ 112 h 833"/>
                  <a:gd name="T2" fmla="*/ 453 w 453"/>
                  <a:gd name="T3" fmla="*/ 0 h 833"/>
                  <a:gd name="T4" fmla="*/ 453 w 453"/>
                  <a:gd name="T5" fmla="*/ 693 h 833"/>
                  <a:gd name="T6" fmla="*/ 9 w 453"/>
                  <a:gd name="T7" fmla="*/ 833 h 833"/>
                  <a:gd name="T8" fmla="*/ 0 w 453"/>
                  <a:gd name="T9" fmla="*/ 112 h 8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833"/>
                  <a:gd name="T17" fmla="*/ 453 w 453"/>
                  <a:gd name="T18" fmla="*/ 833 h 8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833">
                    <a:moveTo>
                      <a:pt x="0" y="112"/>
                    </a:moveTo>
                    <a:lnTo>
                      <a:pt x="453" y="0"/>
                    </a:lnTo>
                    <a:lnTo>
                      <a:pt x="453" y="693"/>
                    </a:lnTo>
                    <a:lnTo>
                      <a:pt x="9" y="833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50" name="Freeform 120"/>
              <p:cNvSpPr>
                <a:spLocks/>
              </p:cNvSpPr>
              <p:nvPr/>
            </p:nvSpPr>
            <p:spPr bwMode="auto">
              <a:xfrm>
                <a:off x="2755" y="1620"/>
                <a:ext cx="453" cy="832"/>
              </a:xfrm>
              <a:custGeom>
                <a:avLst/>
                <a:gdLst>
                  <a:gd name="T0" fmla="*/ 0 w 453"/>
                  <a:gd name="T1" fmla="*/ 112 h 832"/>
                  <a:gd name="T2" fmla="*/ 453 w 453"/>
                  <a:gd name="T3" fmla="*/ 0 h 832"/>
                  <a:gd name="T4" fmla="*/ 453 w 453"/>
                  <a:gd name="T5" fmla="*/ 692 h 832"/>
                  <a:gd name="T6" fmla="*/ 9 w 453"/>
                  <a:gd name="T7" fmla="*/ 832 h 832"/>
                  <a:gd name="T8" fmla="*/ 0 w 453"/>
                  <a:gd name="T9" fmla="*/ 112 h 8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832"/>
                  <a:gd name="T17" fmla="*/ 453 w 453"/>
                  <a:gd name="T18" fmla="*/ 832 h 8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832">
                    <a:moveTo>
                      <a:pt x="0" y="112"/>
                    </a:moveTo>
                    <a:lnTo>
                      <a:pt x="453" y="0"/>
                    </a:lnTo>
                    <a:lnTo>
                      <a:pt x="453" y="692"/>
                    </a:lnTo>
                    <a:lnTo>
                      <a:pt x="9" y="83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51" name="Freeform 121"/>
              <p:cNvSpPr>
                <a:spLocks/>
              </p:cNvSpPr>
              <p:nvPr/>
            </p:nvSpPr>
            <p:spPr bwMode="auto">
              <a:xfrm>
                <a:off x="2812" y="1627"/>
                <a:ext cx="456" cy="836"/>
              </a:xfrm>
              <a:custGeom>
                <a:avLst/>
                <a:gdLst>
                  <a:gd name="T0" fmla="*/ 0 w 456"/>
                  <a:gd name="T1" fmla="*/ 106 h 836"/>
                  <a:gd name="T2" fmla="*/ 456 w 456"/>
                  <a:gd name="T3" fmla="*/ 0 h 836"/>
                  <a:gd name="T4" fmla="*/ 456 w 456"/>
                  <a:gd name="T5" fmla="*/ 692 h 836"/>
                  <a:gd name="T6" fmla="*/ 9 w 456"/>
                  <a:gd name="T7" fmla="*/ 836 h 836"/>
                  <a:gd name="T8" fmla="*/ 0 w 456"/>
                  <a:gd name="T9" fmla="*/ 106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6"/>
                  <a:gd name="T16" fmla="*/ 0 h 836"/>
                  <a:gd name="T17" fmla="*/ 456 w 456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6" h="836">
                    <a:moveTo>
                      <a:pt x="0" y="106"/>
                    </a:moveTo>
                    <a:lnTo>
                      <a:pt x="456" y="0"/>
                    </a:lnTo>
                    <a:lnTo>
                      <a:pt x="456" y="692"/>
                    </a:lnTo>
                    <a:lnTo>
                      <a:pt x="9" y="83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33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52" name="Rectangle 122"/>
              <p:cNvSpPr>
                <a:spLocks noChangeArrowheads="1"/>
              </p:cNvSpPr>
              <p:nvPr/>
            </p:nvSpPr>
            <p:spPr bwMode="auto">
              <a:xfrm>
                <a:off x="2737" y="1732"/>
                <a:ext cx="83" cy="732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fi-FI" b="1" i="1"/>
              </a:p>
            </p:txBody>
          </p:sp>
        </p:grpSp>
        <p:sp>
          <p:nvSpPr>
            <p:cNvPr id="25647" name="Text Box 123"/>
            <p:cNvSpPr txBox="1">
              <a:spLocks noChangeArrowheads="1"/>
            </p:cNvSpPr>
            <p:nvPr/>
          </p:nvSpPr>
          <p:spPr bwMode="auto">
            <a:xfrm rot="-898443">
              <a:off x="2818" y="1876"/>
              <a:ext cx="47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 i="1" u="sng"/>
                <a:t>Reseptejä</a:t>
              </a:r>
            </a:p>
          </p:txBody>
        </p:sp>
      </p:grpSp>
      <p:grpSp>
        <p:nvGrpSpPr>
          <p:cNvPr id="25803" name="Group 170"/>
          <p:cNvGrpSpPr>
            <a:grpSpLocks/>
          </p:cNvGrpSpPr>
          <p:nvPr/>
        </p:nvGrpSpPr>
        <p:grpSpPr bwMode="auto">
          <a:xfrm>
            <a:off x="53975" y="3048000"/>
            <a:ext cx="1851025" cy="3276600"/>
            <a:chOff x="34" y="2208"/>
            <a:chExt cx="1166" cy="2064"/>
          </a:xfrm>
          <a:solidFill>
            <a:schemeClr val="bg1"/>
          </a:solidFill>
        </p:grpSpPr>
        <p:sp useBgFill="1">
          <p:nvSpPr>
            <p:cNvPr id="25644" name="Oval 133"/>
            <p:cNvSpPr>
              <a:spLocks noChangeArrowheads="1"/>
            </p:cNvSpPr>
            <p:nvPr/>
          </p:nvSpPr>
          <p:spPr bwMode="auto">
            <a:xfrm>
              <a:off x="81" y="2208"/>
              <a:ext cx="957" cy="206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sz="2200" b="1"/>
            </a:p>
          </p:txBody>
        </p:sp>
        <p:sp>
          <p:nvSpPr>
            <p:cNvPr id="25645" name="Text Box 137"/>
            <p:cNvSpPr txBox="1">
              <a:spLocks noChangeArrowheads="1"/>
            </p:cNvSpPr>
            <p:nvPr/>
          </p:nvSpPr>
          <p:spPr bwMode="auto">
            <a:xfrm>
              <a:off x="34" y="2304"/>
              <a:ext cx="1166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/>
                <a:t>ohjelmoija</a:t>
              </a:r>
            </a:p>
          </p:txBody>
        </p:sp>
      </p:grpSp>
      <p:grpSp>
        <p:nvGrpSpPr>
          <p:cNvPr id="25804" name="Group 141"/>
          <p:cNvGrpSpPr>
            <a:grpSpLocks/>
          </p:cNvGrpSpPr>
          <p:nvPr/>
        </p:nvGrpSpPr>
        <p:grpSpPr bwMode="auto">
          <a:xfrm>
            <a:off x="125413" y="620713"/>
            <a:ext cx="1752600" cy="1854200"/>
            <a:chOff x="79" y="391"/>
            <a:chExt cx="1104" cy="1168"/>
          </a:xfrm>
          <a:solidFill>
            <a:schemeClr val="bg1"/>
          </a:solidFill>
        </p:grpSpPr>
        <p:sp useBgFill="1">
          <p:nvSpPr>
            <p:cNvPr id="25642" name="Rectangle 139"/>
            <p:cNvSpPr>
              <a:spLocks noChangeArrowheads="1"/>
            </p:cNvSpPr>
            <p:nvPr/>
          </p:nvSpPr>
          <p:spPr bwMode="auto">
            <a:xfrm>
              <a:off x="206" y="391"/>
              <a:ext cx="891" cy="11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643" name="Text Box 140"/>
            <p:cNvSpPr txBox="1">
              <a:spLocks noChangeArrowheads="1"/>
            </p:cNvSpPr>
            <p:nvPr/>
          </p:nvSpPr>
          <p:spPr bwMode="auto">
            <a:xfrm>
              <a:off x="79" y="865"/>
              <a:ext cx="1104" cy="4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 dirty="0" err="1"/>
                <a:t>ohjelma-koodi</a:t>
              </a:r>
              <a:endParaRPr lang="en-US" sz="2200" b="1" dirty="0"/>
            </a:p>
          </p:txBody>
        </p:sp>
      </p:grpSp>
      <p:grpSp>
        <p:nvGrpSpPr>
          <p:cNvPr id="25805" name="Group 157"/>
          <p:cNvGrpSpPr>
            <a:grpSpLocks/>
          </p:cNvGrpSpPr>
          <p:nvPr/>
        </p:nvGrpSpPr>
        <p:grpSpPr bwMode="auto">
          <a:xfrm>
            <a:off x="2590800" y="630238"/>
            <a:ext cx="1430338" cy="1614487"/>
            <a:chOff x="1632" y="397"/>
            <a:chExt cx="901" cy="1017"/>
          </a:xfrm>
          <a:solidFill>
            <a:schemeClr val="bg1"/>
          </a:solidFill>
        </p:grpSpPr>
        <p:sp useBgFill="1">
          <p:nvSpPr>
            <p:cNvPr id="25640" name="Rectangle 142"/>
            <p:cNvSpPr>
              <a:spLocks noChangeArrowheads="1"/>
            </p:cNvSpPr>
            <p:nvPr/>
          </p:nvSpPr>
          <p:spPr bwMode="auto">
            <a:xfrm>
              <a:off x="1788" y="397"/>
              <a:ext cx="730" cy="10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641" name="Text Box 143"/>
            <p:cNvSpPr txBox="1">
              <a:spLocks noChangeArrowheads="1"/>
            </p:cNvSpPr>
            <p:nvPr/>
          </p:nvSpPr>
          <p:spPr bwMode="auto">
            <a:xfrm>
              <a:off x="1632" y="816"/>
              <a:ext cx="901" cy="4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 dirty="0" err="1"/>
                <a:t>kova</a:t>
              </a:r>
              <a:r>
                <a:rPr lang="en-US" sz="2200" b="1" dirty="0"/>
                <a:t>-levy</a:t>
              </a:r>
            </a:p>
          </p:txBody>
        </p:sp>
      </p:grpSp>
      <p:grpSp>
        <p:nvGrpSpPr>
          <p:cNvPr id="25806" name="Group 168"/>
          <p:cNvGrpSpPr>
            <a:grpSpLocks/>
          </p:cNvGrpSpPr>
          <p:nvPr/>
        </p:nvGrpSpPr>
        <p:grpSpPr bwMode="auto">
          <a:xfrm>
            <a:off x="2039938" y="2794000"/>
            <a:ext cx="2151062" cy="1854200"/>
            <a:chOff x="1296" y="1760"/>
            <a:chExt cx="1295" cy="1168"/>
          </a:xfrm>
          <a:solidFill>
            <a:schemeClr val="bg1"/>
          </a:solidFill>
        </p:grpSpPr>
        <p:sp useBgFill="1">
          <p:nvSpPr>
            <p:cNvPr id="25638" name="Rectangle 145"/>
            <p:cNvSpPr>
              <a:spLocks noChangeArrowheads="1"/>
            </p:cNvSpPr>
            <p:nvPr/>
          </p:nvSpPr>
          <p:spPr bwMode="auto">
            <a:xfrm>
              <a:off x="1656" y="1760"/>
              <a:ext cx="891" cy="11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639" name="Text Box 146"/>
            <p:cNvSpPr txBox="1">
              <a:spLocks noChangeArrowheads="1"/>
            </p:cNvSpPr>
            <p:nvPr/>
          </p:nvSpPr>
          <p:spPr bwMode="auto">
            <a:xfrm>
              <a:off x="1296" y="2112"/>
              <a:ext cx="1295" cy="4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 dirty="0" err="1"/>
                <a:t>käyttö-järjestelmä</a:t>
              </a:r>
              <a:r>
                <a:rPr lang="en-US" sz="2200" b="1" dirty="0"/>
                <a:t> </a:t>
              </a:r>
              <a:endParaRPr lang="en-US" b="1" dirty="0"/>
            </a:p>
          </p:txBody>
        </p:sp>
      </p:grpSp>
      <p:grpSp>
        <p:nvGrpSpPr>
          <p:cNvPr id="25807" name="Group 153"/>
          <p:cNvGrpSpPr>
            <a:grpSpLocks/>
          </p:cNvGrpSpPr>
          <p:nvPr/>
        </p:nvGrpSpPr>
        <p:grpSpPr bwMode="auto">
          <a:xfrm>
            <a:off x="3124200" y="5275263"/>
            <a:ext cx="1619250" cy="1582737"/>
            <a:chOff x="1968" y="3323"/>
            <a:chExt cx="1020" cy="997"/>
          </a:xfrm>
          <a:solidFill>
            <a:schemeClr val="bg1"/>
          </a:solidFill>
        </p:grpSpPr>
        <p:sp useBgFill="1">
          <p:nvSpPr>
            <p:cNvPr id="25636" name="Rectangle 150"/>
            <p:cNvSpPr>
              <a:spLocks noChangeArrowheads="1"/>
            </p:cNvSpPr>
            <p:nvPr/>
          </p:nvSpPr>
          <p:spPr bwMode="auto">
            <a:xfrm>
              <a:off x="1981" y="3323"/>
              <a:ext cx="1007" cy="9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sz="2200" b="1"/>
            </a:p>
          </p:txBody>
        </p:sp>
        <p:sp>
          <p:nvSpPr>
            <p:cNvPr id="25637" name="Text Box 152"/>
            <p:cNvSpPr txBox="1">
              <a:spLocks noChangeArrowheads="1"/>
            </p:cNvSpPr>
            <p:nvPr/>
          </p:nvSpPr>
          <p:spPr bwMode="auto">
            <a:xfrm>
              <a:off x="1968" y="3600"/>
              <a:ext cx="934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 err="1"/>
                <a:t>käyttäjä</a:t>
              </a:r>
              <a:endParaRPr lang="en-US" sz="2200" b="1" dirty="0"/>
            </a:p>
          </p:txBody>
        </p:sp>
      </p:grpSp>
      <p:grpSp>
        <p:nvGrpSpPr>
          <p:cNvPr id="25808" name="Group 158"/>
          <p:cNvGrpSpPr>
            <a:grpSpLocks/>
          </p:cNvGrpSpPr>
          <p:nvPr/>
        </p:nvGrpSpPr>
        <p:grpSpPr bwMode="auto">
          <a:xfrm>
            <a:off x="4040188" y="2743200"/>
            <a:ext cx="2022475" cy="1854200"/>
            <a:chOff x="2545" y="1728"/>
            <a:chExt cx="1274" cy="1168"/>
          </a:xfrm>
        </p:grpSpPr>
        <p:sp>
          <p:nvSpPr>
            <p:cNvPr id="25633" name="Rectangle 155"/>
            <p:cNvSpPr>
              <a:spLocks noChangeArrowheads="1"/>
            </p:cNvSpPr>
            <p:nvPr/>
          </p:nvSpPr>
          <p:spPr bwMode="auto">
            <a:xfrm>
              <a:off x="2545" y="1728"/>
              <a:ext cx="1274" cy="1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634" name="AutoShape 154"/>
            <p:cNvSpPr>
              <a:spLocks noChangeArrowheads="1"/>
            </p:cNvSpPr>
            <p:nvPr/>
          </p:nvSpPr>
          <p:spPr bwMode="auto">
            <a:xfrm>
              <a:off x="2592" y="2352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635" name="Text Box 156"/>
            <p:cNvSpPr txBox="1">
              <a:spLocks noChangeArrowheads="1"/>
            </p:cNvSpPr>
            <p:nvPr/>
          </p:nvSpPr>
          <p:spPr bwMode="auto">
            <a:xfrm>
              <a:off x="3072" y="2160"/>
              <a:ext cx="7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/>
                <a:t>muisti</a:t>
              </a:r>
            </a:p>
          </p:txBody>
        </p:sp>
      </p:grpSp>
      <p:grpSp>
        <p:nvGrpSpPr>
          <p:cNvPr id="25809" name="Group 164"/>
          <p:cNvGrpSpPr>
            <a:grpSpLocks/>
          </p:cNvGrpSpPr>
          <p:nvPr/>
        </p:nvGrpSpPr>
        <p:grpSpPr bwMode="auto">
          <a:xfrm>
            <a:off x="6019800" y="5410200"/>
            <a:ext cx="2971800" cy="1168400"/>
            <a:chOff x="3792" y="3456"/>
            <a:chExt cx="1872" cy="736"/>
          </a:xfrm>
          <a:solidFill>
            <a:schemeClr val="bg1"/>
          </a:solidFill>
        </p:grpSpPr>
        <p:sp useBgFill="1">
          <p:nvSpPr>
            <p:cNvPr id="25631" name="Rectangle 162"/>
            <p:cNvSpPr>
              <a:spLocks noChangeArrowheads="1"/>
            </p:cNvSpPr>
            <p:nvPr/>
          </p:nvSpPr>
          <p:spPr bwMode="auto">
            <a:xfrm>
              <a:off x="3888" y="3456"/>
              <a:ext cx="1392" cy="7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i-FI" b="1" i="1"/>
            </a:p>
          </p:txBody>
        </p:sp>
        <p:sp>
          <p:nvSpPr>
            <p:cNvPr id="25632" name="Text Box 163"/>
            <p:cNvSpPr txBox="1">
              <a:spLocks noChangeArrowheads="1"/>
            </p:cNvSpPr>
            <p:nvPr/>
          </p:nvSpPr>
          <p:spPr bwMode="auto">
            <a:xfrm>
              <a:off x="3792" y="3552"/>
              <a:ext cx="1872" cy="4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/>
                <a:t>ohjelman näkyvä toiminta</a:t>
              </a:r>
            </a:p>
          </p:txBody>
        </p:sp>
      </p:grpSp>
      <p:sp>
        <p:nvSpPr>
          <p:cNvPr id="447659" name="AutoShape 171"/>
          <p:cNvSpPr>
            <a:spLocks noChangeArrowheads="1"/>
          </p:cNvSpPr>
          <p:nvPr/>
        </p:nvSpPr>
        <p:spPr bwMode="auto">
          <a:xfrm rot="-5400000">
            <a:off x="357188" y="2590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fi-FI" b="1" i="1"/>
          </a:p>
        </p:txBody>
      </p:sp>
      <p:sp>
        <p:nvSpPr>
          <p:cNvPr id="447660" name="AutoShape 172"/>
          <p:cNvSpPr>
            <a:spLocks noChangeArrowheads="1"/>
          </p:cNvSpPr>
          <p:nvPr/>
        </p:nvSpPr>
        <p:spPr bwMode="auto">
          <a:xfrm>
            <a:off x="18288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47661" name="AutoShape 173"/>
          <p:cNvSpPr>
            <a:spLocks noChangeArrowheads="1"/>
          </p:cNvSpPr>
          <p:nvPr/>
        </p:nvSpPr>
        <p:spPr bwMode="auto">
          <a:xfrm>
            <a:off x="3124200" y="2286000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47662" name="AutoShape 174"/>
          <p:cNvSpPr>
            <a:spLocks noChangeArrowheads="1"/>
          </p:cNvSpPr>
          <p:nvPr/>
        </p:nvSpPr>
        <p:spPr bwMode="auto">
          <a:xfrm flipV="1">
            <a:off x="3352800" y="4724400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47663" name="AutoShape 175"/>
          <p:cNvSpPr>
            <a:spLocks noChangeArrowheads="1"/>
          </p:cNvSpPr>
          <p:nvPr/>
        </p:nvSpPr>
        <p:spPr bwMode="auto">
          <a:xfrm flipH="1">
            <a:off x="4876800" y="5791200"/>
            <a:ext cx="1074738" cy="381000"/>
          </a:xfrm>
          <a:prstGeom prst="rightArrow">
            <a:avLst>
              <a:gd name="adj1" fmla="val 50000"/>
              <a:gd name="adj2" fmla="val 70521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47664" name="AutoShape 176"/>
          <p:cNvSpPr>
            <a:spLocks noChangeArrowheads="1"/>
          </p:cNvSpPr>
          <p:nvPr/>
        </p:nvSpPr>
        <p:spPr bwMode="auto">
          <a:xfrm>
            <a:off x="7162800" y="4724400"/>
            <a:ext cx="385763" cy="447675"/>
          </a:xfrm>
          <a:prstGeom prst="downArrow">
            <a:avLst>
              <a:gd name="adj1" fmla="val 50000"/>
              <a:gd name="adj2" fmla="val 290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47665" name="AutoShape 177"/>
          <p:cNvSpPr>
            <a:spLocks noChangeArrowheads="1"/>
          </p:cNvSpPr>
          <p:nvPr/>
        </p:nvSpPr>
        <p:spPr bwMode="auto">
          <a:xfrm>
            <a:off x="6172200" y="3352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i-FI" b="1" i="1"/>
          </a:p>
        </p:txBody>
      </p:sp>
      <p:sp>
        <p:nvSpPr>
          <p:cNvPr id="447666" name="Line 178"/>
          <p:cNvSpPr>
            <a:spLocks noChangeShapeType="1"/>
          </p:cNvSpPr>
          <p:nvPr/>
        </p:nvSpPr>
        <p:spPr bwMode="auto">
          <a:xfrm flipV="1">
            <a:off x="5562600" y="685800"/>
            <a:ext cx="7620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47667" name="Line 179"/>
          <p:cNvSpPr>
            <a:spLocks noChangeShapeType="1"/>
          </p:cNvSpPr>
          <p:nvPr/>
        </p:nvSpPr>
        <p:spPr bwMode="auto">
          <a:xfrm>
            <a:off x="5334000" y="762000"/>
            <a:ext cx="11430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47668" name="Text Box 180"/>
          <p:cNvSpPr txBox="1">
            <a:spLocks noChangeArrowheads="1"/>
          </p:cNvSpPr>
          <p:nvPr/>
        </p:nvSpPr>
        <p:spPr bwMode="auto">
          <a:xfrm rot="506349">
            <a:off x="4337050" y="1184275"/>
            <a:ext cx="321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Sovellusohjelman</a:t>
            </a:r>
          </a:p>
        </p:txBody>
      </p:sp>
      <p:sp>
        <p:nvSpPr>
          <p:cNvPr id="25629" name="Rectangle 2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r>
              <a:rPr lang="en-US" sz="4400">
                <a:solidFill>
                  <a:schemeClr val="tx2"/>
                </a:solidFill>
                <a:latin typeface="Arial" charset="0"/>
              </a:rPr>
              <a:t>Kakun vaiheet</a:t>
            </a:r>
          </a:p>
        </p:txBody>
      </p:sp>
      <p:sp>
        <p:nvSpPr>
          <p:cNvPr id="25630" name="TextBox 203"/>
          <p:cNvSpPr txBox="1">
            <a:spLocks noChangeArrowheads="1"/>
          </p:cNvSpPr>
          <p:nvPr/>
        </p:nvSpPr>
        <p:spPr bwMode="auto">
          <a:xfrm>
            <a:off x="228600" y="6400800"/>
            <a:ext cx="1995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J. Sorva (2008)</a:t>
            </a:r>
            <a:endParaRPr lang="en-GB"/>
          </a:p>
        </p:txBody>
      </p:sp>
      <p:sp>
        <p:nvSpPr>
          <p:cNvPr id="204" name="Date Placeholder 20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D28A01-51D4-464E-B063-6CC760477CDD}" type="datetime1">
              <a:rPr lang="fi-FI" smtClean="0"/>
              <a:t>15.3.2016</a:t>
            </a:fld>
            <a:endParaRPr lang="en-US"/>
          </a:p>
        </p:txBody>
      </p:sp>
      <p:sp>
        <p:nvSpPr>
          <p:cNvPr id="205" name="Footer Placeholder 2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44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2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2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2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2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2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2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4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0" dur="500"/>
                                        <p:tgtEl>
                                          <p:spTgt spid="2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4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659" grpId="0" animBg="1"/>
      <p:bldP spid="447660" grpId="0" animBg="1"/>
      <p:bldP spid="447661" grpId="0" animBg="1"/>
      <p:bldP spid="447662" grpId="0" animBg="1"/>
      <p:bldP spid="447663" grpId="0" animBg="1"/>
      <p:bldP spid="447664" grpId="0" animBg="1"/>
      <p:bldP spid="447665" grpId="0" animBg="1"/>
      <p:bldP spid="447666" grpId="0" animBg="1"/>
      <p:bldP spid="447667" grpId="0" animBg="1"/>
      <p:bldP spid="44766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1BD88A-38EF-457F-899F-31691F1004EC}" type="datetime1">
              <a:rPr lang="fi-FI" smtClean="0"/>
              <a:t>15.3.2016</a:t>
            </a:fld>
            <a:endParaRPr lang="en-US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8013F-DFA8-410D-A492-5A526CC57A4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Konekieli ja ohjelmointikieli</a:t>
            </a:r>
            <a:endParaRPr lang="en-US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Kone ymmärtää vain ”nollia ja ykkösiä”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Ihmisen on työlästä kirjoittaa nollista ja ykkösistä koostuvaa ohjelmaa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On kehitetty ohjelmointikieliä, joissa on täsmällisempi kielioppi kuin esim. suomessa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Ohjelmointikielet voidaan kääntää tai tulkata konekielelle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Ohjelmointikielillä voidaan siis määrätä kone tekemään jotain helposti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10688B"/>
      </a:accent1>
      <a:accent2>
        <a:srgbClr val="60B5CC"/>
      </a:accent2>
      <a:accent3>
        <a:srgbClr val="E66C7D"/>
      </a:accent3>
      <a:accent4>
        <a:srgbClr val="6BB76D"/>
      </a:accent4>
      <a:accent5>
        <a:srgbClr val="0A455D"/>
      </a:accent5>
      <a:accent6>
        <a:srgbClr val="C64847"/>
      </a:accent6>
      <a:hlink>
        <a:srgbClr val="168BBA"/>
      </a:hlink>
      <a:folHlink>
        <a:srgbClr val="6800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0066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0066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6206</TotalTime>
  <Words>1055</Words>
  <Application>Microsoft Office PowerPoint</Application>
  <PresentationFormat>On-screen Show (4:3)</PresentationFormat>
  <Paragraphs>386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Garamond</vt:lpstr>
      <vt:lpstr>Lucida Console</vt:lpstr>
      <vt:lpstr>Times New Roman</vt:lpstr>
      <vt:lpstr>Verdana</vt:lpstr>
      <vt:lpstr>Wingdings</vt:lpstr>
      <vt:lpstr>Level</vt:lpstr>
      <vt:lpstr>Default Design</vt:lpstr>
      <vt:lpstr>A Johdatus ohjelmointiin ja Java-ohjelmointikieleen</vt:lpstr>
      <vt:lpstr>Ohjelmointi</vt:lpstr>
      <vt:lpstr>Ohjelmat</vt:lpstr>
      <vt:lpstr>Ohjelmatyyppejä</vt:lpstr>
      <vt:lpstr>Kakun vaiheet</vt:lpstr>
      <vt:lpstr>Ohjelmointi vs. kakku</vt:lpstr>
      <vt:lpstr>Ohjelmointi vs. kakku</vt:lpstr>
      <vt:lpstr>PowerPoint Presentation</vt:lpstr>
      <vt:lpstr>Konekieli ja ohjelmointikieli</vt:lpstr>
      <vt:lpstr>Erilaisia ohjelmointikieliä</vt:lpstr>
      <vt:lpstr>PowerPoint Presentation</vt:lpstr>
      <vt:lpstr>Java</vt:lpstr>
      <vt:lpstr>Ohjelman kirjoittaminen, kääntäminen ja tulkkaaminen</vt:lpstr>
      <vt:lpstr>Lähdekoodin ja tavukoodin kautta konekielelle</vt:lpstr>
      <vt:lpstr>Java-ohjelman muodostaminen</vt:lpstr>
      <vt:lpstr>Skriptikielet ja käännettävät kielet</vt:lpstr>
      <vt:lpstr>Tavukoodin tarkoitus</vt:lpstr>
      <vt:lpstr>Johdanto Javaan Asennus</vt:lpstr>
      <vt:lpstr>Johdanto Javaan Editorit</vt:lpstr>
      <vt:lpstr>Johdanto Javaan Editorit</vt:lpstr>
      <vt:lpstr>Johdanto Javaan Java-kielen syntaksi</vt:lpstr>
      <vt:lpstr>Java-kielen syntaksi Lähdekoodin kommentointi</vt:lpstr>
      <vt:lpstr>Java-kielen syntaksi Kommentit</vt:lpstr>
      <vt:lpstr>Java-kielen syntaksi Whitespace</vt:lpstr>
      <vt:lpstr>Java-kielen syntaksi Luokka</vt:lpstr>
      <vt:lpstr>Java-kielen syntaksi Päämetodi</vt:lpstr>
      <vt:lpstr>Java-kielen syntaksi Tekstin tulostaminen konsoliin</vt:lpstr>
      <vt:lpstr>Kotitehtävät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Stenberg</dc:creator>
  <cp:lastModifiedBy>Mika Stenberg</cp:lastModifiedBy>
  <cp:revision>190</cp:revision>
  <cp:lastPrinted>1601-01-01T00:00:00Z</cp:lastPrinted>
  <dcterms:created xsi:type="dcterms:W3CDTF">1601-01-01T00:00:00Z</dcterms:created>
  <dcterms:modified xsi:type="dcterms:W3CDTF">2016-03-15T09:47:20Z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