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91" r:id="rId17"/>
    <p:sldId id="292" r:id="rId18"/>
    <p:sldId id="293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90" r:id="rId28"/>
  </p:sldIdLst>
  <p:sldSz cx="12192000" cy="6858000"/>
  <p:notesSz cx="6858000" cy="9144000"/>
  <p:defaultTextStyle>
    <a:defPPr>
      <a:defRPr lang="es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00" d="100"/>
          <a:sy n="100" d="100"/>
        </p:scale>
        <p:origin x="162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13" Type="http://schemas.openxmlformats.org/officeDocument/2006/relationships/image" Target="../media/image22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svg"/><Relationship Id="rId2" Type="http://schemas.openxmlformats.org/officeDocument/2006/relationships/image" Target="../media/image11.svg"/><Relationship Id="rId16" Type="http://schemas.openxmlformats.org/officeDocument/2006/relationships/image" Target="../media/image25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5" Type="http://schemas.openxmlformats.org/officeDocument/2006/relationships/image" Target="../media/image24.png"/><Relationship Id="rId10" Type="http://schemas.openxmlformats.org/officeDocument/2006/relationships/image" Target="../media/image19.svg"/><Relationship Id="rId4" Type="http://schemas.openxmlformats.org/officeDocument/2006/relationships/image" Target="../media/image13.svg"/><Relationship Id="rId9" Type="http://schemas.openxmlformats.org/officeDocument/2006/relationships/image" Target="../media/image18.png"/><Relationship Id="rId14" Type="http://schemas.openxmlformats.org/officeDocument/2006/relationships/image" Target="../media/image23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13" Type="http://schemas.openxmlformats.org/officeDocument/2006/relationships/image" Target="../media/image22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svg"/><Relationship Id="rId2" Type="http://schemas.openxmlformats.org/officeDocument/2006/relationships/image" Target="../media/image11.svg"/><Relationship Id="rId16" Type="http://schemas.openxmlformats.org/officeDocument/2006/relationships/image" Target="../media/image25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5" Type="http://schemas.openxmlformats.org/officeDocument/2006/relationships/image" Target="../media/image24.png"/><Relationship Id="rId10" Type="http://schemas.openxmlformats.org/officeDocument/2006/relationships/image" Target="../media/image19.svg"/><Relationship Id="rId4" Type="http://schemas.openxmlformats.org/officeDocument/2006/relationships/image" Target="../media/image13.svg"/><Relationship Id="rId9" Type="http://schemas.openxmlformats.org/officeDocument/2006/relationships/image" Target="../media/image18.png"/><Relationship Id="rId14" Type="http://schemas.openxmlformats.org/officeDocument/2006/relationships/image" Target="../media/image2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3ABAF71-CCA4-4C8F-BF5B-5D2D8B7F4441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3A9916A-D89A-4556-A3CE-C6563E79593C}">
      <dgm:prSet/>
      <dgm:spPr/>
      <dgm:t>
        <a:bodyPr/>
        <a:lstStyle/>
        <a:p>
          <a:pPr>
            <a:defRPr cap="all"/>
          </a:pPr>
          <a:r>
            <a:rPr lang="es-MX"/>
            <a:t>Es una colección de datos con el mismo contexto para poder gestionarla con algún gestor de base de datos.</a:t>
          </a:r>
          <a:endParaRPr lang="en-US"/>
        </a:p>
      </dgm:t>
    </dgm:pt>
    <dgm:pt modelId="{BBD92209-D4BA-4FE4-B26D-F3DAC14CA6BF}" type="parTrans" cxnId="{06A3DE07-8E45-449D-8110-7B7D64C8C745}">
      <dgm:prSet/>
      <dgm:spPr/>
      <dgm:t>
        <a:bodyPr/>
        <a:lstStyle/>
        <a:p>
          <a:endParaRPr lang="en-US"/>
        </a:p>
      </dgm:t>
    </dgm:pt>
    <dgm:pt modelId="{DD84FA21-C1BC-4A59-ADD2-C24B3358BD97}" type="sibTrans" cxnId="{06A3DE07-8E45-449D-8110-7B7D64C8C745}">
      <dgm:prSet/>
      <dgm:spPr/>
      <dgm:t>
        <a:bodyPr/>
        <a:lstStyle/>
        <a:p>
          <a:endParaRPr lang="en-US"/>
        </a:p>
      </dgm:t>
    </dgm:pt>
    <dgm:pt modelId="{0D4D56AC-78AD-4F5E-B871-9787B28EE406}">
      <dgm:prSet/>
      <dgm:spPr/>
      <dgm:t>
        <a:bodyPr/>
        <a:lstStyle/>
        <a:p>
          <a:pPr>
            <a:defRPr cap="all"/>
          </a:pPr>
          <a:r>
            <a:rPr lang="es-MX"/>
            <a:t>Reglas de Negocio</a:t>
          </a:r>
          <a:endParaRPr lang="en-US"/>
        </a:p>
      </dgm:t>
    </dgm:pt>
    <dgm:pt modelId="{98E3D7D4-F3F5-4CE0-8087-E29B61669245}" type="parTrans" cxnId="{D18B5A91-B7E6-4733-9FA7-108743139B88}">
      <dgm:prSet/>
      <dgm:spPr/>
      <dgm:t>
        <a:bodyPr/>
        <a:lstStyle/>
        <a:p>
          <a:endParaRPr lang="en-US"/>
        </a:p>
      </dgm:t>
    </dgm:pt>
    <dgm:pt modelId="{6A60CA24-8C71-45F1-96B6-F7AAFA2C0550}" type="sibTrans" cxnId="{D18B5A91-B7E6-4733-9FA7-108743139B88}">
      <dgm:prSet/>
      <dgm:spPr/>
      <dgm:t>
        <a:bodyPr/>
        <a:lstStyle/>
        <a:p>
          <a:endParaRPr lang="en-US"/>
        </a:p>
      </dgm:t>
    </dgm:pt>
    <dgm:pt modelId="{45D921BA-6302-43B5-B511-0B33153F65BE}" type="pres">
      <dgm:prSet presAssocID="{43ABAF71-CCA4-4C8F-BF5B-5D2D8B7F4441}" presName="root" presStyleCnt="0">
        <dgm:presLayoutVars>
          <dgm:dir/>
          <dgm:resizeHandles val="exact"/>
        </dgm:presLayoutVars>
      </dgm:prSet>
      <dgm:spPr/>
    </dgm:pt>
    <dgm:pt modelId="{1263F353-7474-4E8C-84F8-974F6E72E517}" type="pres">
      <dgm:prSet presAssocID="{13A9916A-D89A-4556-A3CE-C6563E79593C}" presName="compNode" presStyleCnt="0"/>
      <dgm:spPr/>
    </dgm:pt>
    <dgm:pt modelId="{74A92B64-5F06-4274-BF28-7B95991B48BE}" type="pres">
      <dgm:prSet presAssocID="{13A9916A-D89A-4556-A3CE-C6563E79593C}" presName="iconBgRect" presStyleLbl="bgShp" presStyleIdx="0" presStyleCnt="2"/>
      <dgm:spPr/>
    </dgm:pt>
    <dgm:pt modelId="{F0DACA6F-2FE7-4650-A034-C941C43CAFA7}" type="pres">
      <dgm:prSet presAssocID="{13A9916A-D89A-4556-A3CE-C6563E79593C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agrama de flujo"/>
        </a:ext>
      </dgm:extLst>
    </dgm:pt>
    <dgm:pt modelId="{BCF288A9-8B3A-49AD-81B4-27451EF0CEC7}" type="pres">
      <dgm:prSet presAssocID="{13A9916A-D89A-4556-A3CE-C6563E79593C}" presName="spaceRect" presStyleCnt="0"/>
      <dgm:spPr/>
    </dgm:pt>
    <dgm:pt modelId="{156D0F90-2F12-480A-B213-A538FB917327}" type="pres">
      <dgm:prSet presAssocID="{13A9916A-D89A-4556-A3CE-C6563E79593C}" presName="textRect" presStyleLbl="revTx" presStyleIdx="0" presStyleCnt="2">
        <dgm:presLayoutVars>
          <dgm:chMax val="1"/>
          <dgm:chPref val="1"/>
        </dgm:presLayoutVars>
      </dgm:prSet>
      <dgm:spPr/>
    </dgm:pt>
    <dgm:pt modelId="{C680B620-77F4-4523-A699-E49B4C099630}" type="pres">
      <dgm:prSet presAssocID="{DD84FA21-C1BC-4A59-ADD2-C24B3358BD97}" presName="sibTrans" presStyleCnt="0"/>
      <dgm:spPr/>
    </dgm:pt>
    <dgm:pt modelId="{BB216A47-ED3B-43B5-B1A6-68094798D98F}" type="pres">
      <dgm:prSet presAssocID="{0D4D56AC-78AD-4F5E-B871-9787B28EE406}" presName="compNode" presStyleCnt="0"/>
      <dgm:spPr/>
    </dgm:pt>
    <dgm:pt modelId="{E7D9C0FC-780B-4DF1-94D8-B6C1957AAF08}" type="pres">
      <dgm:prSet presAssocID="{0D4D56AC-78AD-4F5E-B871-9787B28EE406}" presName="iconBgRect" presStyleLbl="bgShp" presStyleIdx="1" presStyleCnt="2"/>
      <dgm:spPr/>
    </dgm:pt>
    <dgm:pt modelId="{50B682BB-7C7D-4EF7-8350-CCBD99BD60BD}" type="pres">
      <dgm:prSet presAssocID="{0D4D56AC-78AD-4F5E-B871-9787B28EE406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pretón de manos"/>
        </a:ext>
      </dgm:extLst>
    </dgm:pt>
    <dgm:pt modelId="{E5530C9F-82EF-4C17-9002-79C10F1703F0}" type="pres">
      <dgm:prSet presAssocID="{0D4D56AC-78AD-4F5E-B871-9787B28EE406}" presName="spaceRect" presStyleCnt="0"/>
      <dgm:spPr/>
    </dgm:pt>
    <dgm:pt modelId="{27F87AB7-7ED3-440A-9F5E-AEAB65B448B8}" type="pres">
      <dgm:prSet presAssocID="{0D4D56AC-78AD-4F5E-B871-9787B28EE406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06A3DE07-8E45-449D-8110-7B7D64C8C745}" srcId="{43ABAF71-CCA4-4C8F-BF5B-5D2D8B7F4441}" destId="{13A9916A-D89A-4556-A3CE-C6563E79593C}" srcOrd="0" destOrd="0" parTransId="{BBD92209-D4BA-4FE4-B26D-F3DAC14CA6BF}" sibTransId="{DD84FA21-C1BC-4A59-ADD2-C24B3358BD97}"/>
    <dgm:cxn modelId="{DB93A92E-3C93-49E8-AE65-9B8C7F0AB61F}" type="presOf" srcId="{0D4D56AC-78AD-4F5E-B871-9787B28EE406}" destId="{27F87AB7-7ED3-440A-9F5E-AEAB65B448B8}" srcOrd="0" destOrd="0" presId="urn:microsoft.com/office/officeart/2018/5/layout/IconCircleLabelList"/>
    <dgm:cxn modelId="{D18B5A91-B7E6-4733-9FA7-108743139B88}" srcId="{43ABAF71-CCA4-4C8F-BF5B-5D2D8B7F4441}" destId="{0D4D56AC-78AD-4F5E-B871-9787B28EE406}" srcOrd="1" destOrd="0" parTransId="{98E3D7D4-F3F5-4CE0-8087-E29B61669245}" sibTransId="{6A60CA24-8C71-45F1-96B6-F7AAFA2C0550}"/>
    <dgm:cxn modelId="{933EB3C6-D0C3-4707-9785-AEA67EB71047}" type="presOf" srcId="{43ABAF71-CCA4-4C8F-BF5B-5D2D8B7F4441}" destId="{45D921BA-6302-43B5-B511-0B33153F65BE}" srcOrd="0" destOrd="0" presId="urn:microsoft.com/office/officeart/2018/5/layout/IconCircleLabelList"/>
    <dgm:cxn modelId="{CB6C05DF-2C48-4D5D-8AD2-1F168DCFEC05}" type="presOf" srcId="{13A9916A-D89A-4556-A3CE-C6563E79593C}" destId="{156D0F90-2F12-480A-B213-A538FB917327}" srcOrd="0" destOrd="0" presId="urn:microsoft.com/office/officeart/2018/5/layout/IconCircleLabelList"/>
    <dgm:cxn modelId="{05D336EF-A912-47D2-8A4A-6B21D482335D}" type="presParOf" srcId="{45D921BA-6302-43B5-B511-0B33153F65BE}" destId="{1263F353-7474-4E8C-84F8-974F6E72E517}" srcOrd="0" destOrd="0" presId="urn:microsoft.com/office/officeart/2018/5/layout/IconCircleLabelList"/>
    <dgm:cxn modelId="{4D184673-89B7-41ED-A1E2-62ACFA2C3973}" type="presParOf" srcId="{1263F353-7474-4E8C-84F8-974F6E72E517}" destId="{74A92B64-5F06-4274-BF28-7B95991B48BE}" srcOrd="0" destOrd="0" presId="urn:microsoft.com/office/officeart/2018/5/layout/IconCircleLabelList"/>
    <dgm:cxn modelId="{B12BD2FE-4711-4A50-8797-C4FCFB7175E7}" type="presParOf" srcId="{1263F353-7474-4E8C-84F8-974F6E72E517}" destId="{F0DACA6F-2FE7-4650-A034-C941C43CAFA7}" srcOrd="1" destOrd="0" presId="urn:microsoft.com/office/officeart/2018/5/layout/IconCircleLabelList"/>
    <dgm:cxn modelId="{F12A7211-01C6-4196-BB0E-C4F410CEE3A5}" type="presParOf" srcId="{1263F353-7474-4E8C-84F8-974F6E72E517}" destId="{BCF288A9-8B3A-49AD-81B4-27451EF0CEC7}" srcOrd="2" destOrd="0" presId="urn:microsoft.com/office/officeart/2018/5/layout/IconCircleLabelList"/>
    <dgm:cxn modelId="{BBB84821-6457-4454-A2BF-EBD7E56A00EE}" type="presParOf" srcId="{1263F353-7474-4E8C-84F8-974F6E72E517}" destId="{156D0F90-2F12-480A-B213-A538FB917327}" srcOrd="3" destOrd="0" presId="urn:microsoft.com/office/officeart/2018/5/layout/IconCircleLabelList"/>
    <dgm:cxn modelId="{D4E26E49-E289-41E1-A4E9-76DCB5515170}" type="presParOf" srcId="{45D921BA-6302-43B5-B511-0B33153F65BE}" destId="{C680B620-77F4-4523-A699-E49B4C099630}" srcOrd="1" destOrd="0" presId="urn:microsoft.com/office/officeart/2018/5/layout/IconCircleLabelList"/>
    <dgm:cxn modelId="{A877B2E8-2CBC-4925-BEEC-DC1E118F4805}" type="presParOf" srcId="{45D921BA-6302-43B5-B511-0B33153F65BE}" destId="{BB216A47-ED3B-43B5-B1A6-68094798D98F}" srcOrd="2" destOrd="0" presId="urn:microsoft.com/office/officeart/2018/5/layout/IconCircleLabelList"/>
    <dgm:cxn modelId="{8ED1826A-4584-48DA-B0F3-B0060828DF87}" type="presParOf" srcId="{BB216A47-ED3B-43B5-B1A6-68094798D98F}" destId="{E7D9C0FC-780B-4DF1-94D8-B6C1957AAF08}" srcOrd="0" destOrd="0" presId="urn:microsoft.com/office/officeart/2018/5/layout/IconCircleLabelList"/>
    <dgm:cxn modelId="{503A66F5-DB10-4594-A38C-69B5C6A946B2}" type="presParOf" srcId="{BB216A47-ED3B-43B5-B1A6-68094798D98F}" destId="{50B682BB-7C7D-4EF7-8350-CCBD99BD60BD}" srcOrd="1" destOrd="0" presId="urn:microsoft.com/office/officeart/2018/5/layout/IconCircleLabelList"/>
    <dgm:cxn modelId="{B27AE011-5654-45E9-8AAD-E16BC60A4B60}" type="presParOf" srcId="{BB216A47-ED3B-43B5-B1A6-68094798D98F}" destId="{E5530C9F-82EF-4C17-9002-79C10F1703F0}" srcOrd="2" destOrd="0" presId="urn:microsoft.com/office/officeart/2018/5/layout/IconCircleLabelList"/>
    <dgm:cxn modelId="{294C2C78-D2D6-4225-8D1C-5C25A35BD19E}" type="presParOf" srcId="{BB216A47-ED3B-43B5-B1A6-68094798D98F}" destId="{27F87AB7-7ED3-440A-9F5E-AEAB65B448B8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99D372D-EF8D-4E41-A2DE-E9BA3156381F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6C33469-E8D3-466B-B82D-422E7234D4CF}">
      <dgm:prSet/>
      <dgm:spPr/>
      <dgm:t>
        <a:bodyPr/>
        <a:lstStyle/>
        <a:p>
          <a:r>
            <a:rPr lang="es-MX"/>
            <a:t>Lenguaje de programación que sígnica Lenguaje de Consultas Estructurados(Estructured Query Language).</a:t>
          </a:r>
          <a:endParaRPr lang="en-US"/>
        </a:p>
      </dgm:t>
    </dgm:pt>
    <dgm:pt modelId="{0A07611D-3B98-41AC-9A11-323A1AC813FE}" type="parTrans" cxnId="{3347A082-D3F1-424B-BB86-FE91ACD63E15}">
      <dgm:prSet/>
      <dgm:spPr/>
      <dgm:t>
        <a:bodyPr/>
        <a:lstStyle/>
        <a:p>
          <a:endParaRPr lang="en-US"/>
        </a:p>
      </dgm:t>
    </dgm:pt>
    <dgm:pt modelId="{D0802589-64A5-4B92-BA9E-89EE8B0D2985}" type="sibTrans" cxnId="{3347A082-D3F1-424B-BB86-FE91ACD63E15}">
      <dgm:prSet/>
      <dgm:spPr/>
      <dgm:t>
        <a:bodyPr/>
        <a:lstStyle/>
        <a:p>
          <a:endParaRPr lang="en-US"/>
        </a:p>
      </dgm:t>
    </dgm:pt>
    <dgm:pt modelId="{1CCF5A9F-DB64-46DA-B9AD-E14FE41B6B66}">
      <dgm:prSet/>
      <dgm:spPr/>
      <dgm:t>
        <a:bodyPr/>
        <a:lstStyle/>
        <a:p>
          <a:r>
            <a:rPr lang="es-MX"/>
            <a:t>Select * from tabla;</a:t>
          </a:r>
          <a:endParaRPr lang="en-US"/>
        </a:p>
      </dgm:t>
    </dgm:pt>
    <dgm:pt modelId="{705A3EC4-7F3E-4C44-B821-8044E79C7D3C}" type="parTrans" cxnId="{7F759B12-3E06-4217-90B2-1C16976CFB53}">
      <dgm:prSet/>
      <dgm:spPr/>
      <dgm:t>
        <a:bodyPr/>
        <a:lstStyle/>
        <a:p>
          <a:endParaRPr lang="en-US"/>
        </a:p>
      </dgm:t>
    </dgm:pt>
    <dgm:pt modelId="{A03D5FEF-4A35-4F19-B703-5CF6B99CAA02}" type="sibTrans" cxnId="{7F759B12-3E06-4217-90B2-1C16976CFB53}">
      <dgm:prSet/>
      <dgm:spPr/>
      <dgm:t>
        <a:bodyPr/>
        <a:lstStyle/>
        <a:p>
          <a:endParaRPr lang="en-US"/>
        </a:p>
      </dgm:t>
    </dgm:pt>
    <dgm:pt modelId="{9DE45AFD-7360-4E4D-A310-4185D3945FF0}" type="pres">
      <dgm:prSet presAssocID="{899D372D-EF8D-4E41-A2DE-E9BA3156381F}" presName="root" presStyleCnt="0">
        <dgm:presLayoutVars>
          <dgm:dir/>
          <dgm:resizeHandles val="exact"/>
        </dgm:presLayoutVars>
      </dgm:prSet>
      <dgm:spPr/>
    </dgm:pt>
    <dgm:pt modelId="{AA3FDF7C-5695-4103-A8CF-C7500052234A}" type="pres">
      <dgm:prSet presAssocID="{96C33469-E8D3-466B-B82D-422E7234D4CF}" presName="compNode" presStyleCnt="0"/>
      <dgm:spPr/>
    </dgm:pt>
    <dgm:pt modelId="{E0B21006-57E0-4F06-A157-BE0C334467EF}" type="pres">
      <dgm:prSet presAssocID="{96C33469-E8D3-466B-B82D-422E7234D4CF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ll center"/>
        </a:ext>
      </dgm:extLst>
    </dgm:pt>
    <dgm:pt modelId="{D220EA13-DD68-4798-B7B7-A3EE4573EDCC}" type="pres">
      <dgm:prSet presAssocID="{96C33469-E8D3-466B-B82D-422E7234D4CF}" presName="spaceRect" presStyleCnt="0"/>
      <dgm:spPr/>
    </dgm:pt>
    <dgm:pt modelId="{5770DBDE-1EEC-4C74-9F90-2F204CA63374}" type="pres">
      <dgm:prSet presAssocID="{96C33469-E8D3-466B-B82D-422E7234D4CF}" presName="textRect" presStyleLbl="revTx" presStyleIdx="0" presStyleCnt="2">
        <dgm:presLayoutVars>
          <dgm:chMax val="1"/>
          <dgm:chPref val="1"/>
        </dgm:presLayoutVars>
      </dgm:prSet>
      <dgm:spPr/>
    </dgm:pt>
    <dgm:pt modelId="{FA96AE93-6947-422B-8AC6-B30E1734063C}" type="pres">
      <dgm:prSet presAssocID="{D0802589-64A5-4B92-BA9E-89EE8B0D2985}" presName="sibTrans" presStyleCnt="0"/>
      <dgm:spPr/>
    </dgm:pt>
    <dgm:pt modelId="{5B991223-44E8-4769-A086-38B92559CF65}" type="pres">
      <dgm:prSet presAssocID="{1CCF5A9F-DB64-46DA-B9AD-E14FE41B6B66}" presName="compNode" presStyleCnt="0"/>
      <dgm:spPr/>
    </dgm:pt>
    <dgm:pt modelId="{41FDD8E3-65A6-4A03-A784-E8FA04EDC677}" type="pres">
      <dgm:prSet presAssocID="{1CCF5A9F-DB64-46DA-B9AD-E14FE41B6B66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 and chairs"/>
        </a:ext>
      </dgm:extLst>
    </dgm:pt>
    <dgm:pt modelId="{9EFB353F-5F85-4EE7-B64C-7803B53435F9}" type="pres">
      <dgm:prSet presAssocID="{1CCF5A9F-DB64-46DA-B9AD-E14FE41B6B66}" presName="spaceRect" presStyleCnt="0"/>
      <dgm:spPr/>
    </dgm:pt>
    <dgm:pt modelId="{6CB3AA2D-B9DF-46F9-B907-8AAD20D38B7F}" type="pres">
      <dgm:prSet presAssocID="{1CCF5A9F-DB64-46DA-B9AD-E14FE41B6B66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A099CA11-FD6C-447F-BB8B-82AADB954FCB}" type="presOf" srcId="{899D372D-EF8D-4E41-A2DE-E9BA3156381F}" destId="{9DE45AFD-7360-4E4D-A310-4185D3945FF0}" srcOrd="0" destOrd="0" presId="urn:microsoft.com/office/officeart/2018/2/layout/IconLabelList"/>
    <dgm:cxn modelId="{7F759B12-3E06-4217-90B2-1C16976CFB53}" srcId="{899D372D-EF8D-4E41-A2DE-E9BA3156381F}" destId="{1CCF5A9F-DB64-46DA-B9AD-E14FE41B6B66}" srcOrd="1" destOrd="0" parTransId="{705A3EC4-7F3E-4C44-B821-8044E79C7D3C}" sibTransId="{A03D5FEF-4A35-4F19-B703-5CF6B99CAA02}"/>
    <dgm:cxn modelId="{6F0F4967-4CBA-4E1F-9D63-B87D9B092D95}" type="presOf" srcId="{96C33469-E8D3-466B-B82D-422E7234D4CF}" destId="{5770DBDE-1EEC-4C74-9F90-2F204CA63374}" srcOrd="0" destOrd="0" presId="urn:microsoft.com/office/officeart/2018/2/layout/IconLabelList"/>
    <dgm:cxn modelId="{051C0D79-1AD0-420F-9A3D-B113AA28BCBC}" type="presOf" srcId="{1CCF5A9F-DB64-46DA-B9AD-E14FE41B6B66}" destId="{6CB3AA2D-B9DF-46F9-B907-8AAD20D38B7F}" srcOrd="0" destOrd="0" presId="urn:microsoft.com/office/officeart/2018/2/layout/IconLabelList"/>
    <dgm:cxn modelId="{3347A082-D3F1-424B-BB86-FE91ACD63E15}" srcId="{899D372D-EF8D-4E41-A2DE-E9BA3156381F}" destId="{96C33469-E8D3-466B-B82D-422E7234D4CF}" srcOrd="0" destOrd="0" parTransId="{0A07611D-3B98-41AC-9A11-323A1AC813FE}" sibTransId="{D0802589-64A5-4B92-BA9E-89EE8B0D2985}"/>
    <dgm:cxn modelId="{0E9C4930-EE00-4C90-9554-072B8F70E141}" type="presParOf" srcId="{9DE45AFD-7360-4E4D-A310-4185D3945FF0}" destId="{AA3FDF7C-5695-4103-A8CF-C7500052234A}" srcOrd="0" destOrd="0" presId="urn:microsoft.com/office/officeart/2018/2/layout/IconLabelList"/>
    <dgm:cxn modelId="{E26B92BA-D3EF-4AC9-881E-F75151FEB397}" type="presParOf" srcId="{AA3FDF7C-5695-4103-A8CF-C7500052234A}" destId="{E0B21006-57E0-4F06-A157-BE0C334467EF}" srcOrd="0" destOrd="0" presId="urn:microsoft.com/office/officeart/2018/2/layout/IconLabelList"/>
    <dgm:cxn modelId="{6A920E8C-3236-460F-831E-2FC2D0876437}" type="presParOf" srcId="{AA3FDF7C-5695-4103-A8CF-C7500052234A}" destId="{D220EA13-DD68-4798-B7B7-A3EE4573EDCC}" srcOrd="1" destOrd="0" presId="urn:microsoft.com/office/officeart/2018/2/layout/IconLabelList"/>
    <dgm:cxn modelId="{1F4756CB-0D61-45FA-90C0-C1E40544CCD9}" type="presParOf" srcId="{AA3FDF7C-5695-4103-A8CF-C7500052234A}" destId="{5770DBDE-1EEC-4C74-9F90-2F204CA63374}" srcOrd="2" destOrd="0" presId="urn:microsoft.com/office/officeart/2018/2/layout/IconLabelList"/>
    <dgm:cxn modelId="{408D66AC-4B11-458D-84BE-E791CAB7A1F7}" type="presParOf" srcId="{9DE45AFD-7360-4E4D-A310-4185D3945FF0}" destId="{FA96AE93-6947-422B-8AC6-B30E1734063C}" srcOrd="1" destOrd="0" presId="urn:microsoft.com/office/officeart/2018/2/layout/IconLabelList"/>
    <dgm:cxn modelId="{BE09627F-88F3-488F-BC7E-FBF6799E142E}" type="presParOf" srcId="{9DE45AFD-7360-4E4D-A310-4185D3945FF0}" destId="{5B991223-44E8-4769-A086-38B92559CF65}" srcOrd="2" destOrd="0" presId="urn:microsoft.com/office/officeart/2018/2/layout/IconLabelList"/>
    <dgm:cxn modelId="{69139AB1-B336-480C-8E9C-6B0BD24C132F}" type="presParOf" srcId="{5B991223-44E8-4769-A086-38B92559CF65}" destId="{41FDD8E3-65A6-4A03-A784-E8FA04EDC677}" srcOrd="0" destOrd="0" presId="urn:microsoft.com/office/officeart/2018/2/layout/IconLabelList"/>
    <dgm:cxn modelId="{4BEDBDAE-4B77-4018-A5ED-E56CFA7D27D0}" type="presParOf" srcId="{5B991223-44E8-4769-A086-38B92559CF65}" destId="{9EFB353F-5F85-4EE7-B64C-7803B53435F9}" srcOrd="1" destOrd="0" presId="urn:microsoft.com/office/officeart/2018/2/layout/IconLabelList"/>
    <dgm:cxn modelId="{2E924738-A283-4124-A081-4D24C597A11F}" type="presParOf" srcId="{5B991223-44E8-4769-A086-38B92559CF65}" destId="{6CB3AA2D-B9DF-46F9-B907-8AAD20D38B7F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61EF1C4-00BC-4B32-83A3-785C036423DE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D0D52A70-E65A-456B-9974-0DEA0CDE0281}">
      <dgm:prSet/>
      <dgm:spPr/>
      <dgm:t>
        <a:bodyPr/>
        <a:lstStyle/>
        <a:p>
          <a:r>
            <a:rPr lang="es-419"/>
            <a:t>1. Arturo Ruiz = una persona puede practicar varios deportes y varios deportes pueden ser practicados por una persona</a:t>
          </a:r>
          <a:endParaRPr lang="en-US"/>
        </a:p>
      </dgm:t>
    </dgm:pt>
    <dgm:pt modelId="{F7136B33-88F0-4A63-872A-780AC9DD82BD}" type="parTrans" cxnId="{72AD6D2A-EB59-48A5-A0C4-AFE86082EA15}">
      <dgm:prSet/>
      <dgm:spPr/>
      <dgm:t>
        <a:bodyPr/>
        <a:lstStyle/>
        <a:p>
          <a:endParaRPr lang="en-US"/>
        </a:p>
      </dgm:t>
    </dgm:pt>
    <dgm:pt modelId="{D696622C-699C-41D9-9F35-A76CC9189D4B}" type="sibTrans" cxnId="{72AD6D2A-EB59-48A5-A0C4-AFE86082EA15}">
      <dgm:prSet/>
      <dgm:spPr/>
      <dgm:t>
        <a:bodyPr/>
        <a:lstStyle/>
        <a:p>
          <a:endParaRPr lang="en-US"/>
        </a:p>
      </dgm:t>
    </dgm:pt>
    <dgm:pt modelId="{5069D393-43DA-4736-BC3A-7FCC29E2AD70}">
      <dgm:prSet/>
      <dgm:spPr/>
      <dgm:t>
        <a:bodyPr/>
        <a:lstStyle/>
        <a:p>
          <a:r>
            <a:rPr lang="es-419"/>
            <a:t>2. Irving = un estudiante puede tener varios profesores y varios profesores a un estudiantes</a:t>
          </a:r>
          <a:endParaRPr lang="en-US"/>
        </a:p>
      </dgm:t>
    </dgm:pt>
    <dgm:pt modelId="{48E5B43C-D8F3-46D6-AB16-3A641B8AC7C9}" type="parTrans" cxnId="{8E8CA38E-5DEF-42AB-9E97-5B845AF4A9F5}">
      <dgm:prSet/>
      <dgm:spPr/>
      <dgm:t>
        <a:bodyPr/>
        <a:lstStyle/>
        <a:p>
          <a:endParaRPr lang="en-US"/>
        </a:p>
      </dgm:t>
    </dgm:pt>
    <dgm:pt modelId="{5BC67A70-40E5-41F4-8AAF-B2A3F8CC989A}" type="sibTrans" cxnId="{8E8CA38E-5DEF-42AB-9E97-5B845AF4A9F5}">
      <dgm:prSet/>
      <dgm:spPr/>
      <dgm:t>
        <a:bodyPr/>
        <a:lstStyle/>
        <a:p>
          <a:endParaRPr lang="en-US"/>
        </a:p>
      </dgm:t>
    </dgm:pt>
    <dgm:pt modelId="{89A8A59F-7CF1-4B86-A0A5-B50DDAED8805}">
      <dgm:prSet/>
      <dgm:spPr/>
      <dgm:t>
        <a:bodyPr/>
        <a:lstStyle/>
        <a:p>
          <a:r>
            <a:rPr lang="es-419"/>
            <a:t>3. Gricelda = una película puede tener un creador y un creador puede tener varias películas.</a:t>
          </a:r>
          <a:endParaRPr lang="en-US"/>
        </a:p>
      </dgm:t>
    </dgm:pt>
    <dgm:pt modelId="{1980FA2D-FF86-4B31-832A-6C019C8D49DF}" type="parTrans" cxnId="{4EB5E61F-C38B-4F5B-A326-E47215A1BAD8}">
      <dgm:prSet/>
      <dgm:spPr/>
      <dgm:t>
        <a:bodyPr/>
        <a:lstStyle/>
        <a:p>
          <a:endParaRPr lang="en-US"/>
        </a:p>
      </dgm:t>
    </dgm:pt>
    <dgm:pt modelId="{7DFF3B3C-3903-4184-BA04-95D49F69EDC7}" type="sibTrans" cxnId="{4EB5E61F-C38B-4F5B-A326-E47215A1BAD8}">
      <dgm:prSet/>
      <dgm:spPr/>
      <dgm:t>
        <a:bodyPr/>
        <a:lstStyle/>
        <a:p>
          <a:endParaRPr lang="en-US"/>
        </a:p>
      </dgm:t>
    </dgm:pt>
    <dgm:pt modelId="{F2D8A4C0-892B-49B4-8306-48C8791C8BC4}">
      <dgm:prSet/>
      <dgm:spPr/>
      <dgm:t>
        <a:bodyPr/>
        <a:lstStyle/>
        <a:p>
          <a:r>
            <a:rPr lang="es-419"/>
            <a:t>4. Jonathan = un equipo puede tener muchos jugadores y muchos jugadores pueden pertenecer a un equipo</a:t>
          </a:r>
          <a:endParaRPr lang="en-US"/>
        </a:p>
      </dgm:t>
    </dgm:pt>
    <dgm:pt modelId="{B7FFF11D-E41F-4ACC-8C4B-9655EDA0368B}" type="parTrans" cxnId="{F77E8494-D667-4B20-A408-9BAA31DD5F28}">
      <dgm:prSet/>
      <dgm:spPr/>
      <dgm:t>
        <a:bodyPr/>
        <a:lstStyle/>
        <a:p>
          <a:endParaRPr lang="en-US"/>
        </a:p>
      </dgm:t>
    </dgm:pt>
    <dgm:pt modelId="{3E3ECF25-1F9C-4626-AF97-67B833E0434A}" type="sibTrans" cxnId="{F77E8494-D667-4B20-A408-9BAA31DD5F28}">
      <dgm:prSet/>
      <dgm:spPr/>
      <dgm:t>
        <a:bodyPr/>
        <a:lstStyle/>
        <a:p>
          <a:endParaRPr lang="en-US"/>
        </a:p>
      </dgm:t>
    </dgm:pt>
    <dgm:pt modelId="{4E85F832-A282-4183-AD08-90D2128DC09E}">
      <dgm:prSet/>
      <dgm:spPr/>
      <dgm:t>
        <a:bodyPr/>
        <a:lstStyle/>
        <a:p>
          <a:r>
            <a:rPr lang="es-419"/>
            <a:t>5. Laureano García Reyes = una persona puede tener varios vehículos y varios vehículos pertenecen a una persona</a:t>
          </a:r>
          <a:endParaRPr lang="en-US"/>
        </a:p>
      </dgm:t>
    </dgm:pt>
    <dgm:pt modelId="{B57A4E4B-55D5-47F2-B23A-A4188E59CB06}" type="parTrans" cxnId="{3D665CF1-6D3F-438A-A022-78FA1F7BB626}">
      <dgm:prSet/>
      <dgm:spPr/>
      <dgm:t>
        <a:bodyPr/>
        <a:lstStyle/>
        <a:p>
          <a:endParaRPr lang="en-US"/>
        </a:p>
      </dgm:t>
    </dgm:pt>
    <dgm:pt modelId="{A092B778-ED71-48E1-A06C-EFF9A2F227A8}" type="sibTrans" cxnId="{3D665CF1-6D3F-438A-A022-78FA1F7BB626}">
      <dgm:prSet/>
      <dgm:spPr/>
      <dgm:t>
        <a:bodyPr/>
        <a:lstStyle/>
        <a:p>
          <a:endParaRPr lang="en-US"/>
        </a:p>
      </dgm:t>
    </dgm:pt>
    <dgm:pt modelId="{BF89DE46-C2CF-4F97-8173-AD6548C0AB67}">
      <dgm:prSet/>
      <dgm:spPr/>
      <dgm:t>
        <a:bodyPr/>
        <a:lstStyle/>
        <a:p>
          <a:r>
            <a:rPr lang="es-419"/>
            <a:t>6. Emmanuel Montiel = una tienda pude tener varios clientes y varios clientes pueden comprar un una tienda</a:t>
          </a:r>
          <a:endParaRPr lang="en-US"/>
        </a:p>
      </dgm:t>
    </dgm:pt>
    <dgm:pt modelId="{B0C24F6B-E26C-410B-B718-8CBBF0840100}" type="parTrans" cxnId="{CAAB1B09-9D88-4D9B-8CC4-AEEA16AF92CD}">
      <dgm:prSet/>
      <dgm:spPr/>
      <dgm:t>
        <a:bodyPr/>
        <a:lstStyle/>
        <a:p>
          <a:endParaRPr lang="en-US"/>
        </a:p>
      </dgm:t>
    </dgm:pt>
    <dgm:pt modelId="{B695E1EA-DFCB-4117-955F-C2AF29818ED8}" type="sibTrans" cxnId="{CAAB1B09-9D88-4D9B-8CC4-AEEA16AF92CD}">
      <dgm:prSet/>
      <dgm:spPr/>
      <dgm:t>
        <a:bodyPr/>
        <a:lstStyle/>
        <a:p>
          <a:endParaRPr lang="en-US"/>
        </a:p>
      </dgm:t>
    </dgm:pt>
    <dgm:pt modelId="{4718FE00-853B-466E-8C79-E8514FAEA50E}">
      <dgm:prSet/>
      <dgm:spPr/>
      <dgm:t>
        <a:bodyPr/>
        <a:lstStyle/>
        <a:p>
          <a:r>
            <a:rPr lang="es-419"/>
            <a:t>7. David = una persona puede tener varias casas y varias casas solo pueden pertenecer a un solo dueño </a:t>
          </a:r>
          <a:endParaRPr lang="en-US"/>
        </a:p>
      </dgm:t>
    </dgm:pt>
    <dgm:pt modelId="{EF2264CA-43A6-4292-BE16-6D5424C0B3DD}" type="parTrans" cxnId="{5AC6F0F2-1B8E-47FA-A70E-0EB8AFD2969F}">
      <dgm:prSet/>
      <dgm:spPr/>
      <dgm:t>
        <a:bodyPr/>
        <a:lstStyle/>
        <a:p>
          <a:endParaRPr lang="en-US"/>
        </a:p>
      </dgm:t>
    </dgm:pt>
    <dgm:pt modelId="{515356BC-689F-4890-B563-5E278CA4AFC4}" type="sibTrans" cxnId="{5AC6F0F2-1B8E-47FA-A70E-0EB8AFD2969F}">
      <dgm:prSet/>
      <dgm:spPr/>
      <dgm:t>
        <a:bodyPr/>
        <a:lstStyle/>
        <a:p>
          <a:endParaRPr lang="en-US"/>
        </a:p>
      </dgm:t>
    </dgm:pt>
    <dgm:pt modelId="{B0D446A2-64A4-4860-A2CE-50F6631520D6}">
      <dgm:prSet/>
      <dgm:spPr/>
      <dgm:t>
        <a:bodyPr/>
        <a:lstStyle/>
        <a:p>
          <a:r>
            <a:rPr lang="es-419"/>
            <a:t>8. Yetlanezy Hernández = una persona puede tener varios números de teléfono y varios números de teléfono solo pertenecen a una persona.</a:t>
          </a:r>
          <a:endParaRPr lang="en-US"/>
        </a:p>
      </dgm:t>
    </dgm:pt>
    <dgm:pt modelId="{723FB4AC-FFB1-4569-A804-C4FF8F309D99}" type="parTrans" cxnId="{B2944905-1F49-434F-B594-9E27EA2878D0}">
      <dgm:prSet/>
      <dgm:spPr/>
      <dgm:t>
        <a:bodyPr/>
        <a:lstStyle/>
        <a:p>
          <a:endParaRPr lang="en-US"/>
        </a:p>
      </dgm:t>
    </dgm:pt>
    <dgm:pt modelId="{DE057331-7AC9-47B3-AD8E-E7F9FECD168E}" type="sibTrans" cxnId="{B2944905-1F49-434F-B594-9E27EA2878D0}">
      <dgm:prSet/>
      <dgm:spPr/>
      <dgm:t>
        <a:bodyPr/>
        <a:lstStyle/>
        <a:p>
          <a:endParaRPr lang="en-US"/>
        </a:p>
      </dgm:t>
    </dgm:pt>
    <dgm:pt modelId="{D201BB61-98C9-4B6D-8147-3C8164767AD1}" type="pres">
      <dgm:prSet presAssocID="{C61EF1C4-00BC-4B32-83A3-785C036423DE}" presName="root" presStyleCnt="0">
        <dgm:presLayoutVars>
          <dgm:dir/>
          <dgm:resizeHandles val="exact"/>
        </dgm:presLayoutVars>
      </dgm:prSet>
      <dgm:spPr/>
    </dgm:pt>
    <dgm:pt modelId="{4E4BE679-DDC5-4E03-9996-6739DBC64939}" type="pres">
      <dgm:prSet presAssocID="{D0D52A70-E65A-456B-9974-0DEA0CDE0281}" presName="compNode" presStyleCnt="0"/>
      <dgm:spPr/>
    </dgm:pt>
    <dgm:pt modelId="{1AA14708-D4BF-42E1-8A3C-2A8CAB273AC4}" type="pres">
      <dgm:prSet presAssocID="{D0D52A70-E65A-456B-9974-0DEA0CDE0281}" presName="iconRect" presStyleLbl="node1" presStyleIdx="0" presStyleCnt="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atación"/>
        </a:ext>
      </dgm:extLst>
    </dgm:pt>
    <dgm:pt modelId="{49BF869D-7FD4-405C-9EED-FEEE93027052}" type="pres">
      <dgm:prSet presAssocID="{D0D52A70-E65A-456B-9974-0DEA0CDE0281}" presName="spaceRect" presStyleCnt="0"/>
      <dgm:spPr/>
    </dgm:pt>
    <dgm:pt modelId="{EAE567FD-5DFC-442C-B6DF-0D3B3DD87CB9}" type="pres">
      <dgm:prSet presAssocID="{D0D52A70-E65A-456B-9974-0DEA0CDE0281}" presName="textRect" presStyleLbl="revTx" presStyleIdx="0" presStyleCnt="8">
        <dgm:presLayoutVars>
          <dgm:chMax val="1"/>
          <dgm:chPref val="1"/>
        </dgm:presLayoutVars>
      </dgm:prSet>
      <dgm:spPr/>
    </dgm:pt>
    <dgm:pt modelId="{ED4E6345-B3A5-4EE3-A168-0CC33B390534}" type="pres">
      <dgm:prSet presAssocID="{D696622C-699C-41D9-9F35-A76CC9189D4B}" presName="sibTrans" presStyleCnt="0"/>
      <dgm:spPr/>
    </dgm:pt>
    <dgm:pt modelId="{6DFE5151-7B27-4672-90E0-CB6B9C65777D}" type="pres">
      <dgm:prSet presAssocID="{5069D393-43DA-4736-BC3A-7FCC29E2AD70}" presName="compNode" presStyleCnt="0"/>
      <dgm:spPr/>
    </dgm:pt>
    <dgm:pt modelId="{9B0ECF0C-CDA4-4E3F-833A-EF9D81E34C88}" type="pres">
      <dgm:prSet presAssocID="{5069D393-43DA-4736-BC3A-7FCC29E2AD70}" presName="iconRect" presStyleLbl="node1" presStyleIdx="1" presStyleCnt="8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bros"/>
        </a:ext>
      </dgm:extLst>
    </dgm:pt>
    <dgm:pt modelId="{DAD24C12-180D-48DB-A041-9BAE8686E375}" type="pres">
      <dgm:prSet presAssocID="{5069D393-43DA-4736-BC3A-7FCC29E2AD70}" presName="spaceRect" presStyleCnt="0"/>
      <dgm:spPr/>
    </dgm:pt>
    <dgm:pt modelId="{6BD24520-66E3-42E2-993F-CFCE0CC139D9}" type="pres">
      <dgm:prSet presAssocID="{5069D393-43DA-4736-BC3A-7FCC29E2AD70}" presName="textRect" presStyleLbl="revTx" presStyleIdx="1" presStyleCnt="8">
        <dgm:presLayoutVars>
          <dgm:chMax val="1"/>
          <dgm:chPref val="1"/>
        </dgm:presLayoutVars>
      </dgm:prSet>
      <dgm:spPr/>
    </dgm:pt>
    <dgm:pt modelId="{2238258C-2EC8-4668-B65A-4E10603C0210}" type="pres">
      <dgm:prSet presAssocID="{5BC67A70-40E5-41F4-8AAF-B2A3F8CC989A}" presName="sibTrans" presStyleCnt="0"/>
      <dgm:spPr/>
    </dgm:pt>
    <dgm:pt modelId="{5E9716CC-ECD9-4BF8-AEF6-66CB6688308A}" type="pres">
      <dgm:prSet presAssocID="{89A8A59F-7CF1-4B86-A0A5-B50DDAED8805}" presName="compNode" presStyleCnt="0"/>
      <dgm:spPr/>
    </dgm:pt>
    <dgm:pt modelId="{25F4ED39-B4DC-43E3-900A-D760C99DF2D6}" type="pres">
      <dgm:prSet presAssocID="{89A8A59F-7CF1-4B86-A0A5-B50DDAED8805}" presName="iconRect" presStyleLbl="node1" presStyleIdx="2" presStyleCnt="8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m reel"/>
        </a:ext>
      </dgm:extLst>
    </dgm:pt>
    <dgm:pt modelId="{985641CC-DD3B-4AFE-A343-093C7E846C2A}" type="pres">
      <dgm:prSet presAssocID="{89A8A59F-7CF1-4B86-A0A5-B50DDAED8805}" presName="spaceRect" presStyleCnt="0"/>
      <dgm:spPr/>
    </dgm:pt>
    <dgm:pt modelId="{5806BE6F-538B-46A9-B67F-7C54E057C88D}" type="pres">
      <dgm:prSet presAssocID="{89A8A59F-7CF1-4B86-A0A5-B50DDAED8805}" presName="textRect" presStyleLbl="revTx" presStyleIdx="2" presStyleCnt="8">
        <dgm:presLayoutVars>
          <dgm:chMax val="1"/>
          <dgm:chPref val="1"/>
        </dgm:presLayoutVars>
      </dgm:prSet>
      <dgm:spPr/>
    </dgm:pt>
    <dgm:pt modelId="{F87BFE26-1F04-4C16-A644-0E8C9707F440}" type="pres">
      <dgm:prSet presAssocID="{7DFF3B3C-3903-4184-BA04-95D49F69EDC7}" presName="sibTrans" presStyleCnt="0"/>
      <dgm:spPr/>
    </dgm:pt>
    <dgm:pt modelId="{1FCC812B-DEA2-4E5D-85AC-37ED806FF362}" type="pres">
      <dgm:prSet presAssocID="{F2D8A4C0-892B-49B4-8306-48C8791C8BC4}" presName="compNode" presStyleCnt="0"/>
      <dgm:spPr/>
    </dgm:pt>
    <dgm:pt modelId="{919C70E4-96DF-4084-928C-0B3AC33E38FC}" type="pres">
      <dgm:prSet presAssocID="{F2D8A4C0-892B-49B4-8306-48C8791C8BC4}" presName="iconRect" presStyleLbl="node1" presStyleIdx="3" presStyleCnt="8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laying Cards"/>
        </a:ext>
      </dgm:extLst>
    </dgm:pt>
    <dgm:pt modelId="{1712A571-10BD-4266-A3CF-981AA633FB97}" type="pres">
      <dgm:prSet presAssocID="{F2D8A4C0-892B-49B4-8306-48C8791C8BC4}" presName="spaceRect" presStyleCnt="0"/>
      <dgm:spPr/>
    </dgm:pt>
    <dgm:pt modelId="{E2F620F8-72F6-4AF6-891C-85BDC1814FBF}" type="pres">
      <dgm:prSet presAssocID="{F2D8A4C0-892B-49B4-8306-48C8791C8BC4}" presName="textRect" presStyleLbl="revTx" presStyleIdx="3" presStyleCnt="8">
        <dgm:presLayoutVars>
          <dgm:chMax val="1"/>
          <dgm:chPref val="1"/>
        </dgm:presLayoutVars>
      </dgm:prSet>
      <dgm:spPr/>
    </dgm:pt>
    <dgm:pt modelId="{415E6DDF-3C97-4C08-9A97-2E0CA55DB71F}" type="pres">
      <dgm:prSet presAssocID="{3E3ECF25-1F9C-4626-AF97-67B833E0434A}" presName="sibTrans" presStyleCnt="0"/>
      <dgm:spPr/>
    </dgm:pt>
    <dgm:pt modelId="{E8986C82-1441-4E4F-BB4C-FB2167573575}" type="pres">
      <dgm:prSet presAssocID="{4E85F832-A282-4183-AD08-90D2128DC09E}" presName="compNode" presStyleCnt="0"/>
      <dgm:spPr/>
    </dgm:pt>
    <dgm:pt modelId="{08C1D2AF-495A-4670-8185-447DB809DB10}" type="pres">
      <dgm:prSet presAssocID="{4E85F832-A282-4183-AD08-90D2128DC09E}" presName="iconRect" presStyleLbl="node1" presStyleIdx="4" presStyleCnt="8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scúter"/>
        </a:ext>
      </dgm:extLst>
    </dgm:pt>
    <dgm:pt modelId="{6AA03130-A598-4022-9FBC-85FBA02C2098}" type="pres">
      <dgm:prSet presAssocID="{4E85F832-A282-4183-AD08-90D2128DC09E}" presName="spaceRect" presStyleCnt="0"/>
      <dgm:spPr/>
    </dgm:pt>
    <dgm:pt modelId="{6CB495FC-4D48-41EA-9C92-87B9285B249B}" type="pres">
      <dgm:prSet presAssocID="{4E85F832-A282-4183-AD08-90D2128DC09E}" presName="textRect" presStyleLbl="revTx" presStyleIdx="4" presStyleCnt="8">
        <dgm:presLayoutVars>
          <dgm:chMax val="1"/>
          <dgm:chPref val="1"/>
        </dgm:presLayoutVars>
      </dgm:prSet>
      <dgm:spPr/>
    </dgm:pt>
    <dgm:pt modelId="{A4E52490-28CF-4B63-B81C-68A10489B36C}" type="pres">
      <dgm:prSet presAssocID="{A092B778-ED71-48E1-A06C-EFF9A2F227A8}" presName="sibTrans" presStyleCnt="0"/>
      <dgm:spPr/>
    </dgm:pt>
    <dgm:pt modelId="{9CFB068B-C5F5-4BAC-8454-B7E9466A2ABF}" type="pres">
      <dgm:prSet presAssocID="{BF89DE46-C2CF-4F97-8173-AD6548C0AB67}" presName="compNode" presStyleCnt="0"/>
      <dgm:spPr/>
    </dgm:pt>
    <dgm:pt modelId="{2A1319EE-243C-4AE5-AEA0-71FB0AF71B3F}" type="pres">
      <dgm:prSet presAssocID="{BF89DE46-C2CF-4F97-8173-AD6548C0AB67}" presName="iconRect" presStyleLbl="node1" presStyleIdx="5" presStyleCnt="8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iosco"/>
        </a:ext>
      </dgm:extLst>
    </dgm:pt>
    <dgm:pt modelId="{48C91DAF-4642-4CDF-8557-E09499769508}" type="pres">
      <dgm:prSet presAssocID="{BF89DE46-C2CF-4F97-8173-AD6548C0AB67}" presName="spaceRect" presStyleCnt="0"/>
      <dgm:spPr/>
    </dgm:pt>
    <dgm:pt modelId="{81DFF69E-AD20-4E9D-B4ED-8D700C569FB2}" type="pres">
      <dgm:prSet presAssocID="{BF89DE46-C2CF-4F97-8173-AD6548C0AB67}" presName="textRect" presStyleLbl="revTx" presStyleIdx="5" presStyleCnt="8">
        <dgm:presLayoutVars>
          <dgm:chMax val="1"/>
          <dgm:chPref val="1"/>
        </dgm:presLayoutVars>
      </dgm:prSet>
      <dgm:spPr/>
    </dgm:pt>
    <dgm:pt modelId="{D550EC2B-8F8A-4780-B0DA-4AA5FA0B55F1}" type="pres">
      <dgm:prSet presAssocID="{B695E1EA-DFCB-4117-955F-C2AF29818ED8}" presName="sibTrans" presStyleCnt="0"/>
      <dgm:spPr/>
    </dgm:pt>
    <dgm:pt modelId="{975A4F08-20A2-4182-830B-54BD2E7BFD60}" type="pres">
      <dgm:prSet presAssocID="{4718FE00-853B-466E-8C79-E8514FAEA50E}" presName="compNode" presStyleCnt="0"/>
      <dgm:spPr/>
    </dgm:pt>
    <dgm:pt modelId="{F9CF4AEA-3569-4446-BBC4-C937FB9C4C44}" type="pres">
      <dgm:prSet presAssocID="{4718FE00-853B-466E-8C79-E8514FAEA50E}" presName="iconRect" presStyleLbl="node1" presStyleIdx="6" presStyleCnt="8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sa"/>
        </a:ext>
      </dgm:extLst>
    </dgm:pt>
    <dgm:pt modelId="{F115D971-F33E-43CD-9ED5-16763A7B8D15}" type="pres">
      <dgm:prSet presAssocID="{4718FE00-853B-466E-8C79-E8514FAEA50E}" presName="spaceRect" presStyleCnt="0"/>
      <dgm:spPr/>
    </dgm:pt>
    <dgm:pt modelId="{F165E6DD-10E0-4241-A03C-BD6BEF21F036}" type="pres">
      <dgm:prSet presAssocID="{4718FE00-853B-466E-8C79-E8514FAEA50E}" presName="textRect" presStyleLbl="revTx" presStyleIdx="6" presStyleCnt="8">
        <dgm:presLayoutVars>
          <dgm:chMax val="1"/>
          <dgm:chPref val="1"/>
        </dgm:presLayoutVars>
      </dgm:prSet>
      <dgm:spPr/>
    </dgm:pt>
    <dgm:pt modelId="{01C2EB33-415F-48AB-A8F3-835CEB9FEA3D}" type="pres">
      <dgm:prSet presAssocID="{515356BC-689F-4890-B563-5E278CA4AFC4}" presName="sibTrans" presStyleCnt="0"/>
      <dgm:spPr/>
    </dgm:pt>
    <dgm:pt modelId="{61C6549E-BA67-4ECC-A316-A1B4AE6950FC}" type="pres">
      <dgm:prSet presAssocID="{B0D446A2-64A4-4860-A2CE-50F6631520D6}" presName="compNode" presStyleCnt="0"/>
      <dgm:spPr/>
    </dgm:pt>
    <dgm:pt modelId="{1CA9F833-74DF-4910-8B5B-7AD3BF847220}" type="pres">
      <dgm:prSet presAssocID="{B0D446A2-64A4-4860-A2CE-50F6631520D6}" presName="iconRect" presStyleLbl="node1" presStyleIdx="7" presStyleCnt="8"/>
      <dgm:spPr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uricular"/>
        </a:ext>
      </dgm:extLst>
    </dgm:pt>
    <dgm:pt modelId="{F1AA5442-6532-4A1D-82FB-532DC5C8606F}" type="pres">
      <dgm:prSet presAssocID="{B0D446A2-64A4-4860-A2CE-50F6631520D6}" presName="spaceRect" presStyleCnt="0"/>
      <dgm:spPr/>
    </dgm:pt>
    <dgm:pt modelId="{BD6E0F07-EDC1-4374-9E87-CC1B5397A691}" type="pres">
      <dgm:prSet presAssocID="{B0D446A2-64A4-4860-A2CE-50F6631520D6}" presName="textRect" presStyleLbl="revTx" presStyleIdx="7" presStyleCnt="8">
        <dgm:presLayoutVars>
          <dgm:chMax val="1"/>
          <dgm:chPref val="1"/>
        </dgm:presLayoutVars>
      </dgm:prSet>
      <dgm:spPr/>
    </dgm:pt>
  </dgm:ptLst>
  <dgm:cxnLst>
    <dgm:cxn modelId="{B2944905-1F49-434F-B594-9E27EA2878D0}" srcId="{C61EF1C4-00BC-4B32-83A3-785C036423DE}" destId="{B0D446A2-64A4-4860-A2CE-50F6631520D6}" srcOrd="7" destOrd="0" parTransId="{723FB4AC-FFB1-4569-A804-C4FF8F309D99}" sibTransId="{DE057331-7AC9-47B3-AD8E-E7F9FECD168E}"/>
    <dgm:cxn modelId="{CAAB1B09-9D88-4D9B-8CC4-AEEA16AF92CD}" srcId="{C61EF1C4-00BC-4B32-83A3-785C036423DE}" destId="{BF89DE46-C2CF-4F97-8173-AD6548C0AB67}" srcOrd="5" destOrd="0" parTransId="{B0C24F6B-E26C-410B-B718-8CBBF0840100}" sibTransId="{B695E1EA-DFCB-4117-955F-C2AF29818ED8}"/>
    <dgm:cxn modelId="{7744BE0D-0638-4371-9BC8-1D010E82E7C2}" type="presOf" srcId="{C61EF1C4-00BC-4B32-83A3-785C036423DE}" destId="{D201BB61-98C9-4B6D-8147-3C8164767AD1}" srcOrd="0" destOrd="0" presId="urn:microsoft.com/office/officeart/2018/2/layout/IconLabelList"/>
    <dgm:cxn modelId="{4EB5E61F-C38B-4F5B-A326-E47215A1BAD8}" srcId="{C61EF1C4-00BC-4B32-83A3-785C036423DE}" destId="{89A8A59F-7CF1-4B86-A0A5-B50DDAED8805}" srcOrd="2" destOrd="0" parTransId="{1980FA2D-FF86-4B31-832A-6C019C8D49DF}" sibTransId="{7DFF3B3C-3903-4184-BA04-95D49F69EDC7}"/>
    <dgm:cxn modelId="{72AD6D2A-EB59-48A5-A0C4-AFE86082EA15}" srcId="{C61EF1C4-00BC-4B32-83A3-785C036423DE}" destId="{D0D52A70-E65A-456B-9974-0DEA0CDE0281}" srcOrd="0" destOrd="0" parTransId="{F7136B33-88F0-4A63-872A-780AC9DD82BD}" sibTransId="{D696622C-699C-41D9-9F35-A76CC9189D4B}"/>
    <dgm:cxn modelId="{1A694732-6966-498B-8256-BBEB58897E72}" type="presOf" srcId="{B0D446A2-64A4-4860-A2CE-50F6631520D6}" destId="{BD6E0F07-EDC1-4374-9E87-CC1B5397A691}" srcOrd="0" destOrd="0" presId="urn:microsoft.com/office/officeart/2018/2/layout/IconLabelList"/>
    <dgm:cxn modelId="{DEBFD639-4DA9-419D-BD04-F0BCD5255C37}" type="presOf" srcId="{5069D393-43DA-4736-BC3A-7FCC29E2AD70}" destId="{6BD24520-66E3-42E2-993F-CFCE0CC139D9}" srcOrd="0" destOrd="0" presId="urn:microsoft.com/office/officeart/2018/2/layout/IconLabelList"/>
    <dgm:cxn modelId="{C37AD674-6BA1-438E-BE8B-64CD13DCB075}" type="presOf" srcId="{BF89DE46-C2CF-4F97-8173-AD6548C0AB67}" destId="{81DFF69E-AD20-4E9D-B4ED-8D700C569FB2}" srcOrd="0" destOrd="0" presId="urn:microsoft.com/office/officeart/2018/2/layout/IconLabelList"/>
    <dgm:cxn modelId="{30CD8D56-5C33-4BB3-80DA-8F13E8D56A1A}" type="presOf" srcId="{89A8A59F-7CF1-4B86-A0A5-B50DDAED8805}" destId="{5806BE6F-538B-46A9-B67F-7C54E057C88D}" srcOrd="0" destOrd="0" presId="urn:microsoft.com/office/officeart/2018/2/layout/IconLabelList"/>
    <dgm:cxn modelId="{AAB4EF84-CA0B-4C42-BE6E-455C2FFB8DBD}" type="presOf" srcId="{4718FE00-853B-466E-8C79-E8514FAEA50E}" destId="{F165E6DD-10E0-4241-A03C-BD6BEF21F036}" srcOrd="0" destOrd="0" presId="urn:microsoft.com/office/officeart/2018/2/layout/IconLabelList"/>
    <dgm:cxn modelId="{8E8CA38E-5DEF-42AB-9E97-5B845AF4A9F5}" srcId="{C61EF1C4-00BC-4B32-83A3-785C036423DE}" destId="{5069D393-43DA-4736-BC3A-7FCC29E2AD70}" srcOrd="1" destOrd="0" parTransId="{48E5B43C-D8F3-46D6-AB16-3A641B8AC7C9}" sibTransId="{5BC67A70-40E5-41F4-8AAF-B2A3F8CC989A}"/>
    <dgm:cxn modelId="{F77E8494-D667-4B20-A408-9BAA31DD5F28}" srcId="{C61EF1C4-00BC-4B32-83A3-785C036423DE}" destId="{F2D8A4C0-892B-49B4-8306-48C8791C8BC4}" srcOrd="3" destOrd="0" parTransId="{B7FFF11D-E41F-4ACC-8C4B-9655EDA0368B}" sibTransId="{3E3ECF25-1F9C-4626-AF97-67B833E0434A}"/>
    <dgm:cxn modelId="{9A4CB9A0-1EDC-4C99-B834-9ECA432B44A6}" type="presOf" srcId="{4E85F832-A282-4183-AD08-90D2128DC09E}" destId="{6CB495FC-4D48-41EA-9C92-87B9285B249B}" srcOrd="0" destOrd="0" presId="urn:microsoft.com/office/officeart/2018/2/layout/IconLabelList"/>
    <dgm:cxn modelId="{EE51C8E5-6E34-450E-9EEF-4075AB4ECD07}" type="presOf" srcId="{F2D8A4C0-892B-49B4-8306-48C8791C8BC4}" destId="{E2F620F8-72F6-4AF6-891C-85BDC1814FBF}" srcOrd="0" destOrd="0" presId="urn:microsoft.com/office/officeart/2018/2/layout/IconLabelList"/>
    <dgm:cxn modelId="{3D665CF1-6D3F-438A-A022-78FA1F7BB626}" srcId="{C61EF1C4-00BC-4B32-83A3-785C036423DE}" destId="{4E85F832-A282-4183-AD08-90D2128DC09E}" srcOrd="4" destOrd="0" parTransId="{B57A4E4B-55D5-47F2-B23A-A4188E59CB06}" sibTransId="{A092B778-ED71-48E1-A06C-EFF9A2F227A8}"/>
    <dgm:cxn modelId="{5AC6F0F2-1B8E-47FA-A70E-0EB8AFD2969F}" srcId="{C61EF1C4-00BC-4B32-83A3-785C036423DE}" destId="{4718FE00-853B-466E-8C79-E8514FAEA50E}" srcOrd="6" destOrd="0" parTransId="{EF2264CA-43A6-4292-BE16-6D5424C0B3DD}" sibTransId="{515356BC-689F-4890-B563-5E278CA4AFC4}"/>
    <dgm:cxn modelId="{C3FA83F9-14A6-4E64-BF17-6AEC64F44906}" type="presOf" srcId="{D0D52A70-E65A-456B-9974-0DEA0CDE0281}" destId="{EAE567FD-5DFC-442C-B6DF-0D3B3DD87CB9}" srcOrd="0" destOrd="0" presId="urn:microsoft.com/office/officeart/2018/2/layout/IconLabelList"/>
    <dgm:cxn modelId="{BA1049E9-B7A8-45FF-B7CD-88A7A1174D81}" type="presParOf" srcId="{D201BB61-98C9-4B6D-8147-3C8164767AD1}" destId="{4E4BE679-DDC5-4E03-9996-6739DBC64939}" srcOrd="0" destOrd="0" presId="urn:microsoft.com/office/officeart/2018/2/layout/IconLabelList"/>
    <dgm:cxn modelId="{963F18DC-F302-4386-9A6A-76120B299CFE}" type="presParOf" srcId="{4E4BE679-DDC5-4E03-9996-6739DBC64939}" destId="{1AA14708-D4BF-42E1-8A3C-2A8CAB273AC4}" srcOrd="0" destOrd="0" presId="urn:microsoft.com/office/officeart/2018/2/layout/IconLabelList"/>
    <dgm:cxn modelId="{E6198FA7-30D8-4392-BBB8-C15AF021D4B8}" type="presParOf" srcId="{4E4BE679-DDC5-4E03-9996-6739DBC64939}" destId="{49BF869D-7FD4-405C-9EED-FEEE93027052}" srcOrd="1" destOrd="0" presId="urn:microsoft.com/office/officeart/2018/2/layout/IconLabelList"/>
    <dgm:cxn modelId="{71B1A2FB-C3F6-4647-80AD-02D89E37E960}" type="presParOf" srcId="{4E4BE679-DDC5-4E03-9996-6739DBC64939}" destId="{EAE567FD-5DFC-442C-B6DF-0D3B3DD87CB9}" srcOrd="2" destOrd="0" presId="urn:microsoft.com/office/officeart/2018/2/layout/IconLabelList"/>
    <dgm:cxn modelId="{7090519F-629E-4611-B4DC-6B7D7EC1E9E7}" type="presParOf" srcId="{D201BB61-98C9-4B6D-8147-3C8164767AD1}" destId="{ED4E6345-B3A5-4EE3-A168-0CC33B390534}" srcOrd="1" destOrd="0" presId="urn:microsoft.com/office/officeart/2018/2/layout/IconLabelList"/>
    <dgm:cxn modelId="{CA3A838C-D508-4CA5-9839-E25FFFC9CE0B}" type="presParOf" srcId="{D201BB61-98C9-4B6D-8147-3C8164767AD1}" destId="{6DFE5151-7B27-4672-90E0-CB6B9C65777D}" srcOrd="2" destOrd="0" presId="urn:microsoft.com/office/officeart/2018/2/layout/IconLabelList"/>
    <dgm:cxn modelId="{3F5E8137-2553-463B-A7F8-9D9BA53928DA}" type="presParOf" srcId="{6DFE5151-7B27-4672-90E0-CB6B9C65777D}" destId="{9B0ECF0C-CDA4-4E3F-833A-EF9D81E34C88}" srcOrd="0" destOrd="0" presId="urn:microsoft.com/office/officeart/2018/2/layout/IconLabelList"/>
    <dgm:cxn modelId="{88361188-C7C4-48BC-B830-7B963F39EEB2}" type="presParOf" srcId="{6DFE5151-7B27-4672-90E0-CB6B9C65777D}" destId="{DAD24C12-180D-48DB-A041-9BAE8686E375}" srcOrd="1" destOrd="0" presId="urn:microsoft.com/office/officeart/2018/2/layout/IconLabelList"/>
    <dgm:cxn modelId="{1B85BD36-DD2C-42D4-B329-73B2C6337DC4}" type="presParOf" srcId="{6DFE5151-7B27-4672-90E0-CB6B9C65777D}" destId="{6BD24520-66E3-42E2-993F-CFCE0CC139D9}" srcOrd="2" destOrd="0" presId="urn:microsoft.com/office/officeart/2018/2/layout/IconLabelList"/>
    <dgm:cxn modelId="{FE2BA14F-3CE9-4FAE-A53C-8264736B2A1F}" type="presParOf" srcId="{D201BB61-98C9-4B6D-8147-3C8164767AD1}" destId="{2238258C-2EC8-4668-B65A-4E10603C0210}" srcOrd="3" destOrd="0" presId="urn:microsoft.com/office/officeart/2018/2/layout/IconLabelList"/>
    <dgm:cxn modelId="{6E5D83E3-791E-47EA-ADC0-CF7D13068264}" type="presParOf" srcId="{D201BB61-98C9-4B6D-8147-3C8164767AD1}" destId="{5E9716CC-ECD9-4BF8-AEF6-66CB6688308A}" srcOrd="4" destOrd="0" presId="urn:microsoft.com/office/officeart/2018/2/layout/IconLabelList"/>
    <dgm:cxn modelId="{4B7E1E90-67EA-4D91-967F-A917ECF04331}" type="presParOf" srcId="{5E9716CC-ECD9-4BF8-AEF6-66CB6688308A}" destId="{25F4ED39-B4DC-43E3-900A-D760C99DF2D6}" srcOrd="0" destOrd="0" presId="urn:microsoft.com/office/officeart/2018/2/layout/IconLabelList"/>
    <dgm:cxn modelId="{4A843C35-5144-4904-9B22-DE458B219CFC}" type="presParOf" srcId="{5E9716CC-ECD9-4BF8-AEF6-66CB6688308A}" destId="{985641CC-DD3B-4AFE-A343-093C7E846C2A}" srcOrd="1" destOrd="0" presId="urn:microsoft.com/office/officeart/2018/2/layout/IconLabelList"/>
    <dgm:cxn modelId="{41FA4C2F-7317-4492-B109-CAD787E2970D}" type="presParOf" srcId="{5E9716CC-ECD9-4BF8-AEF6-66CB6688308A}" destId="{5806BE6F-538B-46A9-B67F-7C54E057C88D}" srcOrd="2" destOrd="0" presId="urn:microsoft.com/office/officeart/2018/2/layout/IconLabelList"/>
    <dgm:cxn modelId="{0B8AE60C-B01A-4DFE-A935-0FF4B0FB4A6C}" type="presParOf" srcId="{D201BB61-98C9-4B6D-8147-3C8164767AD1}" destId="{F87BFE26-1F04-4C16-A644-0E8C9707F440}" srcOrd="5" destOrd="0" presId="urn:microsoft.com/office/officeart/2018/2/layout/IconLabelList"/>
    <dgm:cxn modelId="{2F25B587-DBBC-4179-8107-B8A618E797BC}" type="presParOf" srcId="{D201BB61-98C9-4B6D-8147-3C8164767AD1}" destId="{1FCC812B-DEA2-4E5D-85AC-37ED806FF362}" srcOrd="6" destOrd="0" presId="urn:microsoft.com/office/officeart/2018/2/layout/IconLabelList"/>
    <dgm:cxn modelId="{6AC3FD26-F9F7-4D67-89E8-2992575FD074}" type="presParOf" srcId="{1FCC812B-DEA2-4E5D-85AC-37ED806FF362}" destId="{919C70E4-96DF-4084-928C-0B3AC33E38FC}" srcOrd="0" destOrd="0" presId="urn:microsoft.com/office/officeart/2018/2/layout/IconLabelList"/>
    <dgm:cxn modelId="{8EB47A9D-9F2E-42CE-8EAB-A474BBA17463}" type="presParOf" srcId="{1FCC812B-DEA2-4E5D-85AC-37ED806FF362}" destId="{1712A571-10BD-4266-A3CF-981AA633FB97}" srcOrd="1" destOrd="0" presId="urn:microsoft.com/office/officeart/2018/2/layout/IconLabelList"/>
    <dgm:cxn modelId="{E4756487-872D-468C-9F6E-1B6E28E56BC8}" type="presParOf" srcId="{1FCC812B-DEA2-4E5D-85AC-37ED806FF362}" destId="{E2F620F8-72F6-4AF6-891C-85BDC1814FBF}" srcOrd="2" destOrd="0" presId="urn:microsoft.com/office/officeart/2018/2/layout/IconLabelList"/>
    <dgm:cxn modelId="{890A605B-CCB2-4DE4-BD47-8C9BD798ECA6}" type="presParOf" srcId="{D201BB61-98C9-4B6D-8147-3C8164767AD1}" destId="{415E6DDF-3C97-4C08-9A97-2E0CA55DB71F}" srcOrd="7" destOrd="0" presId="urn:microsoft.com/office/officeart/2018/2/layout/IconLabelList"/>
    <dgm:cxn modelId="{ADDFD548-25CB-4A39-8870-DFA70A1E4E71}" type="presParOf" srcId="{D201BB61-98C9-4B6D-8147-3C8164767AD1}" destId="{E8986C82-1441-4E4F-BB4C-FB2167573575}" srcOrd="8" destOrd="0" presId="urn:microsoft.com/office/officeart/2018/2/layout/IconLabelList"/>
    <dgm:cxn modelId="{55B3CCCB-8A40-4D4C-B346-7E951842E8D4}" type="presParOf" srcId="{E8986C82-1441-4E4F-BB4C-FB2167573575}" destId="{08C1D2AF-495A-4670-8185-447DB809DB10}" srcOrd="0" destOrd="0" presId="urn:microsoft.com/office/officeart/2018/2/layout/IconLabelList"/>
    <dgm:cxn modelId="{2F476701-E53D-4DD0-9E34-75AA78B9A38C}" type="presParOf" srcId="{E8986C82-1441-4E4F-BB4C-FB2167573575}" destId="{6AA03130-A598-4022-9FBC-85FBA02C2098}" srcOrd="1" destOrd="0" presId="urn:microsoft.com/office/officeart/2018/2/layout/IconLabelList"/>
    <dgm:cxn modelId="{2C06368F-4C22-4F3F-BC0C-BD566257DB3E}" type="presParOf" srcId="{E8986C82-1441-4E4F-BB4C-FB2167573575}" destId="{6CB495FC-4D48-41EA-9C92-87B9285B249B}" srcOrd="2" destOrd="0" presId="urn:microsoft.com/office/officeart/2018/2/layout/IconLabelList"/>
    <dgm:cxn modelId="{8DB69327-81CA-40CD-A2C9-D879B754027F}" type="presParOf" srcId="{D201BB61-98C9-4B6D-8147-3C8164767AD1}" destId="{A4E52490-28CF-4B63-B81C-68A10489B36C}" srcOrd="9" destOrd="0" presId="urn:microsoft.com/office/officeart/2018/2/layout/IconLabelList"/>
    <dgm:cxn modelId="{F37783FF-473B-443A-9C6A-A0CAB29645E8}" type="presParOf" srcId="{D201BB61-98C9-4B6D-8147-3C8164767AD1}" destId="{9CFB068B-C5F5-4BAC-8454-B7E9466A2ABF}" srcOrd="10" destOrd="0" presId="urn:microsoft.com/office/officeart/2018/2/layout/IconLabelList"/>
    <dgm:cxn modelId="{824DD6D9-418F-4A6B-B206-A954FC3C2225}" type="presParOf" srcId="{9CFB068B-C5F5-4BAC-8454-B7E9466A2ABF}" destId="{2A1319EE-243C-4AE5-AEA0-71FB0AF71B3F}" srcOrd="0" destOrd="0" presId="urn:microsoft.com/office/officeart/2018/2/layout/IconLabelList"/>
    <dgm:cxn modelId="{3550B41B-59D3-4916-89F7-824CF4EECC84}" type="presParOf" srcId="{9CFB068B-C5F5-4BAC-8454-B7E9466A2ABF}" destId="{48C91DAF-4642-4CDF-8557-E09499769508}" srcOrd="1" destOrd="0" presId="urn:microsoft.com/office/officeart/2018/2/layout/IconLabelList"/>
    <dgm:cxn modelId="{26E52570-C727-4C64-A2FE-181FD9F21528}" type="presParOf" srcId="{9CFB068B-C5F5-4BAC-8454-B7E9466A2ABF}" destId="{81DFF69E-AD20-4E9D-B4ED-8D700C569FB2}" srcOrd="2" destOrd="0" presId="urn:microsoft.com/office/officeart/2018/2/layout/IconLabelList"/>
    <dgm:cxn modelId="{71B9FB3C-8B32-4090-9367-10C9D90B7FD5}" type="presParOf" srcId="{D201BB61-98C9-4B6D-8147-3C8164767AD1}" destId="{D550EC2B-8F8A-4780-B0DA-4AA5FA0B55F1}" srcOrd="11" destOrd="0" presId="urn:microsoft.com/office/officeart/2018/2/layout/IconLabelList"/>
    <dgm:cxn modelId="{D574A655-B0E1-4ACF-9B17-4482B6A9FD8E}" type="presParOf" srcId="{D201BB61-98C9-4B6D-8147-3C8164767AD1}" destId="{975A4F08-20A2-4182-830B-54BD2E7BFD60}" srcOrd="12" destOrd="0" presId="urn:microsoft.com/office/officeart/2018/2/layout/IconLabelList"/>
    <dgm:cxn modelId="{A81B1C9D-257D-4E90-BDC5-E0E85E1F6FA0}" type="presParOf" srcId="{975A4F08-20A2-4182-830B-54BD2E7BFD60}" destId="{F9CF4AEA-3569-4446-BBC4-C937FB9C4C44}" srcOrd="0" destOrd="0" presId="urn:microsoft.com/office/officeart/2018/2/layout/IconLabelList"/>
    <dgm:cxn modelId="{252BF740-C615-46FB-8AA5-B5F276BC2C58}" type="presParOf" srcId="{975A4F08-20A2-4182-830B-54BD2E7BFD60}" destId="{F115D971-F33E-43CD-9ED5-16763A7B8D15}" srcOrd="1" destOrd="0" presId="urn:microsoft.com/office/officeart/2018/2/layout/IconLabelList"/>
    <dgm:cxn modelId="{47BC4598-C68D-4909-AEE2-CC2A07583342}" type="presParOf" srcId="{975A4F08-20A2-4182-830B-54BD2E7BFD60}" destId="{F165E6DD-10E0-4241-A03C-BD6BEF21F036}" srcOrd="2" destOrd="0" presId="urn:microsoft.com/office/officeart/2018/2/layout/IconLabelList"/>
    <dgm:cxn modelId="{64CB6051-A45B-42E0-8B75-845770D63F59}" type="presParOf" srcId="{D201BB61-98C9-4B6D-8147-3C8164767AD1}" destId="{01C2EB33-415F-48AB-A8F3-835CEB9FEA3D}" srcOrd="13" destOrd="0" presId="urn:microsoft.com/office/officeart/2018/2/layout/IconLabelList"/>
    <dgm:cxn modelId="{8F136AF9-E0F5-4C8C-BC47-31192411A8B3}" type="presParOf" srcId="{D201BB61-98C9-4B6D-8147-3C8164767AD1}" destId="{61C6549E-BA67-4ECC-A316-A1B4AE6950FC}" srcOrd="14" destOrd="0" presId="urn:microsoft.com/office/officeart/2018/2/layout/IconLabelList"/>
    <dgm:cxn modelId="{5041FEA6-ADC7-44B8-8962-97FBF615CBCC}" type="presParOf" srcId="{61C6549E-BA67-4ECC-A316-A1B4AE6950FC}" destId="{1CA9F833-74DF-4910-8B5B-7AD3BF847220}" srcOrd="0" destOrd="0" presId="urn:microsoft.com/office/officeart/2018/2/layout/IconLabelList"/>
    <dgm:cxn modelId="{1A23663D-A81C-4638-B7B1-2FB91B3F253D}" type="presParOf" srcId="{61C6549E-BA67-4ECC-A316-A1B4AE6950FC}" destId="{F1AA5442-6532-4A1D-82FB-532DC5C8606F}" srcOrd="1" destOrd="0" presId="urn:microsoft.com/office/officeart/2018/2/layout/IconLabelList"/>
    <dgm:cxn modelId="{34C68DB6-F97E-47C3-A004-1F8B73E628EB}" type="presParOf" srcId="{61C6549E-BA67-4ECC-A316-A1B4AE6950FC}" destId="{BD6E0F07-EDC1-4374-9E87-CC1B5397A691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A92B64-5F06-4274-BF28-7B95991B48BE}">
      <dsp:nvSpPr>
        <dsp:cNvPr id="0" name=""/>
        <dsp:cNvSpPr/>
      </dsp:nvSpPr>
      <dsp:spPr>
        <a:xfrm>
          <a:off x="2250914" y="296402"/>
          <a:ext cx="2196000" cy="21960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DACA6F-2FE7-4650-A034-C941C43CAFA7}">
      <dsp:nvSpPr>
        <dsp:cNvPr id="0" name=""/>
        <dsp:cNvSpPr/>
      </dsp:nvSpPr>
      <dsp:spPr>
        <a:xfrm>
          <a:off x="2718914" y="764402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6D0F90-2F12-480A-B213-A538FB917327}">
      <dsp:nvSpPr>
        <dsp:cNvPr id="0" name=""/>
        <dsp:cNvSpPr/>
      </dsp:nvSpPr>
      <dsp:spPr>
        <a:xfrm>
          <a:off x="1548914" y="3176402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MX" sz="1500" kern="1200"/>
            <a:t>Es una colección de datos con el mismo contexto para poder gestionarla con algún gestor de base de datos.</a:t>
          </a:r>
          <a:endParaRPr lang="en-US" sz="1500" kern="1200"/>
        </a:p>
      </dsp:txBody>
      <dsp:txXfrm>
        <a:off x="1548914" y="3176402"/>
        <a:ext cx="3600000" cy="720000"/>
      </dsp:txXfrm>
    </dsp:sp>
    <dsp:sp modelId="{E7D9C0FC-780B-4DF1-94D8-B6C1957AAF08}">
      <dsp:nvSpPr>
        <dsp:cNvPr id="0" name=""/>
        <dsp:cNvSpPr/>
      </dsp:nvSpPr>
      <dsp:spPr>
        <a:xfrm>
          <a:off x="6480914" y="296402"/>
          <a:ext cx="2196000" cy="21960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B682BB-7C7D-4EF7-8350-CCBD99BD60BD}">
      <dsp:nvSpPr>
        <dsp:cNvPr id="0" name=""/>
        <dsp:cNvSpPr/>
      </dsp:nvSpPr>
      <dsp:spPr>
        <a:xfrm>
          <a:off x="6948914" y="764402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F87AB7-7ED3-440A-9F5E-AEAB65B448B8}">
      <dsp:nvSpPr>
        <dsp:cNvPr id="0" name=""/>
        <dsp:cNvSpPr/>
      </dsp:nvSpPr>
      <dsp:spPr>
        <a:xfrm>
          <a:off x="5778914" y="3176402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MX" sz="1500" kern="1200"/>
            <a:t>Reglas de Negocio</a:t>
          </a:r>
          <a:endParaRPr lang="en-US" sz="1500" kern="1200"/>
        </a:p>
      </dsp:txBody>
      <dsp:txXfrm>
        <a:off x="5778914" y="3176402"/>
        <a:ext cx="360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B21006-57E0-4F06-A157-BE0C334467EF}">
      <dsp:nvSpPr>
        <dsp:cNvPr id="0" name=""/>
        <dsp:cNvSpPr/>
      </dsp:nvSpPr>
      <dsp:spPr>
        <a:xfrm>
          <a:off x="1953914" y="529294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70DBDE-1EEC-4C74-9F90-2F204CA63374}">
      <dsp:nvSpPr>
        <dsp:cNvPr id="0" name=""/>
        <dsp:cNvSpPr/>
      </dsp:nvSpPr>
      <dsp:spPr>
        <a:xfrm>
          <a:off x="765914" y="2943510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700" kern="1200"/>
            <a:t>Lenguaje de programación que sígnica Lenguaje de Consultas Estructurados(Estructured Query Language).</a:t>
          </a:r>
          <a:endParaRPr lang="en-US" sz="1700" kern="1200"/>
        </a:p>
      </dsp:txBody>
      <dsp:txXfrm>
        <a:off x="765914" y="2943510"/>
        <a:ext cx="4320000" cy="720000"/>
      </dsp:txXfrm>
    </dsp:sp>
    <dsp:sp modelId="{41FDD8E3-65A6-4A03-A784-E8FA04EDC677}">
      <dsp:nvSpPr>
        <dsp:cNvPr id="0" name=""/>
        <dsp:cNvSpPr/>
      </dsp:nvSpPr>
      <dsp:spPr>
        <a:xfrm>
          <a:off x="7029914" y="529294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B3AA2D-B9DF-46F9-B907-8AAD20D38B7F}">
      <dsp:nvSpPr>
        <dsp:cNvPr id="0" name=""/>
        <dsp:cNvSpPr/>
      </dsp:nvSpPr>
      <dsp:spPr>
        <a:xfrm>
          <a:off x="5841914" y="2943510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700" kern="1200"/>
            <a:t>Select * from tabla;</a:t>
          </a:r>
          <a:endParaRPr lang="en-US" sz="1700" kern="1200"/>
        </a:p>
      </dsp:txBody>
      <dsp:txXfrm>
        <a:off x="5841914" y="2943510"/>
        <a:ext cx="432000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A14708-D4BF-42E1-8A3C-2A8CAB273AC4}">
      <dsp:nvSpPr>
        <dsp:cNvPr id="0" name=""/>
        <dsp:cNvSpPr/>
      </dsp:nvSpPr>
      <dsp:spPr>
        <a:xfrm>
          <a:off x="447557" y="490417"/>
          <a:ext cx="601962" cy="6019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E567FD-5DFC-442C-B6DF-0D3B3DD87CB9}">
      <dsp:nvSpPr>
        <dsp:cNvPr id="0" name=""/>
        <dsp:cNvSpPr/>
      </dsp:nvSpPr>
      <dsp:spPr>
        <a:xfrm>
          <a:off x="79690" y="1343948"/>
          <a:ext cx="1337695" cy="5852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1100" kern="1200"/>
            <a:t>1. Arturo Ruiz = una persona puede practicar varios deportes y varios deportes pueden ser practicados por una persona</a:t>
          </a:r>
          <a:endParaRPr lang="en-US" sz="1100" kern="1200"/>
        </a:p>
      </dsp:txBody>
      <dsp:txXfrm>
        <a:off x="79690" y="1343948"/>
        <a:ext cx="1337695" cy="585241"/>
      </dsp:txXfrm>
    </dsp:sp>
    <dsp:sp modelId="{9B0ECF0C-CDA4-4E3F-833A-EF9D81E34C88}">
      <dsp:nvSpPr>
        <dsp:cNvPr id="0" name=""/>
        <dsp:cNvSpPr/>
      </dsp:nvSpPr>
      <dsp:spPr>
        <a:xfrm>
          <a:off x="2019349" y="490417"/>
          <a:ext cx="601962" cy="6019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D24520-66E3-42E2-993F-CFCE0CC139D9}">
      <dsp:nvSpPr>
        <dsp:cNvPr id="0" name=""/>
        <dsp:cNvSpPr/>
      </dsp:nvSpPr>
      <dsp:spPr>
        <a:xfrm>
          <a:off x="1651482" y="1343948"/>
          <a:ext cx="1337695" cy="5852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1100" kern="1200"/>
            <a:t>2. Irving = un estudiante puede tener varios profesores y varios profesores a un estudiantes</a:t>
          </a:r>
          <a:endParaRPr lang="en-US" sz="1100" kern="1200"/>
        </a:p>
      </dsp:txBody>
      <dsp:txXfrm>
        <a:off x="1651482" y="1343948"/>
        <a:ext cx="1337695" cy="585241"/>
      </dsp:txXfrm>
    </dsp:sp>
    <dsp:sp modelId="{25F4ED39-B4DC-43E3-900A-D760C99DF2D6}">
      <dsp:nvSpPr>
        <dsp:cNvPr id="0" name=""/>
        <dsp:cNvSpPr/>
      </dsp:nvSpPr>
      <dsp:spPr>
        <a:xfrm>
          <a:off x="3591141" y="490417"/>
          <a:ext cx="601962" cy="6019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06BE6F-538B-46A9-B67F-7C54E057C88D}">
      <dsp:nvSpPr>
        <dsp:cNvPr id="0" name=""/>
        <dsp:cNvSpPr/>
      </dsp:nvSpPr>
      <dsp:spPr>
        <a:xfrm>
          <a:off x="3223274" y="1343948"/>
          <a:ext cx="1337695" cy="5852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1100" kern="1200"/>
            <a:t>3. Gricelda = una película puede tener un creador y un creador puede tener varias películas.</a:t>
          </a:r>
          <a:endParaRPr lang="en-US" sz="1100" kern="1200"/>
        </a:p>
      </dsp:txBody>
      <dsp:txXfrm>
        <a:off x="3223274" y="1343948"/>
        <a:ext cx="1337695" cy="585241"/>
      </dsp:txXfrm>
    </dsp:sp>
    <dsp:sp modelId="{919C70E4-96DF-4084-928C-0B3AC33E38FC}">
      <dsp:nvSpPr>
        <dsp:cNvPr id="0" name=""/>
        <dsp:cNvSpPr/>
      </dsp:nvSpPr>
      <dsp:spPr>
        <a:xfrm>
          <a:off x="5162933" y="490417"/>
          <a:ext cx="601962" cy="60196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F620F8-72F6-4AF6-891C-85BDC1814FBF}">
      <dsp:nvSpPr>
        <dsp:cNvPr id="0" name=""/>
        <dsp:cNvSpPr/>
      </dsp:nvSpPr>
      <dsp:spPr>
        <a:xfrm>
          <a:off x="4795066" y="1343948"/>
          <a:ext cx="1337695" cy="5852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1100" kern="1200"/>
            <a:t>4. Jonathan = un equipo puede tener muchos jugadores y muchos jugadores pueden pertenecer a un equipo</a:t>
          </a:r>
          <a:endParaRPr lang="en-US" sz="1100" kern="1200"/>
        </a:p>
      </dsp:txBody>
      <dsp:txXfrm>
        <a:off x="4795066" y="1343948"/>
        <a:ext cx="1337695" cy="585241"/>
      </dsp:txXfrm>
    </dsp:sp>
    <dsp:sp modelId="{08C1D2AF-495A-4670-8185-447DB809DB10}">
      <dsp:nvSpPr>
        <dsp:cNvPr id="0" name=""/>
        <dsp:cNvSpPr/>
      </dsp:nvSpPr>
      <dsp:spPr>
        <a:xfrm>
          <a:off x="6734725" y="490417"/>
          <a:ext cx="601962" cy="601962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B495FC-4D48-41EA-9C92-87B9285B249B}">
      <dsp:nvSpPr>
        <dsp:cNvPr id="0" name=""/>
        <dsp:cNvSpPr/>
      </dsp:nvSpPr>
      <dsp:spPr>
        <a:xfrm>
          <a:off x="6366858" y="1343948"/>
          <a:ext cx="1337695" cy="5852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1100" kern="1200"/>
            <a:t>5. Laureano García Reyes = una persona puede tener varios vehículos y varios vehículos pertenecen a una persona</a:t>
          </a:r>
          <a:endParaRPr lang="en-US" sz="1100" kern="1200"/>
        </a:p>
      </dsp:txBody>
      <dsp:txXfrm>
        <a:off x="6366858" y="1343948"/>
        <a:ext cx="1337695" cy="585241"/>
      </dsp:txXfrm>
    </dsp:sp>
    <dsp:sp modelId="{2A1319EE-243C-4AE5-AEA0-71FB0AF71B3F}">
      <dsp:nvSpPr>
        <dsp:cNvPr id="0" name=""/>
        <dsp:cNvSpPr/>
      </dsp:nvSpPr>
      <dsp:spPr>
        <a:xfrm>
          <a:off x="8306517" y="490417"/>
          <a:ext cx="601962" cy="601962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DFF69E-AD20-4E9D-B4ED-8D700C569FB2}">
      <dsp:nvSpPr>
        <dsp:cNvPr id="0" name=""/>
        <dsp:cNvSpPr/>
      </dsp:nvSpPr>
      <dsp:spPr>
        <a:xfrm>
          <a:off x="7938650" y="1343948"/>
          <a:ext cx="1337695" cy="5852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1100" kern="1200"/>
            <a:t>6. Emmanuel Montiel = una tienda pude tener varios clientes y varios clientes pueden comprar un una tienda</a:t>
          </a:r>
          <a:endParaRPr lang="en-US" sz="1100" kern="1200"/>
        </a:p>
      </dsp:txBody>
      <dsp:txXfrm>
        <a:off x="7938650" y="1343948"/>
        <a:ext cx="1337695" cy="585241"/>
      </dsp:txXfrm>
    </dsp:sp>
    <dsp:sp modelId="{F9CF4AEA-3569-4446-BBC4-C937FB9C4C44}">
      <dsp:nvSpPr>
        <dsp:cNvPr id="0" name=""/>
        <dsp:cNvSpPr/>
      </dsp:nvSpPr>
      <dsp:spPr>
        <a:xfrm>
          <a:off x="9878309" y="490417"/>
          <a:ext cx="601962" cy="601962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65E6DD-10E0-4241-A03C-BD6BEF21F036}">
      <dsp:nvSpPr>
        <dsp:cNvPr id="0" name=""/>
        <dsp:cNvSpPr/>
      </dsp:nvSpPr>
      <dsp:spPr>
        <a:xfrm>
          <a:off x="9510442" y="1343948"/>
          <a:ext cx="1337695" cy="5852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1100" kern="1200"/>
            <a:t>7. David = una persona puede tener varias casas y varias casas solo pueden pertenecer a un solo dueño </a:t>
          </a:r>
          <a:endParaRPr lang="en-US" sz="1100" kern="1200"/>
        </a:p>
      </dsp:txBody>
      <dsp:txXfrm>
        <a:off x="9510442" y="1343948"/>
        <a:ext cx="1337695" cy="585241"/>
      </dsp:txXfrm>
    </dsp:sp>
    <dsp:sp modelId="{1CA9F833-74DF-4910-8B5B-7AD3BF847220}">
      <dsp:nvSpPr>
        <dsp:cNvPr id="0" name=""/>
        <dsp:cNvSpPr/>
      </dsp:nvSpPr>
      <dsp:spPr>
        <a:xfrm>
          <a:off x="5162933" y="2263614"/>
          <a:ext cx="601962" cy="601962"/>
        </a:xfrm>
        <a:prstGeom prst="rect">
          <a:avLst/>
        </a:prstGeom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6E0F07-EDC1-4374-9E87-CC1B5397A691}">
      <dsp:nvSpPr>
        <dsp:cNvPr id="0" name=""/>
        <dsp:cNvSpPr/>
      </dsp:nvSpPr>
      <dsp:spPr>
        <a:xfrm>
          <a:off x="4795066" y="3117145"/>
          <a:ext cx="1337695" cy="5852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1100" kern="1200"/>
            <a:t>8. Yetlanezy Hernández = una persona puede tener varios números de teléfono y varios números de teléfono solo pertenecen a una persona.</a:t>
          </a:r>
          <a:endParaRPr lang="en-US" sz="1100" kern="1200"/>
        </a:p>
      </dsp:txBody>
      <dsp:txXfrm>
        <a:off x="4795066" y="3117145"/>
        <a:ext cx="1337695" cy="5852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1F7A81-77D6-5F8F-8CBE-8EB1086EC4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062123D-3763-FE50-A941-7190863FE8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8589456-C54D-278A-2C0B-29CB402C6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8B01E-3E77-4576-9560-BE690DFA4E0B}" type="datetimeFigureOut">
              <a:rPr lang="es-MX" smtClean="0"/>
              <a:t>26/11/2022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5E5B8F9-6DF5-C9E9-0AE5-E6C87EF88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8B599FB-7D19-2202-3260-C8FD8D6DA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C1CCD-8BEE-4482-B713-FBAD9082EBC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23138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5CBA5E-338D-CDD5-3DBC-ADFC91B29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923353C-DB1D-9E53-9526-73C2A48B02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3DEBDE1-4BD3-FA51-02C3-3C74A61E6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8B01E-3E77-4576-9560-BE690DFA4E0B}" type="datetimeFigureOut">
              <a:rPr lang="es-MX" smtClean="0"/>
              <a:t>26/11/2022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06407FD-86C0-5292-E163-AE881D4D3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259F74D-D9C4-38DE-D269-31C330D5D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C1CCD-8BEE-4482-B713-FBAD9082EBC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65506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E60FD32-78CB-5FDB-088F-DC92A3298F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C625948-3856-359C-D21E-1A00171511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5E75D98-16BF-706D-6527-2EAB75302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8B01E-3E77-4576-9560-BE690DFA4E0B}" type="datetimeFigureOut">
              <a:rPr lang="es-MX" smtClean="0"/>
              <a:t>26/11/2022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0B2A997-9B8C-C4DF-5918-5BD5EB2C0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1E007EB-9E4F-0888-99C3-D72B4C9A8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C1CCD-8BEE-4482-B713-FBAD9082EBC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17590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147E9C-4FB7-AD05-6AA4-28A33D594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D5F2A91-68DE-3BB8-872A-83BC09C725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5791AD0-85E5-C9EB-4A43-9004ADD25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8B01E-3E77-4576-9560-BE690DFA4E0B}" type="datetimeFigureOut">
              <a:rPr lang="es-MX" smtClean="0"/>
              <a:t>26/11/2022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043D1C6-373D-3A4F-699C-D429BBE7D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D6A9C12-8047-651E-734A-C6F3362FF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C1CCD-8BEE-4482-B713-FBAD9082EBC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37463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2635E5-026B-B395-3E76-940C5E3B7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D80A49C-4B9B-1819-5B08-5A5E63E010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1D835D8-A443-DFE2-835C-6A7C52330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8B01E-3E77-4576-9560-BE690DFA4E0B}" type="datetimeFigureOut">
              <a:rPr lang="es-MX" smtClean="0"/>
              <a:t>26/11/2022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BF3994C-927B-3832-248D-8182A8D6E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D2C2239-60D1-9796-0539-E2CCE2928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C1CCD-8BEE-4482-B713-FBAD9082EBC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72815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F283F8-815F-EB91-42E2-12FC6DCCF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0A63714-02AA-2F68-4C7A-FABD454C56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C87409D-6B08-F77A-99A2-F92B3470C8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6E407F1-D782-72C7-2DCD-717051348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8B01E-3E77-4576-9560-BE690DFA4E0B}" type="datetimeFigureOut">
              <a:rPr lang="es-MX" smtClean="0"/>
              <a:t>26/11/2022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551F6C0-3B67-6F7F-1A45-1C99D76CA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0C8045D-64CA-49C0-B535-9F1152229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C1CCD-8BEE-4482-B713-FBAD9082EBC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81272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71C805-0AC3-64F6-FE18-596DEFDD9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91ADC46-B04A-8709-B20E-A02D5851D5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4881889-1069-D68A-D290-DDDDDF0FA5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20372D8-C4DB-83A7-A984-8C0A2E4170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6B48EB7-5E7C-2F1A-303A-8FA6F5F8A0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270D609-E76C-8CD7-AB58-E914C0FC3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8B01E-3E77-4576-9560-BE690DFA4E0B}" type="datetimeFigureOut">
              <a:rPr lang="es-MX" smtClean="0"/>
              <a:t>26/11/2022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93CB76B-F2A6-B570-6CB7-8796CA517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C32CA51-C330-D3A3-8C8B-5114BE99B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C1CCD-8BEE-4482-B713-FBAD9082EBC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2106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573344-E70F-FDDE-F772-BD4354FE3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8628F5D-8B65-A0B6-50F7-9818E1F6E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8B01E-3E77-4576-9560-BE690DFA4E0B}" type="datetimeFigureOut">
              <a:rPr lang="es-MX" smtClean="0"/>
              <a:t>26/11/2022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A61807D-01BB-7A68-8526-B53663FFF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3811362-1FA4-55BB-540B-FC63AF0E9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C1CCD-8BEE-4482-B713-FBAD9082EBC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74765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168A59C-8DC1-B42A-A6F2-D02353AAC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8B01E-3E77-4576-9560-BE690DFA4E0B}" type="datetimeFigureOut">
              <a:rPr lang="es-MX" smtClean="0"/>
              <a:t>26/11/2022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E9D07F5-6787-4873-2B53-2C1896A56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9E47991-0CC9-13B9-AAD7-F8164A603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C1CCD-8BEE-4482-B713-FBAD9082EBC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11426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1300B1-C9A3-E3B1-4241-B3C783311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6A77B5F-D47A-F1F8-3491-3C0F8AC0F0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BC26651-DA3C-9E83-1D70-7133109A04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BA86FDA-91F7-39BE-16C0-CB2DC536D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8B01E-3E77-4576-9560-BE690DFA4E0B}" type="datetimeFigureOut">
              <a:rPr lang="es-MX" smtClean="0"/>
              <a:t>26/11/2022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9AE8FA3-7D61-0F54-3C42-9DE9BE319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DCC52F9-AA38-FF30-31D0-551C84A92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C1CCD-8BEE-4482-B713-FBAD9082EBC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15276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2D9899-B5AC-C186-9A8D-D9CB49733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5CB5F42-9234-E3BB-9BCF-5FF5095CBD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1F41699-2E16-1C74-7431-EA03783939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B3D9C96-6119-ADF2-A626-7CC4D88A5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8B01E-3E77-4576-9560-BE690DFA4E0B}" type="datetimeFigureOut">
              <a:rPr lang="es-MX" smtClean="0"/>
              <a:t>26/11/2022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3BE94D6-6F88-8980-327A-550E2355F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5AC3D9F-B165-BF3D-EE83-1CCF6E18C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C1CCD-8BEE-4482-B713-FBAD9082EBC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12313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1B64B4BA-94BE-3CB2-BE03-E2D6049B7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28D9A22-7299-720A-4F8B-96198923C6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C17AD09-9BF8-2EB9-10BE-E8EB7C673C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68B01E-3E77-4576-9560-BE690DFA4E0B}" type="datetimeFigureOut">
              <a:rPr lang="es-MX" smtClean="0"/>
              <a:t>26/11/2022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B8636A4-0D9F-ED52-1D34-DBDB913515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382E437-4187-9937-37F1-CE1C75990F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9C1CCD-8BEE-4482-B713-FBAD9082EBC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25234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5DD33-2F53-4825-957C-837A4C0E42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04291" y="205639"/>
            <a:ext cx="8183418" cy="1355307"/>
          </a:xfrm>
        </p:spPr>
        <p:txBody>
          <a:bodyPr>
            <a:normAutofit/>
          </a:bodyPr>
          <a:lstStyle/>
          <a:p>
            <a:r>
              <a:rPr lang="es-MX" dirty="0"/>
              <a:t>Bases de datos</a:t>
            </a:r>
          </a:p>
        </p:txBody>
      </p:sp>
      <p:pic>
        <p:nvPicPr>
          <p:cNvPr id="5" name="Imagen 4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484C4CAD-127A-0270-13C5-CBB6D6AAE4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000" y="1809750"/>
            <a:ext cx="5080000" cy="3238500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A7780AEC-95EC-AFD5-E5F4-BB10EBC7315A}"/>
              </a:ext>
            </a:extLst>
          </p:cNvPr>
          <p:cNvSpPr txBox="1"/>
          <p:nvPr/>
        </p:nvSpPr>
        <p:spPr>
          <a:xfrm>
            <a:off x="5421745" y="6031346"/>
            <a:ext cx="6428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Presentador: José Antonio Medellín Torres.</a:t>
            </a:r>
            <a:endParaRPr lang="es-US" dirty="0"/>
          </a:p>
        </p:txBody>
      </p:sp>
    </p:spTree>
    <p:extLst>
      <p:ext uri="{BB962C8B-B14F-4D97-AF65-F5344CB8AC3E}">
        <p14:creationId xmlns:p14="http://schemas.microsoft.com/office/powerpoint/2010/main" val="12095236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531060-D4CA-49F8-BA14-7767BC801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s-MX" sz="4000">
                <a:solidFill>
                  <a:srgbClr val="FFFFFF"/>
                </a:solidFill>
              </a:rPr>
              <a:t>Muchos a Muchos: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05EC9-985C-4026-88B4-AC74D7E7CD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es-MX" sz="2000"/>
              <a:t>1. Arturo Ruiz = satélite -&gt; a red</a:t>
            </a:r>
          </a:p>
          <a:p>
            <a:r>
              <a:rPr lang="es-MX" sz="2000"/>
              <a:t>2. Irving = autobuses -&gt; a personas</a:t>
            </a:r>
          </a:p>
          <a:p>
            <a:r>
              <a:rPr lang="es-MX" sz="2000"/>
              <a:t>3. Gricelda = trabo -&gt; personas</a:t>
            </a:r>
          </a:p>
          <a:p>
            <a:r>
              <a:rPr lang="es-MX" sz="2000"/>
              <a:t>4. Jonathan = bancos -&gt; clientes</a:t>
            </a:r>
          </a:p>
          <a:p>
            <a:r>
              <a:rPr lang="es-MX" sz="2000"/>
              <a:t>5. Laureano García Reyes = Paginas -&gt;  a usuarios</a:t>
            </a:r>
          </a:p>
          <a:p>
            <a:r>
              <a:rPr lang="es-MX" sz="2000"/>
              <a:t>6. Emmanuel Montiel = cursos -&gt; alumnos</a:t>
            </a:r>
          </a:p>
          <a:p>
            <a:r>
              <a:rPr lang="es-MX" sz="2000"/>
              <a:t>7. David = clientes -&gt; productos</a:t>
            </a:r>
          </a:p>
          <a:p>
            <a:r>
              <a:rPr lang="es-MX" sz="2000"/>
              <a:t>8. Yetlanezy Hernández = menú -&gt; clientes</a:t>
            </a:r>
          </a:p>
          <a:p>
            <a:endParaRPr lang="es-MX" sz="2000"/>
          </a:p>
        </p:txBody>
      </p:sp>
    </p:spTree>
    <p:extLst>
      <p:ext uri="{BB962C8B-B14F-4D97-AF65-F5344CB8AC3E}">
        <p14:creationId xmlns:p14="http://schemas.microsoft.com/office/powerpoint/2010/main" val="19263102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999199-AA52-4B76-8958-42B0F88E2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s-MX" sz="4000">
                <a:solidFill>
                  <a:srgbClr val="FFFFFF"/>
                </a:solidFill>
              </a:rPr>
              <a:t>Constraint(Restricción):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094E1F-CF4A-475A-9227-F28F34B269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es-MX" sz="2000"/>
              <a:t>Son reglas que siguen las bases de datos para tener una buena persistencia.</a:t>
            </a:r>
          </a:p>
          <a:p>
            <a:endParaRPr lang="es-MX" sz="2000"/>
          </a:p>
          <a:p>
            <a:pPr lvl="1"/>
            <a:r>
              <a:rPr lang="es-MX" sz="2000"/>
              <a:t>Primary key</a:t>
            </a:r>
            <a:r>
              <a:rPr lang="es-MX" sz="2000">
                <a:sym typeface="Wingdings" panose="05000000000000000000" pitchFamily="2" charset="2"/>
              </a:rPr>
              <a:t>Es un campo que hace único un registro</a:t>
            </a:r>
            <a:endParaRPr lang="es-MX" sz="2000"/>
          </a:p>
          <a:p>
            <a:pPr lvl="1"/>
            <a:r>
              <a:rPr lang="es-MX" sz="2000"/>
              <a:t>Foreing key</a:t>
            </a:r>
            <a:r>
              <a:rPr lang="es-MX" sz="2000">
                <a:sym typeface="Wingdings" panose="05000000000000000000" pitchFamily="2" charset="2"/>
              </a:rPr>
              <a:t>Es un campo que es pk en un registro y se une a otra tabla y de   </a:t>
            </a:r>
          </a:p>
          <a:p>
            <a:pPr lvl="2"/>
            <a:r>
              <a:rPr lang="es-MX" dirty="0">
                <a:sym typeface="Wingdings" panose="05000000000000000000" pitchFamily="2" charset="2"/>
              </a:rPr>
              <a:t>Esta manera se convierte en </a:t>
            </a:r>
            <a:r>
              <a:rPr lang="es-MX">
                <a:sym typeface="Wingdings" panose="05000000000000000000" pitchFamily="2" charset="2"/>
              </a:rPr>
              <a:t>kf</a:t>
            </a:r>
            <a:r>
              <a:rPr lang="es-MX" dirty="0">
                <a:sym typeface="Wingdings" panose="05000000000000000000" pitchFamily="2" charset="2"/>
              </a:rPr>
              <a:t>.</a:t>
            </a:r>
            <a:endParaRPr lang="es-MX" dirty="0"/>
          </a:p>
          <a:p>
            <a:pPr lvl="1"/>
            <a:r>
              <a:rPr lang="es-MX" sz="2000"/>
              <a:t>Check</a:t>
            </a:r>
            <a:r>
              <a:rPr lang="es-MX" sz="2000">
                <a:sym typeface="Wingdings" panose="05000000000000000000" pitchFamily="2" charset="2"/>
              </a:rPr>
              <a:t>Son reglas que ponen limites a los datos.</a:t>
            </a:r>
            <a:endParaRPr lang="es-MX" sz="2000"/>
          </a:p>
          <a:p>
            <a:pPr lvl="1"/>
            <a:r>
              <a:rPr lang="es-MX" sz="2000"/>
              <a:t>Unique</a:t>
            </a:r>
            <a:r>
              <a:rPr lang="es-MX" sz="2000">
                <a:sym typeface="Wingdings" panose="05000000000000000000" pitchFamily="2" charset="2"/>
              </a:rPr>
              <a:t>Son campos que hacen único al registro la diferencia es que el unique lo puedes nulear</a:t>
            </a:r>
            <a:endParaRPr lang="es-MX" sz="2000"/>
          </a:p>
        </p:txBody>
      </p:sp>
    </p:spTree>
    <p:extLst>
      <p:ext uri="{BB962C8B-B14F-4D97-AF65-F5344CB8AC3E}">
        <p14:creationId xmlns:p14="http://schemas.microsoft.com/office/powerpoint/2010/main" val="23574216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4C4D6-031C-4D99-9FC9-C84994DD8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Uno a Uno, como se relaciona: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529DBD-2794-4499-AB3A-73C1D4AFAB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214282" cy="4351338"/>
          </a:xfrm>
        </p:spPr>
        <p:txBody>
          <a:bodyPr/>
          <a:lstStyle/>
          <a:p>
            <a:r>
              <a:rPr lang="es-MX" dirty="0"/>
              <a:t>Novio</a:t>
            </a:r>
          </a:p>
          <a:p>
            <a:pPr lvl="1"/>
            <a:r>
              <a:rPr lang="es-MX" dirty="0"/>
              <a:t>Id</a:t>
            </a:r>
          </a:p>
          <a:p>
            <a:pPr lvl="1"/>
            <a:r>
              <a:rPr lang="es-MX" dirty="0"/>
              <a:t>Nombre</a:t>
            </a:r>
          </a:p>
          <a:p>
            <a:pPr lvl="1"/>
            <a:r>
              <a:rPr lang="es-MX" dirty="0"/>
              <a:t>App</a:t>
            </a:r>
          </a:p>
          <a:p>
            <a:pPr lvl="1"/>
            <a:r>
              <a:rPr lang="es-MX" dirty="0" err="1"/>
              <a:t>Apm</a:t>
            </a:r>
            <a:endParaRPr lang="es-MX" dirty="0"/>
          </a:p>
          <a:p>
            <a:pPr lvl="1"/>
            <a:r>
              <a:rPr lang="es-MX" dirty="0"/>
              <a:t>Edad</a:t>
            </a:r>
          </a:p>
          <a:p>
            <a:pPr lvl="1"/>
            <a:r>
              <a:rPr lang="es-MX" dirty="0" err="1"/>
              <a:t>Id_novia</a:t>
            </a:r>
            <a:endParaRPr lang="es-MX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5EC5C00-3468-4DA4-BCBA-340333B9EA76}"/>
              </a:ext>
            </a:extLst>
          </p:cNvPr>
          <p:cNvSpPr txBox="1">
            <a:spLocks/>
          </p:cNvSpPr>
          <p:nvPr/>
        </p:nvSpPr>
        <p:spPr>
          <a:xfrm>
            <a:off x="3881718" y="1825625"/>
            <a:ext cx="221428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/>
              <a:t>Novia</a:t>
            </a:r>
          </a:p>
          <a:p>
            <a:pPr lvl="1"/>
            <a:r>
              <a:rPr lang="es-MX" dirty="0"/>
              <a:t>Id</a:t>
            </a:r>
          </a:p>
          <a:p>
            <a:pPr lvl="1"/>
            <a:r>
              <a:rPr lang="es-MX" dirty="0"/>
              <a:t>Nombre</a:t>
            </a:r>
          </a:p>
          <a:p>
            <a:pPr lvl="1"/>
            <a:r>
              <a:rPr lang="es-MX" dirty="0"/>
              <a:t>App</a:t>
            </a:r>
          </a:p>
          <a:p>
            <a:pPr lvl="1"/>
            <a:r>
              <a:rPr lang="es-MX" dirty="0" err="1"/>
              <a:t>Apm</a:t>
            </a:r>
            <a:endParaRPr lang="es-MX" dirty="0"/>
          </a:p>
          <a:p>
            <a:pPr lvl="1"/>
            <a:r>
              <a:rPr lang="es-MX" dirty="0"/>
              <a:t>Edad</a:t>
            </a:r>
          </a:p>
          <a:p>
            <a:pPr lvl="1"/>
            <a:r>
              <a:rPr lang="es-MX" dirty="0" err="1"/>
              <a:t>Id_novio</a:t>
            </a:r>
            <a:endParaRPr lang="es-MX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24E3607-F786-4ED0-8CA5-AEA8AE496C66}"/>
              </a:ext>
            </a:extLst>
          </p:cNvPr>
          <p:cNvCxnSpPr>
            <a:cxnSpLocks/>
          </p:cNvCxnSpPr>
          <p:nvPr/>
        </p:nvCxnSpPr>
        <p:spPr>
          <a:xfrm>
            <a:off x="1945341" y="2420471"/>
            <a:ext cx="2424953" cy="19229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6EFAE63-2B8B-4B9D-ACFD-53FC568F5DA3}"/>
              </a:ext>
            </a:extLst>
          </p:cNvPr>
          <p:cNvCxnSpPr>
            <a:cxnSpLocks/>
          </p:cNvCxnSpPr>
          <p:nvPr/>
        </p:nvCxnSpPr>
        <p:spPr>
          <a:xfrm flipH="1">
            <a:off x="2810436" y="2420471"/>
            <a:ext cx="1595716" cy="20305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164F88A-8AB3-4A76-A6FD-7627894E1848}"/>
              </a:ext>
            </a:extLst>
          </p:cNvPr>
          <p:cNvSpPr txBox="1"/>
          <p:nvPr/>
        </p:nvSpPr>
        <p:spPr>
          <a:xfrm>
            <a:off x="7826188" y="1963271"/>
            <a:ext cx="36441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Las </a:t>
            </a:r>
            <a:r>
              <a:rPr lang="es-MX" dirty="0" err="1"/>
              <a:t>pk</a:t>
            </a:r>
            <a:r>
              <a:rPr lang="es-MX" dirty="0"/>
              <a:t> de ambas tablas pasan como </a:t>
            </a:r>
            <a:r>
              <a:rPr lang="es-MX" dirty="0" err="1"/>
              <a:t>fk</a:t>
            </a:r>
            <a:r>
              <a:rPr lang="es-MX" dirty="0"/>
              <a:t> en las otras tablas.</a:t>
            </a:r>
          </a:p>
        </p:txBody>
      </p:sp>
    </p:spTree>
    <p:extLst>
      <p:ext uri="{BB962C8B-B14F-4D97-AF65-F5344CB8AC3E}">
        <p14:creationId xmlns:p14="http://schemas.microsoft.com/office/powerpoint/2010/main" val="18340305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89619-7544-4CCB-BE5E-44028ED5D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Uno a Muchos: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7E46A7-A4C8-4931-9F8A-1625F0F44B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985682" cy="4351338"/>
          </a:xfrm>
        </p:spPr>
        <p:txBody>
          <a:bodyPr/>
          <a:lstStyle/>
          <a:p>
            <a:r>
              <a:rPr lang="es-MX" dirty="0"/>
              <a:t>Padre</a:t>
            </a:r>
          </a:p>
          <a:p>
            <a:pPr lvl="1"/>
            <a:r>
              <a:rPr lang="es-MX" dirty="0"/>
              <a:t>Id</a:t>
            </a:r>
          </a:p>
          <a:p>
            <a:pPr lvl="1"/>
            <a:r>
              <a:rPr lang="es-MX" dirty="0"/>
              <a:t>Nombre</a:t>
            </a:r>
          </a:p>
          <a:p>
            <a:pPr lvl="1"/>
            <a:r>
              <a:rPr lang="es-MX" dirty="0"/>
              <a:t>App</a:t>
            </a:r>
          </a:p>
          <a:p>
            <a:pPr lvl="1"/>
            <a:r>
              <a:rPr lang="es-MX" dirty="0" err="1"/>
              <a:t>apm</a:t>
            </a:r>
            <a:endParaRPr lang="es-MX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CBC60B5-7EAB-451B-BB8C-1E255B7A8F8A}"/>
              </a:ext>
            </a:extLst>
          </p:cNvPr>
          <p:cNvSpPr txBox="1">
            <a:spLocks/>
          </p:cNvSpPr>
          <p:nvPr/>
        </p:nvSpPr>
        <p:spPr>
          <a:xfrm>
            <a:off x="3128682" y="1825625"/>
            <a:ext cx="230393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/>
              <a:t>Hijo</a:t>
            </a:r>
          </a:p>
          <a:p>
            <a:pPr lvl="1"/>
            <a:r>
              <a:rPr lang="es-MX" dirty="0"/>
              <a:t>Id</a:t>
            </a:r>
          </a:p>
          <a:p>
            <a:pPr lvl="1"/>
            <a:r>
              <a:rPr lang="es-MX" dirty="0"/>
              <a:t>Nombre</a:t>
            </a:r>
          </a:p>
          <a:p>
            <a:pPr lvl="1"/>
            <a:r>
              <a:rPr lang="es-MX" dirty="0"/>
              <a:t>App</a:t>
            </a:r>
          </a:p>
          <a:p>
            <a:pPr lvl="1"/>
            <a:r>
              <a:rPr lang="es-MX" dirty="0" err="1"/>
              <a:t>Apm</a:t>
            </a:r>
            <a:endParaRPr lang="es-MX" dirty="0"/>
          </a:p>
          <a:p>
            <a:pPr lvl="1"/>
            <a:r>
              <a:rPr lang="es-MX" dirty="0" err="1"/>
              <a:t>Id_padre</a:t>
            </a:r>
            <a:endParaRPr lang="es-MX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4A03B51-C407-40F1-B53D-CF896E211DBC}"/>
              </a:ext>
            </a:extLst>
          </p:cNvPr>
          <p:cNvCxnSpPr>
            <a:cxnSpLocks/>
          </p:cNvCxnSpPr>
          <p:nvPr/>
        </p:nvCxnSpPr>
        <p:spPr>
          <a:xfrm>
            <a:off x="2084294" y="2447365"/>
            <a:ext cx="1559859" cy="14926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9FB232F-CAAA-4BB6-81D1-0217A1059EF1}"/>
              </a:ext>
            </a:extLst>
          </p:cNvPr>
          <p:cNvSpPr txBox="1"/>
          <p:nvPr/>
        </p:nvSpPr>
        <p:spPr>
          <a:xfrm>
            <a:off x="6750424" y="1358153"/>
            <a:ext cx="4908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La </a:t>
            </a:r>
            <a:r>
              <a:rPr lang="es-MX" dirty="0" err="1"/>
              <a:t>pk</a:t>
            </a:r>
            <a:r>
              <a:rPr lang="es-MX" dirty="0"/>
              <a:t> de la tabla padre(Uno) pasa como </a:t>
            </a:r>
            <a:r>
              <a:rPr lang="es-MX" dirty="0" err="1"/>
              <a:t>fk</a:t>
            </a:r>
            <a:r>
              <a:rPr lang="es-MX" dirty="0"/>
              <a:t> a la tabla Hijo(Muchos)</a:t>
            </a:r>
          </a:p>
        </p:txBody>
      </p:sp>
    </p:spTree>
    <p:extLst>
      <p:ext uri="{BB962C8B-B14F-4D97-AF65-F5344CB8AC3E}">
        <p14:creationId xmlns:p14="http://schemas.microsoft.com/office/powerpoint/2010/main" val="9249407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38D78-3BCA-4F12-9891-08E08E8D8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Muchos a Muchos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D190B5-A3E3-4FC9-8456-B692A8F4AE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5966"/>
            <a:ext cx="2200835" cy="4351338"/>
          </a:xfrm>
        </p:spPr>
        <p:txBody>
          <a:bodyPr/>
          <a:lstStyle/>
          <a:p>
            <a:r>
              <a:rPr lang="es-MX" dirty="0"/>
              <a:t>Alumnos	</a:t>
            </a:r>
          </a:p>
          <a:p>
            <a:pPr lvl="1"/>
            <a:r>
              <a:rPr lang="es-MX" dirty="0"/>
              <a:t>Id</a:t>
            </a:r>
          </a:p>
          <a:p>
            <a:pPr lvl="1"/>
            <a:r>
              <a:rPr lang="es-MX" dirty="0"/>
              <a:t>Nombre</a:t>
            </a:r>
          </a:p>
          <a:p>
            <a:pPr lvl="1"/>
            <a:r>
              <a:rPr lang="es-MX" dirty="0"/>
              <a:t>App</a:t>
            </a:r>
          </a:p>
          <a:p>
            <a:pPr lvl="1"/>
            <a:r>
              <a:rPr lang="es-MX" dirty="0" err="1"/>
              <a:t>apm</a:t>
            </a:r>
            <a:endParaRPr lang="es-MX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88E0F25-63B6-4A25-AB27-845DD1B218FF}"/>
              </a:ext>
            </a:extLst>
          </p:cNvPr>
          <p:cNvSpPr txBox="1">
            <a:spLocks/>
          </p:cNvSpPr>
          <p:nvPr/>
        </p:nvSpPr>
        <p:spPr>
          <a:xfrm>
            <a:off x="3039035" y="3667872"/>
            <a:ext cx="198568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/>
              <a:t>Profesor</a:t>
            </a:r>
          </a:p>
          <a:p>
            <a:pPr lvl="1"/>
            <a:r>
              <a:rPr lang="es-MX" dirty="0"/>
              <a:t>Id</a:t>
            </a:r>
          </a:p>
          <a:p>
            <a:pPr lvl="1"/>
            <a:r>
              <a:rPr lang="es-MX" dirty="0"/>
              <a:t>Nombre</a:t>
            </a:r>
          </a:p>
          <a:p>
            <a:pPr lvl="1"/>
            <a:r>
              <a:rPr lang="es-MX" dirty="0"/>
              <a:t>App</a:t>
            </a:r>
          </a:p>
          <a:p>
            <a:pPr lvl="1"/>
            <a:r>
              <a:rPr lang="es-MX" dirty="0" err="1"/>
              <a:t>apm</a:t>
            </a:r>
            <a:endParaRPr lang="es-MX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BE63F10-B2C5-41A8-83EE-FFD6A1BBF208}"/>
              </a:ext>
            </a:extLst>
          </p:cNvPr>
          <p:cNvSpPr txBox="1">
            <a:spLocks/>
          </p:cNvSpPr>
          <p:nvPr/>
        </p:nvSpPr>
        <p:spPr>
          <a:xfrm>
            <a:off x="5674659" y="1690688"/>
            <a:ext cx="317798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 err="1"/>
              <a:t>Padre_Alumno</a:t>
            </a:r>
            <a:endParaRPr lang="es-MX" dirty="0"/>
          </a:p>
          <a:p>
            <a:pPr lvl="1"/>
            <a:r>
              <a:rPr lang="es-MX" dirty="0" err="1"/>
              <a:t>Id_alumno</a:t>
            </a:r>
            <a:endParaRPr lang="es-MX" dirty="0"/>
          </a:p>
          <a:p>
            <a:pPr lvl="1"/>
            <a:r>
              <a:rPr lang="es-MX" dirty="0" err="1"/>
              <a:t>Id_profesor</a:t>
            </a:r>
            <a:endParaRPr lang="es-MX" dirty="0"/>
          </a:p>
          <a:p>
            <a:pPr lvl="1"/>
            <a:endParaRPr lang="es-MX" dirty="0"/>
          </a:p>
          <a:p>
            <a:pPr lvl="1"/>
            <a:r>
              <a:rPr lang="es-MX" dirty="0" err="1"/>
              <a:t>Fecha_reg</a:t>
            </a:r>
            <a:endParaRPr lang="es-MX" dirty="0"/>
          </a:p>
          <a:p>
            <a:pPr lvl="1"/>
            <a:r>
              <a:rPr lang="es-MX" dirty="0"/>
              <a:t>Estatus</a:t>
            </a:r>
          </a:p>
          <a:p>
            <a:pPr lvl="1"/>
            <a:r>
              <a:rPr lang="es-MX" dirty="0" err="1"/>
              <a:t>descripcion</a:t>
            </a:r>
            <a:endParaRPr lang="es-MX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44C4365-3724-4F06-BA65-144F18DF1EAA}"/>
              </a:ext>
            </a:extLst>
          </p:cNvPr>
          <p:cNvCxnSpPr/>
          <p:nvPr/>
        </p:nvCxnSpPr>
        <p:spPr>
          <a:xfrm flipV="1">
            <a:off x="4101353" y="2770094"/>
            <a:ext cx="2097741" cy="1573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724E100-8CF2-4D1A-9EA0-A387EC70053F}"/>
              </a:ext>
            </a:extLst>
          </p:cNvPr>
          <p:cNvCxnSpPr/>
          <p:nvPr/>
        </p:nvCxnSpPr>
        <p:spPr>
          <a:xfrm flipV="1">
            <a:off x="2057400" y="2312894"/>
            <a:ext cx="4038600" cy="1479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21723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51239A4A-3698-4788-8093-C001308D0D14}"/>
              </a:ext>
            </a:extLst>
          </p:cNvPr>
          <p:cNvSpPr/>
          <p:nvPr/>
        </p:nvSpPr>
        <p:spPr>
          <a:xfrm>
            <a:off x="6096000" y="2501152"/>
            <a:ext cx="1241614" cy="92784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u="sng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399B56-D2C6-4781-9445-75C7333BB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Diagrama entidad relación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56A533-BE46-451F-941C-76200EABE6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Es una representación de las reglas de una base.</a:t>
            </a:r>
          </a:p>
          <a:p>
            <a:endParaRPr lang="es-MX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8A383D1-E537-4F66-BEA6-40E26954CDEC}"/>
              </a:ext>
            </a:extLst>
          </p:cNvPr>
          <p:cNvSpPr/>
          <p:nvPr/>
        </p:nvSpPr>
        <p:spPr>
          <a:xfrm>
            <a:off x="838200" y="2770094"/>
            <a:ext cx="2106706" cy="6589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entidad</a:t>
            </a:r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702A970A-4461-4B17-AC0B-CA7402C9062B}"/>
              </a:ext>
            </a:extLst>
          </p:cNvPr>
          <p:cNvSpPr/>
          <p:nvPr/>
        </p:nvSpPr>
        <p:spPr>
          <a:xfrm>
            <a:off x="838199" y="3563937"/>
            <a:ext cx="2106705" cy="1089212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relación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901D767-FB27-4185-91C3-A786856BB19A}"/>
              </a:ext>
            </a:extLst>
          </p:cNvPr>
          <p:cNvSpPr/>
          <p:nvPr/>
        </p:nvSpPr>
        <p:spPr>
          <a:xfrm>
            <a:off x="838198" y="4703388"/>
            <a:ext cx="2106705" cy="9278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Campos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7A80D32-0551-4434-918A-B8F1E87004E0}"/>
              </a:ext>
            </a:extLst>
          </p:cNvPr>
          <p:cNvSpPr/>
          <p:nvPr/>
        </p:nvSpPr>
        <p:spPr>
          <a:xfrm>
            <a:off x="838198" y="5763278"/>
            <a:ext cx="2106705" cy="92784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u="sng" dirty="0"/>
              <a:t>Campos </a:t>
            </a:r>
            <a:r>
              <a:rPr lang="es-MX" u="sng" dirty="0" err="1"/>
              <a:t>Pk</a:t>
            </a:r>
            <a:endParaRPr lang="es-MX" u="sng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1FDA048-8623-43FE-BCF1-84049763F99A}"/>
              </a:ext>
            </a:extLst>
          </p:cNvPr>
          <p:cNvSpPr/>
          <p:nvPr/>
        </p:nvSpPr>
        <p:spPr>
          <a:xfrm>
            <a:off x="6539753" y="2501152"/>
            <a:ext cx="2106705" cy="92784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u="sng" dirty="0"/>
              <a:t>Campos </a:t>
            </a:r>
            <a:r>
              <a:rPr lang="es-MX" u="sng" dirty="0" err="1"/>
              <a:t>Fk</a:t>
            </a:r>
            <a:endParaRPr lang="es-MX" u="sng" dirty="0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F84DAB31-59CD-4456-A8F6-19DE5CBDC944}"/>
              </a:ext>
            </a:extLst>
          </p:cNvPr>
          <p:cNvSpPr/>
          <p:nvPr/>
        </p:nvSpPr>
        <p:spPr>
          <a:xfrm>
            <a:off x="5894296" y="4209487"/>
            <a:ext cx="2886635" cy="9278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Relación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466DE6A-153C-45D6-850C-E2DB8C8877B8}"/>
              </a:ext>
            </a:extLst>
          </p:cNvPr>
          <p:cNvSpPr txBox="1"/>
          <p:nvPr/>
        </p:nvSpPr>
        <p:spPr>
          <a:xfrm>
            <a:off x="5794314" y="41045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8C4DE29-33E5-4F2A-A4AE-8F090A29915F}"/>
              </a:ext>
            </a:extLst>
          </p:cNvPr>
          <p:cNvSpPr txBox="1"/>
          <p:nvPr/>
        </p:nvSpPr>
        <p:spPr>
          <a:xfrm>
            <a:off x="8001000" y="4074550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14452483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86CC62-715B-9005-E9DF-4102DB693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/>
              <a:t>Funciones de agregación: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2695C1D-B737-9906-F419-A0BF261282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419" dirty="0"/>
              <a:t>Las funciones de agregación en SQL nos permiten</a:t>
            </a:r>
          </a:p>
          <a:p>
            <a:r>
              <a:rPr lang="es-419" dirty="0"/>
              <a:t>efectuar operaciones sobre un conjunto de resultados </a:t>
            </a:r>
          </a:p>
          <a:p>
            <a:r>
              <a:rPr lang="es-419" dirty="0"/>
              <a:t>pero devolviendo un único valor, agregado para todos ellos </a:t>
            </a:r>
          </a:p>
          <a:p>
            <a:r>
              <a:rPr lang="es-419" dirty="0"/>
              <a:t>es decir, nos permite obtener medidas, máximos, mínimos etc.</a:t>
            </a:r>
          </a:p>
          <a:p>
            <a:r>
              <a:rPr lang="es-419" dirty="0"/>
              <a:t>sobre un conjunto de valores.</a:t>
            </a:r>
          </a:p>
          <a:p>
            <a:endParaRPr lang="es-419" dirty="0"/>
          </a:p>
          <a:p>
            <a:r>
              <a:rPr lang="es-419" dirty="0"/>
              <a:t>-</a:t>
            </a:r>
            <a:r>
              <a:rPr lang="es-419" dirty="0" err="1"/>
              <a:t>Count</a:t>
            </a:r>
            <a:r>
              <a:rPr lang="es-419" dirty="0"/>
              <a:t>.</a:t>
            </a:r>
          </a:p>
          <a:p>
            <a:r>
              <a:rPr lang="es-419" dirty="0"/>
              <a:t>-Sum.</a:t>
            </a:r>
          </a:p>
          <a:p>
            <a:r>
              <a:rPr lang="es-419" dirty="0"/>
              <a:t>-Max.</a:t>
            </a:r>
          </a:p>
          <a:p>
            <a:r>
              <a:rPr lang="es-419" dirty="0"/>
              <a:t>-Min.</a:t>
            </a:r>
          </a:p>
          <a:p>
            <a:r>
              <a:rPr lang="es-419" dirty="0"/>
              <a:t>-AVG.</a:t>
            </a:r>
            <a:endParaRPr lang="es-US" dirty="0"/>
          </a:p>
        </p:txBody>
      </p:sp>
    </p:spTree>
    <p:extLst>
      <p:ext uri="{BB962C8B-B14F-4D97-AF65-F5344CB8AC3E}">
        <p14:creationId xmlns:p14="http://schemas.microsoft.com/office/powerpoint/2010/main" val="13154974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DB68FC0-6E3C-6AB0-F04A-CD2685CAA0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es-419" sz="1900"/>
              <a:t>-Count: devuelve el numero total de las filas seleccionadas  por la consulta.</a:t>
            </a:r>
          </a:p>
          <a:p>
            <a:r>
              <a:rPr lang="es-419" sz="1900"/>
              <a:t>-Sum: suma los valores que el campo que especifiquemos solo se puede utilizar en columnas numéricas.</a:t>
            </a:r>
          </a:p>
          <a:p>
            <a:endParaRPr lang="es-419" sz="1900"/>
          </a:p>
          <a:p>
            <a:r>
              <a:rPr lang="es-419" sz="1900"/>
              <a:t>-Max: Devuelve el valor máximo del campo que especifiquemos.</a:t>
            </a:r>
          </a:p>
          <a:p>
            <a:endParaRPr lang="es-419" sz="1900"/>
          </a:p>
          <a:p>
            <a:r>
              <a:rPr lang="es-419" sz="1900"/>
              <a:t>-Min: Devuelve el valor mínimo del campo que especifiquemos.</a:t>
            </a:r>
          </a:p>
          <a:p>
            <a:endParaRPr lang="es-419" sz="1900"/>
          </a:p>
          <a:p>
            <a:r>
              <a:rPr lang="es-419" sz="1900"/>
              <a:t>-AVG: Devuelve el valor promedio del campo que especifiquemos Solo se puede usar en columnas numéricas.</a:t>
            </a:r>
            <a:endParaRPr lang="es-US" sz="1900"/>
          </a:p>
          <a:p>
            <a:endParaRPr lang="es-US" sz="1900"/>
          </a:p>
        </p:txBody>
      </p:sp>
    </p:spTree>
    <p:extLst>
      <p:ext uri="{BB962C8B-B14F-4D97-AF65-F5344CB8AC3E}">
        <p14:creationId xmlns:p14="http://schemas.microsoft.com/office/powerpoint/2010/main" val="16499726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88E7D2C-A891-472E-CB9B-79E664B04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s-US" sz="4000">
                <a:solidFill>
                  <a:srgbClr val="FFFFFF"/>
                </a:solidFill>
              </a:rPr>
              <a:t>Case When: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1C2E866-D218-C8B7-EE61-7BF4800F71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es-419" sz="2000"/>
              <a:t>La case por las condiciones if-then-else y se encuentra un resultado muéstralo y si no devolverá el mensaje para que funcione siempre tiene que haber un If then else.</a:t>
            </a:r>
            <a:endParaRPr lang="es-US" sz="2000"/>
          </a:p>
        </p:txBody>
      </p:sp>
    </p:spTree>
    <p:extLst>
      <p:ext uri="{BB962C8B-B14F-4D97-AF65-F5344CB8AC3E}">
        <p14:creationId xmlns:p14="http://schemas.microsoft.com/office/powerpoint/2010/main" val="19742043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4FC401-7E55-48E4-AEFA-4DDFB9766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s-MX" sz="4000">
                <a:solidFill>
                  <a:srgbClr val="FFFFFF"/>
                </a:solidFill>
              </a:rPr>
              <a:t>Normalización de base de datos: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9B3740-0DF6-41DC-8446-020F8C694F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es-MX" sz="2000"/>
              <a:t>Es un procesos que consiste en reglas(Norma) para tener una estructura correcta de una base de datos.</a:t>
            </a:r>
          </a:p>
          <a:p>
            <a:endParaRPr lang="es-MX" sz="2000"/>
          </a:p>
          <a:p>
            <a:pPr lvl="1"/>
            <a:r>
              <a:rPr lang="es-MX" sz="2000"/>
              <a:t>Corregir datos duplicados y anomalías en la base de datos.</a:t>
            </a:r>
          </a:p>
          <a:p>
            <a:pPr lvl="1"/>
            <a:r>
              <a:rPr lang="es-MX" sz="2000"/>
              <a:t>Evitar la creación y actualización de relaciones y dependencias no deseadas entre datos.</a:t>
            </a:r>
          </a:p>
          <a:p>
            <a:pPr lvl="1"/>
            <a:r>
              <a:rPr lang="es-MX" sz="2000"/>
              <a:t>Reducir el tiempo y complejidad de consultas en base de datos.</a:t>
            </a:r>
          </a:p>
          <a:p>
            <a:pPr lvl="1"/>
            <a:endParaRPr lang="es-MX" sz="2000"/>
          </a:p>
          <a:p>
            <a:pPr lvl="1"/>
            <a:endParaRPr lang="es-MX" sz="2000"/>
          </a:p>
        </p:txBody>
      </p:sp>
    </p:spTree>
    <p:extLst>
      <p:ext uri="{BB962C8B-B14F-4D97-AF65-F5344CB8AC3E}">
        <p14:creationId xmlns:p14="http://schemas.microsoft.com/office/powerpoint/2010/main" val="1805319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846D3D-0D55-4755-9100-105779430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s-MX" sz="4000">
                <a:solidFill>
                  <a:srgbClr val="FFFFFF"/>
                </a:solidFill>
              </a:rPr>
              <a:t>Base de datos: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24BA9FA-E7D6-4121-C726-964D0165060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84002272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329931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00BE32-48EC-4533-95C9-05ABC2AC9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s-MX" sz="4000">
                <a:solidFill>
                  <a:srgbClr val="FFFFFF"/>
                </a:solidFill>
              </a:rPr>
              <a:t>1era Forma: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421CC-031D-4677-B051-5A7DCECC70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es-MX" sz="2000"/>
              <a:t>Elimina duplicados y crea tablas separadas para grupos de datos relacionales.</a:t>
            </a:r>
          </a:p>
          <a:p>
            <a:endParaRPr lang="es-MX" sz="2000"/>
          </a:p>
          <a:p>
            <a:pPr lvl="1"/>
            <a:r>
              <a:rPr lang="es-MX" sz="2000"/>
              <a:t>Todas las tablas deben tener primary key.</a:t>
            </a:r>
          </a:p>
          <a:p>
            <a:pPr lvl="1"/>
            <a:r>
              <a:rPr lang="es-MX" sz="2000"/>
              <a:t>Los campos deben de ser atomicos(que no se puedan dividir).</a:t>
            </a:r>
          </a:p>
          <a:p>
            <a:pPr lvl="2"/>
            <a:r>
              <a:rPr lang="es-MX" dirty="0"/>
              <a:t>Arturo Ruiz </a:t>
            </a:r>
            <a:r>
              <a:rPr lang="es-MX" dirty="0">
                <a:sym typeface="Wingdings" panose="05000000000000000000" pitchFamily="2" charset="2"/>
              </a:rPr>
              <a:t>Laureano </a:t>
            </a:r>
            <a:r>
              <a:rPr lang="es-MX">
                <a:sym typeface="Wingdings" panose="05000000000000000000" pitchFamily="2" charset="2"/>
              </a:rPr>
              <a:t>GarciaEmanuel Montiel de Ruiz</a:t>
            </a:r>
            <a:r>
              <a:rPr lang="es-MX" dirty="0">
                <a:sym typeface="Wingdings" panose="05000000000000000000" pitchFamily="2" charset="2"/>
              </a:rPr>
              <a:t> </a:t>
            </a:r>
            <a:r>
              <a:rPr lang="es-MX">
                <a:sym typeface="Wingdings" panose="05000000000000000000" pitchFamily="2" charset="2"/>
              </a:rPr>
              <a:t>y CorcueraNombreCompleto</a:t>
            </a:r>
            <a:r>
              <a:rPr lang="es-MX" dirty="0">
                <a:sym typeface="Wingdings" panose="05000000000000000000" pitchFamily="2" charset="2"/>
              </a:rPr>
              <a:t>  </a:t>
            </a:r>
            <a:r>
              <a:rPr lang="es-MX">
                <a:sym typeface="Wingdings" panose="05000000000000000000" pitchFamily="2" charset="2"/>
              </a:rPr>
              <a:t>Nombre</a:t>
            </a:r>
            <a:r>
              <a:rPr lang="es-MX" dirty="0">
                <a:sym typeface="Wingdings" panose="05000000000000000000" pitchFamily="2" charset="2"/>
              </a:rPr>
              <a:t> + </a:t>
            </a:r>
            <a:r>
              <a:rPr lang="es-MX">
                <a:sym typeface="Wingdings" panose="05000000000000000000" pitchFamily="2" charset="2"/>
              </a:rPr>
              <a:t>App</a:t>
            </a:r>
            <a:r>
              <a:rPr lang="es-MX" dirty="0">
                <a:sym typeface="Wingdings" panose="05000000000000000000" pitchFamily="2" charset="2"/>
              </a:rPr>
              <a:t> + </a:t>
            </a:r>
            <a:r>
              <a:rPr lang="es-MX">
                <a:sym typeface="Wingdings" panose="05000000000000000000" pitchFamily="2" charset="2"/>
              </a:rPr>
              <a:t>Apm</a:t>
            </a:r>
          </a:p>
          <a:p>
            <a:pPr lvl="2"/>
            <a:endParaRPr lang="es-MX">
              <a:sym typeface="Wingdings" panose="05000000000000000000" pitchFamily="2" charset="2"/>
            </a:endParaRPr>
          </a:p>
          <a:p>
            <a:pPr lvl="2"/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082315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54182-895C-4442-924E-5CAC0B9F5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2da Forma: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3BD35-864A-4010-8548-69D592D132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Para estar en segunda forma debe estar en primera forma, </a:t>
            </a:r>
            <a:r>
              <a:rPr lang="es-MX" dirty="0" err="1"/>
              <a:t>Elimna</a:t>
            </a:r>
            <a:r>
              <a:rPr lang="es-MX" dirty="0"/>
              <a:t> subgrupos de datos en </a:t>
            </a:r>
            <a:r>
              <a:rPr lang="es-MX" dirty="0" err="1"/>
              <a:t>multiples</a:t>
            </a:r>
            <a:r>
              <a:rPr lang="es-MX" dirty="0"/>
              <a:t> filas de una </a:t>
            </a:r>
            <a:r>
              <a:rPr lang="es-MX" dirty="0" err="1"/>
              <a:t>talba</a:t>
            </a:r>
            <a:r>
              <a:rPr lang="es-MX" dirty="0"/>
              <a:t> y crea tablas nuevas con relaciones entre ellas.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1B18CB-E8DB-4446-B7AF-8CA0BD2F505A}"/>
              </a:ext>
            </a:extLst>
          </p:cNvPr>
          <p:cNvSpPr txBox="1"/>
          <p:nvPr/>
        </p:nvSpPr>
        <p:spPr>
          <a:xfrm>
            <a:off x="838200" y="3213847"/>
            <a:ext cx="10515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Trabajadores</a:t>
            </a:r>
          </a:p>
          <a:p>
            <a:r>
              <a:rPr lang="es-MX" dirty="0"/>
              <a:t>Id	nombre	app	</a:t>
            </a:r>
            <a:r>
              <a:rPr lang="es-MX" dirty="0" err="1"/>
              <a:t>apm</a:t>
            </a:r>
            <a:r>
              <a:rPr lang="es-MX" dirty="0"/>
              <a:t>	</a:t>
            </a:r>
            <a:r>
              <a:rPr lang="es-MX" dirty="0" err="1"/>
              <a:t>id_jefe</a:t>
            </a:r>
            <a:r>
              <a:rPr lang="es-MX" dirty="0"/>
              <a:t>	salario	puesto	</a:t>
            </a:r>
          </a:p>
          <a:p>
            <a:pPr marL="342900" indent="-342900">
              <a:buAutoNum type="arabicPlain"/>
            </a:pPr>
            <a:r>
              <a:rPr lang="es-MX" dirty="0"/>
              <a:t>Gerardo	rosas	alejo	1		12000	programador	</a:t>
            </a:r>
          </a:p>
          <a:p>
            <a:pPr marL="342900" indent="-342900">
              <a:buAutoNum type="arabicPlain"/>
            </a:pPr>
            <a:r>
              <a:rPr lang="es-MX" dirty="0"/>
              <a:t>Felipe		</a:t>
            </a:r>
            <a:r>
              <a:rPr lang="es-MX" dirty="0" err="1"/>
              <a:t>Hernandez</a:t>
            </a:r>
            <a:r>
              <a:rPr lang="es-MX" dirty="0"/>
              <a:t> </a:t>
            </a:r>
            <a:r>
              <a:rPr lang="es-MX" dirty="0" err="1"/>
              <a:t>perez</a:t>
            </a:r>
            <a:r>
              <a:rPr lang="es-MX" dirty="0"/>
              <a:t>	1		12000	programador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F8F104-8037-442E-9A6A-128AA71C90D3}"/>
              </a:ext>
            </a:extLst>
          </p:cNvPr>
          <p:cNvSpPr txBox="1"/>
          <p:nvPr/>
        </p:nvSpPr>
        <p:spPr>
          <a:xfrm>
            <a:off x="1452282" y="5230969"/>
            <a:ext cx="62573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Jefe</a:t>
            </a:r>
          </a:p>
          <a:p>
            <a:r>
              <a:rPr lang="es-MX" dirty="0"/>
              <a:t>Id	nombre	app</a:t>
            </a:r>
          </a:p>
          <a:p>
            <a:pPr marL="342900" indent="-342900">
              <a:buAutoNum type="arabicPlain"/>
            </a:pPr>
            <a:r>
              <a:rPr lang="es-MX" dirty="0"/>
              <a:t>Ilse	</a:t>
            </a:r>
            <a:r>
              <a:rPr lang="es-MX" dirty="0" err="1"/>
              <a:t>hernandez</a:t>
            </a:r>
            <a:endParaRPr lang="es-MX" dirty="0"/>
          </a:p>
          <a:p>
            <a:pPr marL="342900" indent="-342900">
              <a:buAutoNum type="arabicPlain"/>
            </a:pPr>
            <a:r>
              <a:rPr lang="es-MX" dirty="0"/>
              <a:t>Luis	</a:t>
            </a:r>
            <a:r>
              <a:rPr lang="es-MX" dirty="0" err="1"/>
              <a:t>Garcia</a:t>
            </a:r>
            <a:endParaRPr lang="es-MX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6FBC8FA-8E7A-412A-BCDB-E199C00037CA}"/>
              </a:ext>
            </a:extLst>
          </p:cNvPr>
          <p:cNvCxnSpPr/>
          <p:nvPr/>
        </p:nvCxnSpPr>
        <p:spPr>
          <a:xfrm flipV="1">
            <a:off x="1990165" y="3671047"/>
            <a:ext cx="2590799" cy="1748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14438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B6F88-2EB7-4636-ABDA-862CEDE46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3 Forma: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4AED2D-3397-44F9-9BB3-2C3E721B55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Para estar en segunda, debe estar en segunda forma, Elimina columnas que no dependan de la clave principal</a:t>
            </a:r>
          </a:p>
          <a:p>
            <a:endParaRPr lang="es-MX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F47FF9-D91D-4F50-AC99-14C9EC92DDD3}"/>
              </a:ext>
            </a:extLst>
          </p:cNvPr>
          <p:cNvSpPr txBox="1"/>
          <p:nvPr/>
        </p:nvSpPr>
        <p:spPr>
          <a:xfrm>
            <a:off x="1" y="3294529"/>
            <a:ext cx="124519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Empleado</a:t>
            </a:r>
          </a:p>
          <a:p>
            <a:r>
              <a:rPr lang="es-MX" dirty="0"/>
              <a:t>Id	</a:t>
            </a:r>
            <a:r>
              <a:rPr lang="es-MX" dirty="0" err="1"/>
              <a:t>nomber</a:t>
            </a:r>
            <a:r>
              <a:rPr lang="es-MX" dirty="0"/>
              <a:t> 	app	</a:t>
            </a:r>
            <a:r>
              <a:rPr lang="es-MX" dirty="0" err="1"/>
              <a:t>apm</a:t>
            </a:r>
            <a:r>
              <a:rPr lang="es-MX" dirty="0"/>
              <a:t>	</a:t>
            </a:r>
            <a:r>
              <a:rPr lang="es-MX" dirty="0" err="1"/>
              <a:t>id_salario</a:t>
            </a:r>
            <a:r>
              <a:rPr lang="es-MX" dirty="0"/>
              <a:t>		</a:t>
            </a:r>
            <a:r>
              <a:rPr lang="es-MX" dirty="0" err="1"/>
              <a:t>id_jefe</a:t>
            </a:r>
            <a:r>
              <a:rPr lang="es-MX" dirty="0"/>
              <a:t>	</a:t>
            </a:r>
            <a:r>
              <a:rPr lang="es-MX" dirty="0" err="1"/>
              <a:t>id_puesto</a:t>
            </a:r>
            <a:r>
              <a:rPr lang="es-MX" dirty="0"/>
              <a:t>	</a:t>
            </a:r>
            <a:r>
              <a:rPr lang="es-MX" dirty="0">
                <a:solidFill>
                  <a:srgbClr val="FF0000"/>
                </a:solidFill>
              </a:rPr>
              <a:t>teléfono	telefono2	  telefono3  telefono4</a:t>
            </a:r>
          </a:p>
          <a:p>
            <a:r>
              <a:rPr lang="es-MX" dirty="0"/>
              <a:t>1	Arturo	Ruiz 	alejo	1	1	2			2211445  </a:t>
            </a:r>
            <a:r>
              <a:rPr lang="es-MX" dirty="0" err="1"/>
              <a:t>null</a:t>
            </a:r>
            <a:r>
              <a:rPr lang="es-MX" dirty="0"/>
              <a:t>             </a:t>
            </a:r>
            <a:r>
              <a:rPr lang="es-MX" dirty="0" err="1"/>
              <a:t>null</a:t>
            </a:r>
            <a:r>
              <a:rPr lang="es-MX" dirty="0"/>
              <a:t>              </a:t>
            </a:r>
            <a:r>
              <a:rPr lang="es-MX" dirty="0" err="1"/>
              <a:t>null</a:t>
            </a:r>
            <a:endParaRPr lang="es-MX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232F80-F82B-4584-8C4E-AA5325789C0E}"/>
              </a:ext>
            </a:extLst>
          </p:cNvPr>
          <p:cNvSpPr txBox="1"/>
          <p:nvPr/>
        </p:nvSpPr>
        <p:spPr>
          <a:xfrm>
            <a:off x="228599" y="4706471"/>
            <a:ext cx="52443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/>
              <a:t>Telefonos</a:t>
            </a:r>
            <a:endParaRPr lang="es-MX" dirty="0"/>
          </a:p>
          <a:p>
            <a:r>
              <a:rPr lang="es-MX" dirty="0"/>
              <a:t>Id	</a:t>
            </a:r>
            <a:r>
              <a:rPr lang="es-MX" dirty="0" err="1"/>
              <a:t>id_empleado</a:t>
            </a:r>
            <a:r>
              <a:rPr lang="es-MX" dirty="0"/>
              <a:t>	</a:t>
            </a:r>
            <a:r>
              <a:rPr lang="es-MX" dirty="0" err="1"/>
              <a:t>telefono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9787915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8A80E-8D69-49CA-A5BC-17C78FD31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Inner</a:t>
            </a:r>
            <a:r>
              <a:rPr lang="es-MX" dirty="0"/>
              <a:t> </a:t>
            </a:r>
            <a:r>
              <a:rPr lang="es-MX" dirty="0" err="1"/>
              <a:t>Join</a:t>
            </a:r>
            <a:r>
              <a:rPr lang="es-MX" dirty="0"/>
              <a:t>: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C71480A-ED7E-4E6E-923D-A495AD44819F}"/>
              </a:ext>
            </a:extLst>
          </p:cNvPr>
          <p:cNvSpPr/>
          <p:nvPr/>
        </p:nvSpPr>
        <p:spPr>
          <a:xfrm>
            <a:off x="717452" y="2489982"/>
            <a:ext cx="2926080" cy="34747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Padre(</a:t>
            </a:r>
            <a:r>
              <a:rPr lang="es-MX" dirty="0" err="1"/>
              <a:t>From</a:t>
            </a:r>
            <a:r>
              <a:rPr lang="es-MX" dirty="0"/>
              <a:t>)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3F02C26-19E9-44FA-A5E9-06CC627D9E0D}"/>
              </a:ext>
            </a:extLst>
          </p:cNvPr>
          <p:cNvSpPr/>
          <p:nvPr/>
        </p:nvSpPr>
        <p:spPr>
          <a:xfrm>
            <a:off x="2994074" y="2616591"/>
            <a:ext cx="2926080" cy="34747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Hija(</a:t>
            </a:r>
            <a:r>
              <a:rPr lang="es-MX" dirty="0" err="1"/>
              <a:t>Inner</a:t>
            </a:r>
            <a:r>
              <a:rPr lang="es-MX" dirty="0"/>
              <a:t> </a:t>
            </a:r>
            <a:r>
              <a:rPr lang="es-MX" dirty="0" err="1"/>
              <a:t>Join</a:t>
            </a:r>
            <a:r>
              <a:rPr lang="es-MX" dirty="0"/>
              <a:t>)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629640B-C75D-44C9-BD23-53FE2CE18516}"/>
              </a:ext>
            </a:extLst>
          </p:cNvPr>
          <p:cNvSpPr/>
          <p:nvPr/>
        </p:nvSpPr>
        <p:spPr>
          <a:xfrm>
            <a:off x="2994074" y="3184574"/>
            <a:ext cx="806547" cy="208553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6978B0-433E-4BF2-9BAF-4ABD524E4DAF}"/>
              </a:ext>
            </a:extLst>
          </p:cNvPr>
          <p:cNvSpPr txBox="1"/>
          <p:nvPr/>
        </p:nvSpPr>
        <p:spPr>
          <a:xfrm>
            <a:off x="6428935" y="1041009"/>
            <a:ext cx="49248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Es la combinación de tablas y el resultado es la intercepción de ambas tablas, solo muestras los datos que coincidan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84ED7056-B5E1-437D-9DE5-180677840E3E}"/>
              </a:ext>
            </a:extLst>
          </p:cNvPr>
          <p:cNvSpPr/>
          <p:nvPr/>
        </p:nvSpPr>
        <p:spPr>
          <a:xfrm rot="19581411">
            <a:off x="3628563" y="1857613"/>
            <a:ext cx="2803358" cy="126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067632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8A80E-8D69-49CA-A5BC-17C78FD31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Left</a:t>
            </a:r>
            <a:r>
              <a:rPr lang="es-MX" dirty="0"/>
              <a:t> </a:t>
            </a:r>
            <a:r>
              <a:rPr lang="es-MX" dirty="0" err="1"/>
              <a:t>Join</a:t>
            </a:r>
            <a:r>
              <a:rPr lang="es-MX" dirty="0"/>
              <a:t>: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C71480A-ED7E-4E6E-923D-A495AD44819F}"/>
              </a:ext>
            </a:extLst>
          </p:cNvPr>
          <p:cNvSpPr/>
          <p:nvPr/>
        </p:nvSpPr>
        <p:spPr>
          <a:xfrm>
            <a:off x="717452" y="2489982"/>
            <a:ext cx="2926080" cy="34747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Hijo(</a:t>
            </a:r>
            <a:r>
              <a:rPr lang="es-MX" dirty="0" err="1"/>
              <a:t>From</a:t>
            </a:r>
            <a:r>
              <a:rPr lang="es-MX" dirty="0"/>
              <a:t>)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3F02C26-19E9-44FA-A5E9-06CC627D9E0D}"/>
              </a:ext>
            </a:extLst>
          </p:cNvPr>
          <p:cNvSpPr/>
          <p:nvPr/>
        </p:nvSpPr>
        <p:spPr>
          <a:xfrm>
            <a:off x="3151163" y="2578783"/>
            <a:ext cx="2926080" cy="34747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Padre(</a:t>
            </a:r>
            <a:r>
              <a:rPr lang="es-MX" dirty="0" err="1"/>
              <a:t>Join</a:t>
            </a:r>
            <a:r>
              <a:rPr lang="es-MX" dirty="0"/>
              <a:t>)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629640B-C75D-44C9-BD23-53FE2CE18516}"/>
              </a:ext>
            </a:extLst>
          </p:cNvPr>
          <p:cNvSpPr/>
          <p:nvPr/>
        </p:nvSpPr>
        <p:spPr>
          <a:xfrm>
            <a:off x="2994074" y="3235569"/>
            <a:ext cx="806547" cy="216114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EB4296-C6D6-4A0D-8B1E-A953F709818E}"/>
              </a:ext>
            </a:extLst>
          </p:cNvPr>
          <p:cNvSpPr txBox="1"/>
          <p:nvPr/>
        </p:nvSpPr>
        <p:spPr>
          <a:xfrm>
            <a:off x="7272997" y="2244395"/>
            <a:ext cx="40808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Los datos del hijo si no tiene padre aun  </a:t>
            </a:r>
            <a:r>
              <a:rPr lang="es-MX" dirty="0" err="1"/>
              <a:t>asi</a:t>
            </a:r>
            <a:r>
              <a:rPr lang="es-MX" dirty="0"/>
              <a:t> te muestra los datos del hijo  y si tiene padre te muestra los datos del padre.</a:t>
            </a:r>
          </a:p>
        </p:txBody>
      </p:sp>
    </p:spTree>
    <p:extLst>
      <p:ext uri="{BB962C8B-B14F-4D97-AF65-F5344CB8AC3E}">
        <p14:creationId xmlns:p14="http://schemas.microsoft.com/office/powerpoint/2010/main" val="12596349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8A80E-8D69-49CA-A5BC-17C78FD31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RIGTH </a:t>
            </a:r>
            <a:r>
              <a:rPr lang="es-MX" dirty="0" err="1"/>
              <a:t>Join</a:t>
            </a:r>
            <a:r>
              <a:rPr lang="es-MX" dirty="0"/>
              <a:t>: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C71480A-ED7E-4E6E-923D-A495AD44819F}"/>
              </a:ext>
            </a:extLst>
          </p:cNvPr>
          <p:cNvSpPr/>
          <p:nvPr/>
        </p:nvSpPr>
        <p:spPr>
          <a:xfrm>
            <a:off x="717452" y="2489982"/>
            <a:ext cx="2926080" cy="34747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Hijo(</a:t>
            </a:r>
            <a:r>
              <a:rPr lang="es-MX" dirty="0" err="1"/>
              <a:t>From</a:t>
            </a:r>
            <a:r>
              <a:rPr lang="es-MX" dirty="0"/>
              <a:t>)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3F02C26-19E9-44FA-A5E9-06CC627D9E0D}"/>
              </a:ext>
            </a:extLst>
          </p:cNvPr>
          <p:cNvSpPr/>
          <p:nvPr/>
        </p:nvSpPr>
        <p:spPr>
          <a:xfrm>
            <a:off x="3151163" y="2578783"/>
            <a:ext cx="2926080" cy="34747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Padre(</a:t>
            </a:r>
            <a:r>
              <a:rPr lang="es-MX" dirty="0" err="1"/>
              <a:t>Join</a:t>
            </a:r>
            <a:r>
              <a:rPr lang="es-MX" dirty="0"/>
              <a:t>)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629640B-C75D-44C9-BD23-53FE2CE18516}"/>
              </a:ext>
            </a:extLst>
          </p:cNvPr>
          <p:cNvSpPr/>
          <p:nvPr/>
        </p:nvSpPr>
        <p:spPr>
          <a:xfrm>
            <a:off x="2994074" y="3235569"/>
            <a:ext cx="806547" cy="216114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EB4296-C6D6-4A0D-8B1E-A953F709818E}"/>
              </a:ext>
            </a:extLst>
          </p:cNvPr>
          <p:cNvSpPr txBox="1"/>
          <p:nvPr/>
        </p:nvSpPr>
        <p:spPr>
          <a:xfrm>
            <a:off x="7272997" y="2244395"/>
            <a:ext cx="40808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Los datos del hijo si tienen padre me los muestra, en caso de haber un padre que no tenga hija me muestra el padre</a:t>
            </a:r>
          </a:p>
        </p:txBody>
      </p:sp>
    </p:spTree>
    <p:extLst>
      <p:ext uri="{BB962C8B-B14F-4D97-AF65-F5344CB8AC3E}">
        <p14:creationId xmlns:p14="http://schemas.microsoft.com/office/powerpoint/2010/main" val="932792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8A80E-8D69-49CA-A5BC-17C78FD31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FULL </a:t>
            </a:r>
            <a:r>
              <a:rPr lang="es-MX" dirty="0" err="1"/>
              <a:t>Join</a:t>
            </a:r>
            <a:r>
              <a:rPr lang="es-MX" dirty="0"/>
              <a:t>: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C71480A-ED7E-4E6E-923D-A495AD44819F}"/>
              </a:ext>
            </a:extLst>
          </p:cNvPr>
          <p:cNvSpPr/>
          <p:nvPr/>
        </p:nvSpPr>
        <p:spPr>
          <a:xfrm>
            <a:off x="717452" y="2489982"/>
            <a:ext cx="2926080" cy="34747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Hijo(</a:t>
            </a:r>
            <a:r>
              <a:rPr lang="es-MX" dirty="0" err="1"/>
              <a:t>From</a:t>
            </a:r>
            <a:r>
              <a:rPr lang="es-MX" dirty="0"/>
              <a:t>)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3F02C26-19E9-44FA-A5E9-06CC627D9E0D}"/>
              </a:ext>
            </a:extLst>
          </p:cNvPr>
          <p:cNvSpPr/>
          <p:nvPr/>
        </p:nvSpPr>
        <p:spPr>
          <a:xfrm>
            <a:off x="3151163" y="2578783"/>
            <a:ext cx="2926080" cy="34747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Padre(</a:t>
            </a:r>
            <a:r>
              <a:rPr lang="es-MX" dirty="0" err="1"/>
              <a:t>Join</a:t>
            </a:r>
            <a:r>
              <a:rPr lang="es-MX" dirty="0"/>
              <a:t>)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629640B-C75D-44C9-BD23-53FE2CE18516}"/>
              </a:ext>
            </a:extLst>
          </p:cNvPr>
          <p:cNvSpPr/>
          <p:nvPr/>
        </p:nvSpPr>
        <p:spPr>
          <a:xfrm>
            <a:off x="2994074" y="3235569"/>
            <a:ext cx="806547" cy="216114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EB4296-C6D6-4A0D-8B1E-A953F709818E}"/>
              </a:ext>
            </a:extLst>
          </p:cNvPr>
          <p:cNvSpPr txBox="1"/>
          <p:nvPr/>
        </p:nvSpPr>
        <p:spPr>
          <a:xfrm>
            <a:off x="7272997" y="2244395"/>
            <a:ext cx="40808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MUESTRA LOS DATOS CON RELACIÓN Y SI HIJO NO TIENE PADRE, LO MUESTRA Y SI PADRE NO TIENE HIJO LO MUESTRA</a:t>
            </a:r>
          </a:p>
        </p:txBody>
      </p:sp>
    </p:spTree>
    <p:extLst>
      <p:ext uri="{BB962C8B-B14F-4D97-AF65-F5344CB8AC3E}">
        <p14:creationId xmlns:p14="http://schemas.microsoft.com/office/powerpoint/2010/main" val="3850759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0C56EB0-9A11-A707-0AE5-A9586C7DD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s-MX" sz="4000">
                <a:solidFill>
                  <a:srgbClr val="FFFFFF"/>
                </a:solidFill>
              </a:rPr>
              <a:t>Triggers:</a:t>
            </a:r>
            <a:endParaRPr lang="es-US" sz="4000">
              <a:solidFill>
                <a:srgbClr val="FFFFFF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0CD8199-849B-F923-452B-16AE4401AE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es-419" sz="2000"/>
              <a:t>Son Procedimientos que se ejecutan según nuestra indicación, cuando se realiza una operación sobre la información de la base de datos. Estas son: </a:t>
            </a:r>
          </a:p>
          <a:p>
            <a:r>
              <a:rPr lang="es-419" sz="2000"/>
              <a:t>Actualización (UPDATE)</a:t>
            </a:r>
          </a:p>
          <a:p>
            <a:r>
              <a:rPr lang="es-419" sz="2000"/>
              <a:t>Inserción (Insert) </a:t>
            </a:r>
          </a:p>
          <a:p>
            <a:r>
              <a:rPr lang="es-419" sz="2000"/>
              <a:t>Borrado(Delete). </a:t>
            </a:r>
            <a:endParaRPr lang="es-US" sz="2000"/>
          </a:p>
        </p:txBody>
      </p:sp>
    </p:spTree>
    <p:extLst>
      <p:ext uri="{BB962C8B-B14F-4D97-AF65-F5344CB8AC3E}">
        <p14:creationId xmlns:p14="http://schemas.microsoft.com/office/powerpoint/2010/main" val="1936746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DEA0EC-9DD6-42BA-9313-D9A4C60B7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s-MX" sz="4000">
                <a:solidFill>
                  <a:srgbClr val="FFFFFF"/>
                </a:solidFill>
              </a:rPr>
              <a:t>Sql:</a:t>
            </a:r>
          </a:p>
        </p:txBody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28594DB2-4F16-8DEE-D24E-EC4508E0FAC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2352642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48072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A221BE-C9D1-4DB4-AA61-249153789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s-MX" sz="4000">
                <a:solidFill>
                  <a:srgbClr val="FFFFFF"/>
                </a:solidFill>
              </a:rPr>
              <a:t>Gestor de Base de datos: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E8529C-7795-4C6C-AFA1-4F19862680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es-MX" sz="2000"/>
              <a:t>Es un programa el cual se instala y sirve para la gestión de la base de datos.</a:t>
            </a:r>
          </a:p>
          <a:p>
            <a:endParaRPr lang="es-MX" sz="2000"/>
          </a:p>
          <a:p>
            <a:pPr lvl="1"/>
            <a:r>
              <a:rPr lang="es-MX" sz="2000"/>
              <a:t>Oracle</a:t>
            </a:r>
          </a:p>
          <a:p>
            <a:pPr lvl="1"/>
            <a:r>
              <a:rPr lang="es-MX" sz="2000"/>
              <a:t>Mysql(MariaDb)</a:t>
            </a:r>
          </a:p>
          <a:p>
            <a:pPr lvl="1"/>
            <a:r>
              <a:rPr lang="es-MX" sz="2000"/>
              <a:t>SqlServer</a:t>
            </a:r>
          </a:p>
          <a:p>
            <a:pPr lvl="1"/>
            <a:r>
              <a:rPr lang="es-MX" sz="2000"/>
              <a:t>Posgress</a:t>
            </a:r>
          </a:p>
        </p:txBody>
      </p:sp>
    </p:spTree>
    <p:extLst>
      <p:ext uri="{BB962C8B-B14F-4D97-AF65-F5344CB8AC3E}">
        <p14:creationId xmlns:p14="http://schemas.microsoft.com/office/powerpoint/2010/main" val="17579726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4AA134-940D-4AA6-B941-33A32A307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s-MX" sz="4000">
                <a:solidFill>
                  <a:srgbClr val="FFFFFF"/>
                </a:solidFill>
              </a:rPr>
              <a:t>Tabla(Entidad):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DA5159-356F-4D48-B07E-0AD44EB0F5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s-MX" sz="2000"/>
              <a:t>Son parecidos a los objetos en los lenguajes de programación.</a:t>
            </a:r>
          </a:p>
          <a:p>
            <a:pPr marL="0" indent="0">
              <a:buNone/>
            </a:pPr>
            <a:endParaRPr lang="es-MX" sz="2000"/>
          </a:p>
          <a:p>
            <a:pPr marL="0" indent="0">
              <a:buNone/>
            </a:pPr>
            <a:r>
              <a:rPr lang="es-MX" sz="2000"/>
              <a:t>	Perro</a:t>
            </a:r>
          </a:p>
          <a:p>
            <a:pPr marL="0" indent="0">
              <a:buNone/>
            </a:pPr>
            <a:r>
              <a:rPr lang="es-MX" sz="2000"/>
              <a:t>	Juguete</a:t>
            </a:r>
          </a:p>
          <a:p>
            <a:pPr marL="0" indent="0">
              <a:buNone/>
            </a:pPr>
            <a:r>
              <a:rPr lang="es-MX" sz="2000"/>
              <a:t>	Avión</a:t>
            </a:r>
          </a:p>
        </p:txBody>
      </p:sp>
    </p:spTree>
    <p:extLst>
      <p:ext uri="{BB962C8B-B14F-4D97-AF65-F5344CB8AC3E}">
        <p14:creationId xmlns:p14="http://schemas.microsoft.com/office/powerpoint/2010/main" val="15929849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2D6A61-3BF9-4148-9F1B-BAB560DBB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s-MX" sz="4000">
                <a:solidFill>
                  <a:srgbClr val="FFFFFF"/>
                </a:solidFill>
              </a:rPr>
              <a:t>Campo: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8A5312-1EF5-4225-8323-A9216FD173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es-MX" sz="2000"/>
              <a:t>Son los atributos de una tabla</a:t>
            </a:r>
          </a:p>
          <a:p>
            <a:endParaRPr lang="es-MX" sz="2000"/>
          </a:p>
          <a:p>
            <a:pPr lvl="1"/>
            <a:r>
              <a:rPr lang="es-MX" sz="2000"/>
              <a:t>Perro</a:t>
            </a:r>
          </a:p>
          <a:p>
            <a:pPr lvl="2"/>
            <a:r>
              <a:rPr lang="es-MX" dirty="0"/>
              <a:t>Id</a:t>
            </a:r>
          </a:p>
          <a:p>
            <a:pPr lvl="2"/>
            <a:r>
              <a:rPr lang="es-MX" dirty="0"/>
              <a:t>Nombre</a:t>
            </a:r>
          </a:p>
          <a:p>
            <a:pPr lvl="2"/>
            <a:r>
              <a:rPr lang="es-MX" dirty="0"/>
              <a:t>Raza</a:t>
            </a:r>
          </a:p>
          <a:p>
            <a:pPr lvl="2"/>
            <a:r>
              <a:rPr lang="es-MX" dirty="0"/>
              <a:t>Edad</a:t>
            </a:r>
          </a:p>
          <a:p>
            <a:pPr lvl="2"/>
            <a:r>
              <a:rPr lang="es-MX" dirty="0"/>
              <a:t>Genero</a:t>
            </a:r>
          </a:p>
          <a:p>
            <a:pPr lvl="2"/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9116999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EFCB75-E35E-4B21-AF84-B6B4864BD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s-MX" sz="4000">
                <a:solidFill>
                  <a:srgbClr val="FFFFFF"/>
                </a:solidFill>
              </a:rPr>
              <a:t>Cardinalidad: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D8BF2E-F997-4AA5-B622-7634317A8B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es-MX" sz="2000"/>
              <a:t>Son los tipos de relaciones que existen en las bases de datos</a:t>
            </a:r>
          </a:p>
          <a:p>
            <a:pPr lvl="1"/>
            <a:r>
              <a:rPr lang="es-MX" sz="2000"/>
              <a:t>Uno a muchos</a:t>
            </a:r>
          </a:p>
          <a:p>
            <a:pPr lvl="1"/>
            <a:r>
              <a:rPr lang="es-MX" sz="2000"/>
              <a:t>Muchos a Uno</a:t>
            </a:r>
          </a:p>
          <a:p>
            <a:pPr lvl="1"/>
            <a:r>
              <a:rPr lang="es-MX" sz="2000"/>
              <a:t>Uno a Muchos</a:t>
            </a:r>
          </a:p>
          <a:p>
            <a:pPr lvl="1"/>
            <a:r>
              <a:rPr lang="es-MX" sz="2000"/>
              <a:t>Muchos a Muchos</a:t>
            </a:r>
          </a:p>
        </p:txBody>
      </p:sp>
    </p:spTree>
    <p:extLst>
      <p:ext uri="{BB962C8B-B14F-4D97-AF65-F5344CB8AC3E}">
        <p14:creationId xmlns:p14="http://schemas.microsoft.com/office/powerpoint/2010/main" val="19761534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FB9F34-F1D5-45A4-A306-F72D269A8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s-MX" sz="4000">
                <a:solidFill>
                  <a:srgbClr val="FFFFFF"/>
                </a:solidFill>
              </a:rPr>
              <a:t>Relaciones-&gt;Uno a Uno: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A84F43-63F1-4DEF-9A47-A6ED757421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es-419" sz="1600"/>
              <a:t>1. Arturo Ruiz = Pasajero de autobús un asiento y un asiento solo puede ser ocupado por un pasajero.</a:t>
            </a:r>
          </a:p>
          <a:p>
            <a:r>
              <a:rPr lang="es-419" sz="1600"/>
              <a:t>2. Irving = un folio solo puede pertenecer a una cedula profesional y cedula profesional solo puede tener un folio</a:t>
            </a:r>
          </a:p>
          <a:p>
            <a:r>
              <a:rPr lang="es-419" sz="1600"/>
              <a:t>3. Gricelda = una persona solo puede tener una huella dactilar y huella dactilar solo puede ser de una persona </a:t>
            </a:r>
          </a:p>
          <a:p>
            <a:r>
              <a:rPr lang="es-419" sz="1600"/>
              <a:t>4. Jonathan = un aun  auto solo puede tener un numero de serie y un numero de serie solo puede pertenecer a un auto</a:t>
            </a:r>
          </a:p>
          <a:p>
            <a:r>
              <a:rPr lang="es-419" sz="1600"/>
              <a:t>5. Laureano García Reyes = un cerebro solo puede tener a un ser humano y un ser humano solo puede tener un cerebro</a:t>
            </a:r>
          </a:p>
          <a:p>
            <a:r>
              <a:rPr lang="es-419" sz="1600"/>
              <a:t>6. Emmanuel Montiel = una persona solo puede tener un curp y un curp solo pertenece a una persona</a:t>
            </a:r>
          </a:p>
          <a:p>
            <a:r>
              <a:rPr lang="es-419" sz="1600"/>
              <a:t>7. David = un estudiante solo puede tener una matricula y una matricula solo puede pertenecer a un estudiante</a:t>
            </a:r>
          </a:p>
          <a:p>
            <a:r>
              <a:rPr lang="es-419" sz="1600"/>
              <a:t>8. Yetlanezy Hernández = una persona solo puede tener un numero de seguro social y un numero de seguro social solo pertenece a una persona</a:t>
            </a:r>
            <a:endParaRPr lang="es-MX" sz="1600"/>
          </a:p>
          <a:p>
            <a:endParaRPr lang="es-MX" sz="1600"/>
          </a:p>
        </p:txBody>
      </p:sp>
    </p:spTree>
    <p:extLst>
      <p:ext uri="{BB962C8B-B14F-4D97-AF65-F5344CB8AC3E}">
        <p14:creationId xmlns:p14="http://schemas.microsoft.com/office/powerpoint/2010/main" val="30320336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614D3B-1F10-4CA0-907E-9E72FCDAD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s-MX" sz="4000">
                <a:solidFill>
                  <a:srgbClr val="FFFFFF"/>
                </a:solidFill>
              </a:rPr>
              <a:t>Relación de Uno a Muchos y Muchos a Uno: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971AC4D-0C3C-8ED1-0EF2-09C6B67A1A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2640179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9790443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1735</TotalTime>
  <Words>1418</Words>
  <Application>Microsoft Office PowerPoint</Application>
  <PresentationFormat>Panorámica</PresentationFormat>
  <Paragraphs>200</Paragraphs>
  <Slides>27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Tema de Office</vt:lpstr>
      <vt:lpstr>Bases de datos</vt:lpstr>
      <vt:lpstr>Base de datos:</vt:lpstr>
      <vt:lpstr>Sql:</vt:lpstr>
      <vt:lpstr>Gestor de Base de datos:</vt:lpstr>
      <vt:lpstr>Tabla(Entidad):</vt:lpstr>
      <vt:lpstr>Campo:</vt:lpstr>
      <vt:lpstr>Cardinalidad:</vt:lpstr>
      <vt:lpstr>Relaciones-&gt;Uno a Uno:</vt:lpstr>
      <vt:lpstr>Relación de Uno a Muchos y Muchos a Uno:</vt:lpstr>
      <vt:lpstr>Muchos a Muchos:</vt:lpstr>
      <vt:lpstr>Constraint(Restricción):</vt:lpstr>
      <vt:lpstr>Uno a Uno, como se relaciona:</vt:lpstr>
      <vt:lpstr>Uno a Muchos:</vt:lpstr>
      <vt:lpstr>Muchos a Muchos</vt:lpstr>
      <vt:lpstr>Diagrama entidad relación</vt:lpstr>
      <vt:lpstr>Funciones de agregación:</vt:lpstr>
      <vt:lpstr>Presentación de PowerPoint</vt:lpstr>
      <vt:lpstr>Case When: </vt:lpstr>
      <vt:lpstr>Normalización de base de datos:</vt:lpstr>
      <vt:lpstr>1era Forma:</vt:lpstr>
      <vt:lpstr>2da Forma:</vt:lpstr>
      <vt:lpstr>3 Forma: </vt:lpstr>
      <vt:lpstr>Inner Join:</vt:lpstr>
      <vt:lpstr>Left Join:</vt:lpstr>
      <vt:lpstr>RIGTH Join:</vt:lpstr>
      <vt:lpstr>FULL Join:</vt:lpstr>
      <vt:lpstr>Triggers: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Bases de datos</dc:title>
  <dc:creator>gera a</dc:creator>
  <cp:lastModifiedBy>JOSE ANTONIOMEDELLIN TORRES</cp:lastModifiedBy>
  <cp:revision>14</cp:revision>
  <dcterms:created xsi:type="dcterms:W3CDTF">2022-03-07T04:02:37Z</dcterms:created>
  <dcterms:modified xsi:type="dcterms:W3CDTF">2022-11-26T19:05:47Z</dcterms:modified>
</cp:coreProperties>
</file>